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5FA5C-9B0C-5449-B1BB-1588D4404926}" v="653" dt="2023-11-16T17:05:31.883"/>
    <p1510:client id="{87D8B995-3CFB-4CFA-BA61-95A7C21BC60C}" v="166" dt="2023-12-05T22:08:01.750"/>
    <p1510:client id="{9B2F5272-9F9B-474F-BC6B-73DE49EB41B4}" v="2" dt="2023-12-05T22:04:10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haimi, Muhammad Haziq Mirza" userId="b2fd21ce-71f4-4bcb-a701-b62942468583" providerId="ADAL" clId="{33E89E45-DB13-6649-8009-EE021D3C23E9}"/>
    <pc:docChg chg="custSel modSld">
      <pc:chgData name="Zuhaimi, Muhammad Haziq Mirza" userId="b2fd21ce-71f4-4bcb-a701-b62942468583" providerId="ADAL" clId="{33E89E45-DB13-6649-8009-EE021D3C23E9}" dt="2023-11-16T16:54:45.109" v="12" actId="14100"/>
      <pc:docMkLst>
        <pc:docMk/>
      </pc:docMkLst>
      <pc:sldChg chg="addSp delSp modSp">
        <pc:chgData name="Zuhaimi, Muhammad Haziq Mirza" userId="b2fd21ce-71f4-4bcb-a701-b62942468583" providerId="ADAL" clId="{33E89E45-DB13-6649-8009-EE021D3C23E9}" dt="2023-11-16T16:54:45.109" v="12" actId="14100"/>
        <pc:sldMkLst>
          <pc:docMk/>
          <pc:sldMk cId="721351083" sldId="260"/>
        </pc:sldMkLst>
        <pc:picChg chg="add del mod">
          <ac:chgData name="Zuhaimi, Muhammad Haziq Mirza" userId="b2fd21ce-71f4-4bcb-a701-b62942468583" providerId="ADAL" clId="{33E89E45-DB13-6649-8009-EE021D3C23E9}" dt="2023-11-16T16:54:41.914" v="10" actId="478"/>
          <ac:picMkLst>
            <pc:docMk/>
            <pc:sldMk cId="721351083" sldId="260"/>
            <ac:picMk id="2" creationId="{36FDDA57-4B84-0FD4-5E10-ECF0670DB33C}"/>
          </ac:picMkLst>
        </pc:picChg>
        <pc:picChg chg="mod">
          <ac:chgData name="Zuhaimi, Muhammad Haziq Mirza" userId="b2fd21ce-71f4-4bcb-a701-b62942468583" providerId="ADAL" clId="{33E89E45-DB13-6649-8009-EE021D3C23E9}" dt="2023-11-16T16:54:45.109" v="12" actId="14100"/>
          <ac:picMkLst>
            <pc:docMk/>
            <pc:sldMk cId="721351083" sldId="260"/>
            <ac:picMk id="5" creationId="{33EC431B-FA05-7ACC-1DF5-7B7DFC960612}"/>
          </ac:picMkLst>
        </pc:picChg>
      </pc:sldChg>
    </pc:docChg>
  </pc:docChgLst>
  <pc:docChgLst>
    <pc:chgData name="Mainkar, Aryan" userId="S::aryan.mainkar@mavs.uta.edu::256bfbe6-020e-4045-b19a-7542846e8b54" providerId="AD" clId="Web-{9B2F5272-9F9B-474F-BC6B-73DE49EB41B4}"/>
    <pc:docChg chg="modSld">
      <pc:chgData name="Mainkar, Aryan" userId="S::aryan.mainkar@mavs.uta.edu::256bfbe6-020e-4045-b19a-7542846e8b54" providerId="AD" clId="Web-{9B2F5272-9F9B-474F-BC6B-73DE49EB41B4}" dt="2023-12-05T22:04:10.233" v="1" actId="20577"/>
      <pc:docMkLst>
        <pc:docMk/>
      </pc:docMkLst>
      <pc:sldChg chg="modSp">
        <pc:chgData name="Mainkar, Aryan" userId="S::aryan.mainkar@mavs.uta.edu::256bfbe6-020e-4045-b19a-7542846e8b54" providerId="AD" clId="Web-{9B2F5272-9F9B-474F-BC6B-73DE49EB41B4}" dt="2023-12-05T22:04:10.233" v="1" actId="20577"/>
        <pc:sldMkLst>
          <pc:docMk/>
          <pc:sldMk cId="4228704909" sldId="261"/>
        </pc:sldMkLst>
        <pc:spChg chg="mod">
          <ac:chgData name="Mainkar, Aryan" userId="S::aryan.mainkar@mavs.uta.edu::256bfbe6-020e-4045-b19a-7542846e8b54" providerId="AD" clId="Web-{9B2F5272-9F9B-474F-BC6B-73DE49EB41B4}" dt="2023-12-05T22:04:10.233" v="1" actId="20577"/>
          <ac:spMkLst>
            <pc:docMk/>
            <pc:sldMk cId="4228704909" sldId="261"/>
            <ac:spMk id="3" creationId="{73796891-48F6-482C-F40C-F90BC124F03A}"/>
          </ac:spMkLst>
        </pc:spChg>
      </pc:sldChg>
    </pc:docChg>
  </pc:docChgLst>
  <pc:docChgLst>
    <pc:chgData name="Naganoolil, Dev" userId="S::dev.naganoolil@mavs.uta.edu::97ade0c5-3f3f-4ea6-a0ed-e641e4a6b469" providerId="AD" clId="Web-{87D8B995-3CFB-4CFA-BA61-95A7C21BC60C}"/>
    <pc:docChg chg="delSld modSld">
      <pc:chgData name="Naganoolil, Dev" userId="S::dev.naganoolil@mavs.uta.edu::97ade0c5-3f3f-4ea6-a0ed-e641e4a6b469" providerId="AD" clId="Web-{87D8B995-3CFB-4CFA-BA61-95A7C21BC60C}" dt="2023-12-05T22:08:00.937" v="165" actId="20577"/>
      <pc:docMkLst>
        <pc:docMk/>
      </pc:docMkLst>
      <pc:sldChg chg="modSp">
        <pc:chgData name="Naganoolil, Dev" userId="S::dev.naganoolil@mavs.uta.edu::97ade0c5-3f3f-4ea6-a0ed-e641e4a6b469" providerId="AD" clId="Web-{87D8B995-3CFB-4CFA-BA61-95A7C21BC60C}" dt="2023-12-05T22:01:57.564" v="0" actId="20577"/>
        <pc:sldMkLst>
          <pc:docMk/>
          <pc:sldMk cId="3792472159" sldId="256"/>
        </pc:sldMkLst>
        <pc:spChg chg="mod">
          <ac:chgData name="Naganoolil, Dev" userId="S::dev.naganoolil@mavs.uta.edu::97ade0c5-3f3f-4ea6-a0ed-e641e4a6b469" providerId="AD" clId="Web-{87D8B995-3CFB-4CFA-BA61-95A7C21BC60C}" dt="2023-12-05T22:01:57.564" v="0" actId="20577"/>
          <ac:spMkLst>
            <pc:docMk/>
            <pc:sldMk cId="3792472159" sldId="256"/>
            <ac:spMk id="2" creationId="{B2E7B705-EF49-0716-A511-D20773FE288C}"/>
          </ac:spMkLst>
        </pc:spChg>
      </pc:sldChg>
      <pc:sldChg chg="addSp delSp modSp">
        <pc:chgData name="Naganoolil, Dev" userId="S::dev.naganoolil@mavs.uta.edu::97ade0c5-3f3f-4ea6-a0ed-e641e4a6b469" providerId="AD" clId="Web-{87D8B995-3CFB-4CFA-BA61-95A7C21BC60C}" dt="2023-12-05T22:04:19.023" v="31"/>
        <pc:sldMkLst>
          <pc:docMk/>
          <pc:sldMk cId="3066758283" sldId="257"/>
        </pc:sldMkLst>
        <pc:spChg chg="mod">
          <ac:chgData name="Naganoolil, Dev" userId="S::dev.naganoolil@mavs.uta.edu::97ade0c5-3f3f-4ea6-a0ed-e641e4a6b469" providerId="AD" clId="Web-{87D8B995-3CFB-4CFA-BA61-95A7C21BC60C}" dt="2023-12-05T22:04:19.023" v="31"/>
          <ac:spMkLst>
            <pc:docMk/>
            <pc:sldMk cId="3066758283" sldId="257"/>
            <ac:spMk id="3" creationId="{992AF187-4CEA-E136-D713-FF3073B5BFBF}"/>
          </ac:spMkLst>
        </pc:spChg>
        <pc:spChg chg="del">
          <ac:chgData name="Naganoolil, Dev" userId="S::dev.naganoolil@mavs.uta.edu::97ade0c5-3f3f-4ea6-a0ed-e641e4a6b469" providerId="AD" clId="Web-{87D8B995-3CFB-4CFA-BA61-95A7C21BC60C}" dt="2023-12-05T22:04:19.023" v="31"/>
          <ac:spMkLst>
            <pc:docMk/>
            <pc:sldMk cId="3066758283" sldId="257"/>
            <ac:spMk id="10" creationId="{2EB492CD-616E-47F8-933B-5E2D952A0593}"/>
          </ac:spMkLst>
        </pc:spChg>
        <pc:spChg chg="del">
          <ac:chgData name="Naganoolil, Dev" userId="S::dev.naganoolil@mavs.uta.edu::97ade0c5-3f3f-4ea6-a0ed-e641e4a6b469" providerId="AD" clId="Web-{87D8B995-3CFB-4CFA-BA61-95A7C21BC60C}" dt="2023-12-05T22:04:19.023" v="31"/>
          <ac:spMkLst>
            <pc:docMk/>
            <pc:sldMk cId="3066758283" sldId="257"/>
            <ac:spMk id="12" creationId="{59383CF9-23B5-4335-9B21-1791C4CF1C75}"/>
          </ac:spMkLst>
        </pc:spChg>
        <pc:spChg chg="del">
          <ac:chgData name="Naganoolil, Dev" userId="S::dev.naganoolil@mavs.uta.edu::97ade0c5-3f3f-4ea6-a0ed-e641e4a6b469" providerId="AD" clId="Web-{87D8B995-3CFB-4CFA-BA61-95A7C21BC60C}" dt="2023-12-05T22:04:19.023" v="31"/>
          <ac:spMkLst>
            <pc:docMk/>
            <pc:sldMk cId="3066758283" sldId="257"/>
            <ac:spMk id="14" creationId="{0007FE00-9498-4706-B255-6437B0252C02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4:19.023" v="31"/>
          <ac:spMkLst>
            <pc:docMk/>
            <pc:sldMk cId="3066758283" sldId="257"/>
            <ac:spMk id="19" creationId="{2EB492CD-616E-47F8-933B-5E2D952A0593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4:19.023" v="31"/>
          <ac:spMkLst>
            <pc:docMk/>
            <pc:sldMk cId="3066758283" sldId="257"/>
            <ac:spMk id="21" creationId="{59383CF9-23B5-4335-9B21-1791C4CF1C75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4:19.023" v="31"/>
          <ac:spMkLst>
            <pc:docMk/>
            <pc:sldMk cId="3066758283" sldId="257"/>
            <ac:spMk id="23" creationId="{0007FE00-9498-4706-B255-6437B0252C02}"/>
          </ac:spMkLst>
        </pc:spChg>
      </pc:sldChg>
      <pc:sldChg chg="del">
        <pc:chgData name="Naganoolil, Dev" userId="S::dev.naganoolil@mavs.uta.edu::97ade0c5-3f3f-4ea6-a0ed-e641e4a6b469" providerId="AD" clId="Web-{87D8B995-3CFB-4CFA-BA61-95A7C21BC60C}" dt="2023-12-05T22:03:03.879" v="9"/>
        <pc:sldMkLst>
          <pc:docMk/>
          <pc:sldMk cId="1383379142" sldId="258"/>
        </pc:sldMkLst>
      </pc:sldChg>
      <pc:sldChg chg="del">
        <pc:chgData name="Naganoolil, Dev" userId="S::dev.naganoolil@mavs.uta.edu::97ade0c5-3f3f-4ea6-a0ed-e641e4a6b469" providerId="AD" clId="Web-{87D8B995-3CFB-4CFA-BA61-95A7C21BC60C}" dt="2023-12-05T22:03:04.723" v="10"/>
        <pc:sldMkLst>
          <pc:docMk/>
          <pc:sldMk cId="1506080033" sldId="259"/>
        </pc:sldMkLst>
      </pc:sldChg>
      <pc:sldChg chg="addSp delSp modSp mod setBg">
        <pc:chgData name="Naganoolil, Dev" userId="S::dev.naganoolil@mavs.uta.edu::97ade0c5-3f3f-4ea6-a0ed-e641e4a6b469" providerId="AD" clId="Web-{87D8B995-3CFB-4CFA-BA61-95A7C21BC60C}" dt="2023-12-05T22:02:59.270" v="8"/>
        <pc:sldMkLst>
          <pc:docMk/>
          <pc:sldMk cId="721351083" sldId="260"/>
        </pc:sldMkLst>
        <pc:spChg chg="add">
          <ac:chgData name="Naganoolil, Dev" userId="S::dev.naganoolil@mavs.uta.edu::97ade0c5-3f3f-4ea6-a0ed-e641e4a6b469" providerId="AD" clId="Web-{87D8B995-3CFB-4CFA-BA61-95A7C21BC60C}" dt="2023-12-05T22:02:59.270" v="8"/>
          <ac:spMkLst>
            <pc:docMk/>
            <pc:sldMk cId="721351083" sldId="260"/>
            <ac:spMk id="7" creationId="{AA5ED585-FEBB-4DAD-84C0-97BEE6C360C3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2:59.270" v="8"/>
          <ac:spMkLst>
            <pc:docMk/>
            <pc:sldMk cId="721351083" sldId="260"/>
            <ac:spMk id="9" creationId="{EF6AC352-A720-4DB3-87CA-A33B0607CA2F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2:59.270" v="8"/>
          <ac:spMkLst>
            <pc:docMk/>
            <pc:sldMk cId="721351083" sldId="260"/>
            <ac:spMk id="11" creationId="{8ECBFEF8-9038-4E5E-A5F1-E4DC2303553E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2:59.270" v="8"/>
          <ac:spMkLst>
            <pc:docMk/>
            <pc:sldMk cId="721351083" sldId="260"/>
            <ac:spMk id="13" creationId="{F37E8EB2-7BE0-4F3D-921C-F4E9C2C14929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2:59.270" v="8"/>
          <ac:spMkLst>
            <pc:docMk/>
            <pc:sldMk cId="721351083" sldId="260"/>
            <ac:spMk id="15" creationId="{E77AE46B-A945-4A7E-9911-903176079DD0}"/>
          </ac:spMkLst>
        </pc:spChg>
        <pc:picChg chg="add mod">
          <ac:chgData name="Naganoolil, Dev" userId="S::dev.naganoolil@mavs.uta.edu::97ade0c5-3f3f-4ea6-a0ed-e641e4a6b469" providerId="AD" clId="Web-{87D8B995-3CFB-4CFA-BA61-95A7C21BC60C}" dt="2023-12-05T22:02:59.270" v="8"/>
          <ac:picMkLst>
            <pc:docMk/>
            <pc:sldMk cId="721351083" sldId="260"/>
            <ac:picMk id="2" creationId="{6D8BF9CE-C13A-033E-9F07-F9E80E22B809}"/>
          </ac:picMkLst>
        </pc:picChg>
        <pc:picChg chg="del">
          <ac:chgData name="Naganoolil, Dev" userId="S::dev.naganoolil@mavs.uta.edu::97ade0c5-3f3f-4ea6-a0ed-e641e4a6b469" providerId="AD" clId="Web-{87D8B995-3CFB-4CFA-BA61-95A7C21BC60C}" dt="2023-12-05T22:02:40.269" v="6"/>
          <ac:picMkLst>
            <pc:docMk/>
            <pc:sldMk cId="721351083" sldId="260"/>
            <ac:picMk id="5" creationId="{33EC431B-FA05-7ACC-1DF5-7B7DFC960612}"/>
          </ac:picMkLst>
        </pc:picChg>
      </pc:sldChg>
      <pc:sldChg chg="addSp delSp modSp">
        <pc:chgData name="Naganoolil, Dev" userId="S::dev.naganoolil@mavs.uta.edu::97ade0c5-3f3f-4ea6-a0ed-e641e4a6b469" providerId="AD" clId="Web-{87D8B995-3CFB-4CFA-BA61-95A7C21BC60C}" dt="2023-12-05T22:08:00.937" v="165" actId="20577"/>
        <pc:sldMkLst>
          <pc:docMk/>
          <pc:sldMk cId="4228704909" sldId="261"/>
        </pc:sldMkLst>
        <pc:spChg chg="mod">
          <ac:chgData name="Naganoolil, Dev" userId="S::dev.naganoolil@mavs.uta.edu::97ade0c5-3f3f-4ea6-a0ed-e641e4a6b469" providerId="AD" clId="Web-{87D8B995-3CFB-4CFA-BA61-95A7C21BC60C}" dt="2023-12-05T22:06:39.840" v="134"/>
          <ac:spMkLst>
            <pc:docMk/>
            <pc:sldMk cId="4228704909" sldId="261"/>
            <ac:spMk id="2" creationId="{DD3BD7D6-24AE-B303-A9C4-6581A937C0FF}"/>
          </ac:spMkLst>
        </pc:spChg>
        <pc:spChg chg="mod">
          <ac:chgData name="Naganoolil, Dev" userId="S::dev.naganoolil@mavs.uta.edu::97ade0c5-3f3f-4ea6-a0ed-e641e4a6b469" providerId="AD" clId="Web-{87D8B995-3CFB-4CFA-BA61-95A7C21BC60C}" dt="2023-12-05T22:08:00.937" v="165" actId="20577"/>
          <ac:spMkLst>
            <pc:docMk/>
            <pc:sldMk cId="4228704909" sldId="261"/>
            <ac:spMk id="3" creationId="{73796891-48F6-482C-F40C-F90BC124F03A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56" v="135"/>
          <ac:spMkLst>
            <pc:docMk/>
            <pc:sldMk cId="4228704909" sldId="261"/>
            <ac:spMk id="10" creationId="{2EB492CD-616E-47F8-933B-5E2D952A0593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56" v="135"/>
          <ac:spMkLst>
            <pc:docMk/>
            <pc:sldMk cId="4228704909" sldId="261"/>
            <ac:spMk id="12" creationId="{59383CF9-23B5-4335-9B21-1791C4CF1C75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56" v="135"/>
          <ac:spMkLst>
            <pc:docMk/>
            <pc:sldMk cId="4228704909" sldId="261"/>
            <ac:spMk id="14" creationId="{0007FE00-9498-4706-B255-6437B0252C02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40" v="134"/>
          <ac:spMkLst>
            <pc:docMk/>
            <pc:sldMk cId="4228704909" sldId="261"/>
            <ac:spMk id="19" creationId="{1CD81A2A-6ED4-4EF4-A14C-912D31E14800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40" v="134"/>
          <ac:spMkLst>
            <pc:docMk/>
            <pc:sldMk cId="4228704909" sldId="261"/>
            <ac:spMk id="21" creationId="{1661932C-CA15-4E17-B115-FAE7CBEE4789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40" v="134"/>
          <ac:spMkLst>
            <pc:docMk/>
            <pc:sldMk cId="4228704909" sldId="261"/>
            <ac:spMk id="23" creationId="{8590ADD5-9383-4D3D-9047-3DA2593CCB5D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40" v="134"/>
          <ac:spMkLst>
            <pc:docMk/>
            <pc:sldMk cId="4228704909" sldId="261"/>
            <ac:spMk id="25" creationId="{DABE3E45-88CF-45D8-8D40-C773324D93F6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40" v="134"/>
          <ac:spMkLst>
            <pc:docMk/>
            <pc:sldMk cId="4228704909" sldId="261"/>
            <ac:spMk id="29" creationId="{B91ECDA9-56DC-4270-8F33-01C5637B8CEB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40" v="134"/>
          <ac:spMkLst>
            <pc:docMk/>
            <pc:sldMk cId="4228704909" sldId="261"/>
            <ac:spMk id="31" creationId="{75F47824-961D-465D-84F9-EAE11BC6173B}"/>
          </ac:spMkLst>
        </pc:spChg>
        <pc:spChg chg="add del">
          <ac:chgData name="Naganoolil, Dev" userId="S::dev.naganoolil@mavs.uta.edu::97ade0c5-3f3f-4ea6-a0ed-e641e4a6b469" providerId="AD" clId="Web-{87D8B995-3CFB-4CFA-BA61-95A7C21BC60C}" dt="2023-12-05T22:06:39.840" v="134"/>
          <ac:spMkLst>
            <pc:docMk/>
            <pc:sldMk cId="4228704909" sldId="261"/>
            <ac:spMk id="33" creationId="{FEC9DA3E-C1D7-472D-B7C0-F71AE41FBA23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6:39.856" v="135"/>
          <ac:spMkLst>
            <pc:docMk/>
            <pc:sldMk cId="4228704909" sldId="261"/>
            <ac:spMk id="35" creationId="{2EB492CD-616E-47F8-933B-5E2D952A0593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6:39.856" v="135"/>
          <ac:spMkLst>
            <pc:docMk/>
            <pc:sldMk cId="4228704909" sldId="261"/>
            <ac:spMk id="36" creationId="{59383CF9-23B5-4335-9B21-1791C4CF1C75}"/>
          </ac:spMkLst>
        </pc:spChg>
        <pc:spChg chg="add">
          <ac:chgData name="Naganoolil, Dev" userId="S::dev.naganoolil@mavs.uta.edu::97ade0c5-3f3f-4ea6-a0ed-e641e4a6b469" providerId="AD" clId="Web-{87D8B995-3CFB-4CFA-BA61-95A7C21BC60C}" dt="2023-12-05T22:06:39.856" v="135"/>
          <ac:spMkLst>
            <pc:docMk/>
            <pc:sldMk cId="4228704909" sldId="261"/>
            <ac:spMk id="37" creationId="{0007FE00-9498-4706-B255-6437B0252C02}"/>
          </ac:spMkLst>
        </pc:spChg>
        <pc:picChg chg="mod ord">
          <ac:chgData name="Naganoolil, Dev" userId="S::dev.naganoolil@mavs.uta.edu::97ade0c5-3f3f-4ea6-a0ed-e641e4a6b469" providerId="AD" clId="Web-{87D8B995-3CFB-4CFA-BA61-95A7C21BC60C}" dt="2023-12-05T22:06:39.840" v="134"/>
          <ac:picMkLst>
            <pc:docMk/>
            <pc:sldMk cId="4228704909" sldId="261"/>
            <ac:picMk id="7" creationId="{C723741D-6A26-75E0-6548-64C7160C740E}"/>
          </ac:picMkLst>
        </pc:picChg>
        <pc:cxnChg chg="add del">
          <ac:chgData name="Naganoolil, Dev" userId="S::dev.naganoolil@mavs.uta.edu::97ade0c5-3f3f-4ea6-a0ed-e641e4a6b469" providerId="AD" clId="Web-{87D8B995-3CFB-4CFA-BA61-95A7C21BC60C}" dt="2023-12-05T22:06:39.840" v="134"/>
          <ac:cxnSpMkLst>
            <pc:docMk/>
            <pc:sldMk cId="4228704909" sldId="261"/>
            <ac:cxnSpMk id="27" creationId="{49CD1692-827B-4C8D-B4A1-134FD04CF45C}"/>
          </ac:cxnSpMkLst>
        </pc:cxnChg>
      </pc:sldChg>
    </pc:docChg>
  </pc:docChgLst>
  <pc:docChgLst>
    <pc:chgData name="Naganoolil, Dev" userId="97ade0c5-3f3f-4ea6-a0ed-e641e4a6b469" providerId="ADAL" clId="{86F5FA5C-9B0C-5449-B1BB-1588D4404926}"/>
    <pc:docChg chg="undo custSel addSld delSld modSld addMainMaster delMainMaster">
      <pc:chgData name="Naganoolil, Dev" userId="97ade0c5-3f3f-4ea6-a0ed-e641e4a6b469" providerId="ADAL" clId="{86F5FA5C-9B0C-5449-B1BB-1588D4404926}" dt="2023-11-16T17:05:31.883" v="659" actId="20577"/>
      <pc:docMkLst>
        <pc:docMk/>
      </pc:docMkLst>
      <pc:sldChg chg="addSp delSp modSp mod setBg modClrScheme addAnim delAnim setClrOvrMap chgLayout">
        <pc:chgData name="Naganoolil, Dev" userId="97ade0c5-3f3f-4ea6-a0ed-e641e4a6b469" providerId="ADAL" clId="{86F5FA5C-9B0C-5449-B1BB-1588D4404926}" dt="2023-11-16T00:07:34.607" v="68" actId="26606"/>
        <pc:sldMkLst>
          <pc:docMk/>
          <pc:sldMk cId="3792472159" sldId="256"/>
        </pc:sldMkLst>
        <pc:spChg chg="mod">
          <ac:chgData name="Naganoolil, Dev" userId="97ade0c5-3f3f-4ea6-a0ed-e641e4a6b469" providerId="ADAL" clId="{86F5FA5C-9B0C-5449-B1BB-1588D4404926}" dt="2023-11-16T00:07:34.607" v="68" actId="26606"/>
          <ac:spMkLst>
            <pc:docMk/>
            <pc:sldMk cId="3792472159" sldId="256"/>
            <ac:spMk id="2" creationId="{B2E7B705-EF49-0716-A511-D20773FE288C}"/>
          </ac:spMkLst>
        </pc:spChg>
        <pc:spChg chg="mod">
          <ac:chgData name="Naganoolil, Dev" userId="97ade0c5-3f3f-4ea6-a0ed-e641e4a6b469" providerId="ADAL" clId="{86F5FA5C-9B0C-5449-B1BB-1588D4404926}" dt="2023-11-16T00:07:34.607" v="68" actId="26606"/>
          <ac:spMkLst>
            <pc:docMk/>
            <pc:sldMk cId="3792472159" sldId="256"/>
            <ac:spMk id="3" creationId="{E3A85017-C10A-D489-5D28-784C67CF04D3}"/>
          </ac:spMkLst>
        </pc:spChg>
        <pc:spChg chg="add del">
          <ac:chgData name="Naganoolil, Dev" userId="97ade0c5-3f3f-4ea6-a0ed-e641e4a6b469" providerId="ADAL" clId="{86F5FA5C-9B0C-5449-B1BB-1588D4404926}" dt="2023-11-16T00:07:23.367" v="61" actId="26606"/>
          <ac:spMkLst>
            <pc:docMk/>
            <pc:sldMk cId="3792472159" sldId="256"/>
            <ac:spMk id="9" creationId="{E37D2F59-319C-4435-B2E2-6AE60A4F7AC7}"/>
          </ac:spMkLst>
        </pc:spChg>
        <pc:spChg chg="add del">
          <ac:chgData name="Naganoolil, Dev" userId="97ade0c5-3f3f-4ea6-a0ed-e641e4a6b469" providerId="ADAL" clId="{86F5FA5C-9B0C-5449-B1BB-1588D4404926}" dt="2023-11-16T00:07:23.367" v="61" actId="26606"/>
          <ac:spMkLst>
            <pc:docMk/>
            <pc:sldMk cId="3792472159" sldId="256"/>
            <ac:spMk id="11" creationId="{DEF4046A-4981-4863-B165-152FBF7877D3}"/>
          </ac:spMkLst>
        </pc:spChg>
        <pc:spChg chg="add del">
          <ac:chgData name="Naganoolil, Dev" userId="97ade0c5-3f3f-4ea6-a0ed-e641e4a6b469" providerId="ADAL" clId="{86F5FA5C-9B0C-5449-B1BB-1588D4404926}" dt="2023-11-16T00:07:23.367" v="61" actId="26606"/>
          <ac:spMkLst>
            <pc:docMk/>
            <pc:sldMk cId="3792472159" sldId="256"/>
            <ac:spMk id="13" creationId="{05206A06-3741-4597-A321-66F7A99680DC}"/>
          </ac:spMkLst>
        </pc:spChg>
        <pc:spChg chg="add del">
          <ac:chgData name="Naganoolil, Dev" userId="97ade0c5-3f3f-4ea6-a0ed-e641e4a6b469" providerId="ADAL" clId="{86F5FA5C-9B0C-5449-B1BB-1588D4404926}" dt="2023-11-16T00:07:23.367" v="61" actId="26606"/>
          <ac:spMkLst>
            <pc:docMk/>
            <pc:sldMk cId="3792472159" sldId="256"/>
            <ac:spMk id="15" creationId="{09BCF989-255A-4CF6-AC6C-F7E46020C6EA}"/>
          </ac:spMkLst>
        </pc:spChg>
        <pc:spChg chg="add del">
          <ac:chgData name="Naganoolil, Dev" userId="97ade0c5-3f3f-4ea6-a0ed-e641e4a6b469" providerId="ADAL" clId="{86F5FA5C-9B0C-5449-B1BB-1588D4404926}" dt="2023-11-16T00:07:23.367" v="61" actId="26606"/>
          <ac:spMkLst>
            <pc:docMk/>
            <pc:sldMk cId="3792472159" sldId="256"/>
            <ac:spMk id="17" creationId="{03B6CD95-D4DD-40EB-9FBB-C1323608CF5C}"/>
          </ac:spMkLst>
        </pc:spChg>
        <pc:spChg chg="add del">
          <ac:chgData name="Naganoolil, Dev" userId="97ade0c5-3f3f-4ea6-a0ed-e641e4a6b469" providerId="ADAL" clId="{86F5FA5C-9B0C-5449-B1BB-1588D4404926}" dt="2023-11-16T00:07:28.499" v="63" actId="26606"/>
          <ac:spMkLst>
            <pc:docMk/>
            <pc:sldMk cId="3792472159" sldId="256"/>
            <ac:spMk id="21" creationId="{DB4A12B6-EF0D-43E8-8C17-4FAD4D2766E4}"/>
          </ac:spMkLst>
        </pc:spChg>
        <pc:spChg chg="add del">
          <ac:chgData name="Naganoolil, Dev" userId="97ade0c5-3f3f-4ea6-a0ed-e641e4a6b469" providerId="ADAL" clId="{86F5FA5C-9B0C-5449-B1BB-1588D4404926}" dt="2023-11-16T00:07:28.499" v="63" actId="26606"/>
          <ac:spMkLst>
            <pc:docMk/>
            <pc:sldMk cId="3792472159" sldId="256"/>
            <ac:spMk id="22" creationId="{AE107525-0C02-447F-8A3F-553320A7230E}"/>
          </ac:spMkLst>
        </pc:spChg>
        <pc:spChg chg="add del">
          <ac:chgData name="Naganoolil, Dev" userId="97ade0c5-3f3f-4ea6-a0ed-e641e4a6b469" providerId="ADAL" clId="{86F5FA5C-9B0C-5449-B1BB-1588D4404926}" dt="2023-11-16T00:07:28.499" v="63" actId="26606"/>
          <ac:spMkLst>
            <pc:docMk/>
            <pc:sldMk cId="3792472159" sldId="256"/>
            <ac:spMk id="23" creationId="{AB7A42E3-05D8-4A0B-9D4E-20EF581E57C0}"/>
          </ac:spMkLst>
        </pc:spChg>
        <pc:spChg chg="add del">
          <ac:chgData name="Naganoolil, Dev" userId="97ade0c5-3f3f-4ea6-a0ed-e641e4a6b469" providerId="ADAL" clId="{86F5FA5C-9B0C-5449-B1BB-1588D4404926}" dt="2023-11-16T00:07:34.583" v="67" actId="26606"/>
          <ac:spMkLst>
            <pc:docMk/>
            <pc:sldMk cId="3792472159" sldId="256"/>
            <ac:spMk id="27" creationId="{6CA2C65D-0168-1245-86C8-62A8A6F7B813}"/>
          </ac:spMkLst>
        </pc:spChg>
        <pc:spChg chg="add del">
          <ac:chgData name="Naganoolil, Dev" userId="97ade0c5-3f3f-4ea6-a0ed-e641e4a6b469" providerId="ADAL" clId="{86F5FA5C-9B0C-5449-B1BB-1588D4404926}" dt="2023-11-16T00:07:34.583" v="67" actId="26606"/>
          <ac:spMkLst>
            <pc:docMk/>
            <pc:sldMk cId="3792472159" sldId="256"/>
            <ac:spMk id="29" creationId="{4029224B-C0FC-EC47-B248-0D4271BC7FC3}"/>
          </ac:spMkLst>
        </pc:spChg>
        <pc:spChg chg="add del">
          <ac:chgData name="Naganoolil, Dev" userId="97ade0c5-3f3f-4ea6-a0ed-e641e4a6b469" providerId="ADAL" clId="{86F5FA5C-9B0C-5449-B1BB-1588D4404926}" dt="2023-11-16T00:07:34.583" v="67" actId="26606"/>
          <ac:spMkLst>
            <pc:docMk/>
            <pc:sldMk cId="3792472159" sldId="256"/>
            <ac:spMk id="30" creationId="{755E9273-3717-C94C-9BFF-75E87E47C46A}"/>
          </ac:spMkLst>
        </pc:spChg>
        <pc:spChg chg="add">
          <ac:chgData name="Naganoolil, Dev" userId="97ade0c5-3f3f-4ea6-a0ed-e641e4a6b469" providerId="ADAL" clId="{86F5FA5C-9B0C-5449-B1BB-1588D4404926}" dt="2023-11-16T00:07:34.607" v="68" actId="26606"/>
          <ac:spMkLst>
            <pc:docMk/>
            <pc:sldMk cId="3792472159" sldId="256"/>
            <ac:spMk id="32" creationId="{D4906370-1564-49FA-A802-58546B3922DC}"/>
          </ac:spMkLst>
        </pc:spChg>
        <pc:spChg chg="add">
          <ac:chgData name="Naganoolil, Dev" userId="97ade0c5-3f3f-4ea6-a0ed-e641e4a6b469" providerId="ADAL" clId="{86F5FA5C-9B0C-5449-B1BB-1588D4404926}" dt="2023-11-16T00:07:34.607" v="68" actId="26606"/>
          <ac:spMkLst>
            <pc:docMk/>
            <pc:sldMk cId="3792472159" sldId="256"/>
            <ac:spMk id="34" creationId="{EF640709-BDFD-453B-B75D-6212E7A870BA}"/>
          </ac:spMkLst>
        </pc:spChg>
        <pc:spChg chg="add">
          <ac:chgData name="Naganoolil, Dev" userId="97ade0c5-3f3f-4ea6-a0ed-e641e4a6b469" providerId="ADAL" clId="{86F5FA5C-9B0C-5449-B1BB-1588D4404926}" dt="2023-11-16T00:07:34.607" v="68" actId="26606"/>
          <ac:spMkLst>
            <pc:docMk/>
            <pc:sldMk cId="3792472159" sldId="256"/>
            <ac:spMk id="35" creationId="{B4019478-3FDC-438C-8848-1D7DA864AFC4}"/>
          </ac:spMkLst>
        </pc:spChg>
        <pc:spChg chg="add">
          <ac:chgData name="Naganoolil, Dev" userId="97ade0c5-3f3f-4ea6-a0ed-e641e4a6b469" providerId="ADAL" clId="{86F5FA5C-9B0C-5449-B1BB-1588D4404926}" dt="2023-11-16T00:07:34.607" v="68" actId="26606"/>
          <ac:spMkLst>
            <pc:docMk/>
            <pc:sldMk cId="3792472159" sldId="256"/>
            <ac:spMk id="36" creationId="{FE406479-1D57-4209-B128-3C81746247C6}"/>
          </ac:spMkLst>
        </pc:spChg>
        <pc:picChg chg="add del">
          <ac:chgData name="Naganoolil, Dev" userId="97ade0c5-3f3f-4ea6-a0ed-e641e4a6b469" providerId="ADAL" clId="{86F5FA5C-9B0C-5449-B1BB-1588D4404926}" dt="2023-11-16T00:07:23.367" v="61" actId="26606"/>
          <ac:picMkLst>
            <pc:docMk/>
            <pc:sldMk cId="3792472159" sldId="256"/>
            <ac:picMk id="4" creationId="{71B5F8E6-7144-8980-13FE-FD9AC5C676A6}"/>
          </ac:picMkLst>
        </pc:picChg>
        <pc:picChg chg="add del">
          <ac:chgData name="Naganoolil, Dev" userId="97ade0c5-3f3f-4ea6-a0ed-e641e4a6b469" providerId="ADAL" clId="{86F5FA5C-9B0C-5449-B1BB-1588D4404926}" dt="2023-11-16T00:07:28.499" v="63" actId="26606"/>
          <ac:picMkLst>
            <pc:docMk/>
            <pc:sldMk cId="3792472159" sldId="256"/>
            <ac:picMk id="20" creationId="{FF440494-44D6-E260-24AA-9327821E3C15}"/>
          </ac:picMkLst>
        </pc:picChg>
        <pc:picChg chg="add del">
          <ac:chgData name="Naganoolil, Dev" userId="97ade0c5-3f3f-4ea6-a0ed-e641e4a6b469" providerId="ADAL" clId="{86F5FA5C-9B0C-5449-B1BB-1588D4404926}" dt="2023-11-16T00:07:34.583" v="67" actId="26606"/>
          <ac:picMkLst>
            <pc:docMk/>
            <pc:sldMk cId="3792472159" sldId="256"/>
            <ac:picMk id="28" creationId="{D17D768F-C439-A2CB-4961-D953A00AE04E}"/>
          </ac:picMkLst>
        </pc:picChg>
        <pc:picChg chg="add">
          <ac:chgData name="Naganoolil, Dev" userId="97ade0c5-3f3f-4ea6-a0ed-e641e4a6b469" providerId="ADAL" clId="{86F5FA5C-9B0C-5449-B1BB-1588D4404926}" dt="2023-11-16T00:07:34.607" v="68" actId="26606"/>
          <ac:picMkLst>
            <pc:docMk/>
            <pc:sldMk cId="3792472159" sldId="256"/>
            <ac:picMk id="33" creationId="{535B589D-02BF-D957-3885-9E516FD6B497}"/>
          </ac:picMkLst>
        </pc:picChg>
        <pc:cxnChg chg="add del">
          <ac:chgData name="Naganoolil, Dev" userId="97ade0c5-3f3f-4ea6-a0ed-e641e4a6b469" providerId="ADAL" clId="{86F5FA5C-9B0C-5449-B1BB-1588D4404926}" dt="2023-11-16T00:07:28.499" v="63" actId="26606"/>
          <ac:cxnSpMkLst>
            <pc:docMk/>
            <pc:sldMk cId="3792472159" sldId="256"/>
            <ac:cxnSpMk id="19" creationId="{41448851-39AD-4943-BF9C-C50704E08377}"/>
          </ac:cxnSpMkLst>
        </pc:cxnChg>
        <pc:cxnChg chg="add del">
          <ac:chgData name="Naganoolil, Dev" userId="97ade0c5-3f3f-4ea6-a0ed-e641e4a6b469" providerId="ADAL" clId="{86F5FA5C-9B0C-5449-B1BB-1588D4404926}" dt="2023-11-16T00:07:28.499" v="63" actId="26606"/>
          <ac:cxnSpMkLst>
            <pc:docMk/>
            <pc:sldMk cId="3792472159" sldId="256"/>
            <ac:cxnSpMk id="24" creationId="{6EE9A54B-189D-4645-8254-FDC4210EC6DB}"/>
          </ac:cxnSpMkLst>
        </pc:cxnChg>
        <pc:cxnChg chg="add del">
          <ac:chgData name="Naganoolil, Dev" userId="97ade0c5-3f3f-4ea6-a0ed-e641e4a6b469" providerId="ADAL" clId="{86F5FA5C-9B0C-5449-B1BB-1588D4404926}" dt="2023-11-16T00:07:28.499" v="63" actId="26606"/>
          <ac:cxnSpMkLst>
            <pc:docMk/>
            <pc:sldMk cId="3792472159" sldId="256"/>
            <ac:cxnSpMk id="25" creationId="{511CE48F-D5E4-4520-AF1E-8F85CFBDA596}"/>
          </ac:cxnSpMkLst>
        </pc:cxnChg>
      </pc:sldChg>
      <pc:sldChg chg="addSp modSp new mod setBg">
        <pc:chgData name="Naganoolil, Dev" userId="97ade0c5-3f3f-4ea6-a0ed-e641e4a6b469" providerId="ADAL" clId="{86F5FA5C-9B0C-5449-B1BB-1588D4404926}" dt="2023-11-16T17:05:31.883" v="659" actId="20577"/>
        <pc:sldMkLst>
          <pc:docMk/>
          <pc:sldMk cId="3066758283" sldId="257"/>
        </pc:sldMkLst>
        <pc:spChg chg="mod">
          <ac:chgData name="Naganoolil, Dev" userId="97ade0c5-3f3f-4ea6-a0ed-e641e4a6b469" providerId="ADAL" clId="{86F5FA5C-9B0C-5449-B1BB-1588D4404926}" dt="2023-11-16T00:16:17.787" v="391" actId="26606"/>
          <ac:spMkLst>
            <pc:docMk/>
            <pc:sldMk cId="3066758283" sldId="257"/>
            <ac:spMk id="2" creationId="{81999DE5-20BD-34CA-6BCE-D38F9DA966A6}"/>
          </ac:spMkLst>
        </pc:spChg>
        <pc:spChg chg="mod">
          <ac:chgData name="Naganoolil, Dev" userId="97ade0c5-3f3f-4ea6-a0ed-e641e4a6b469" providerId="ADAL" clId="{86F5FA5C-9B0C-5449-B1BB-1588D4404926}" dt="2023-11-16T17:05:31.883" v="659" actId="20577"/>
          <ac:spMkLst>
            <pc:docMk/>
            <pc:sldMk cId="3066758283" sldId="257"/>
            <ac:spMk id="3" creationId="{992AF187-4CEA-E136-D713-FF3073B5BFBF}"/>
          </ac:spMkLst>
        </pc:spChg>
        <pc:spChg chg="add">
          <ac:chgData name="Naganoolil, Dev" userId="97ade0c5-3f3f-4ea6-a0ed-e641e4a6b469" providerId="ADAL" clId="{86F5FA5C-9B0C-5449-B1BB-1588D4404926}" dt="2023-11-16T00:16:17.787" v="391" actId="26606"/>
          <ac:spMkLst>
            <pc:docMk/>
            <pc:sldMk cId="3066758283" sldId="257"/>
            <ac:spMk id="10" creationId="{2EB492CD-616E-47F8-933B-5E2D952A0593}"/>
          </ac:spMkLst>
        </pc:spChg>
        <pc:spChg chg="add">
          <ac:chgData name="Naganoolil, Dev" userId="97ade0c5-3f3f-4ea6-a0ed-e641e4a6b469" providerId="ADAL" clId="{86F5FA5C-9B0C-5449-B1BB-1588D4404926}" dt="2023-11-16T00:16:17.787" v="391" actId="26606"/>
          <ac:spMkLst>
            <pc:docMk/>
            <pc:sldMk cId="3066758283" sldId="257"/>
            <ac:spMk id="12" creationId="{59383CF9-23B5-4335-9B21-1791C4CF1C75}"/>
          </ac:spMkLst>
        </pc:spChg>
        <pc:spChg chg="add">
          <ac:chgData name="Naganoolil, Dev" userId="97ade0c5-3f3f-4ea6-a0ed-e641e4a6b469" providerId="ADAL" clId="{86F5FA5C-9B0C-5449-B1BB-1588D4404926}" dt="2023-11-16T00:16:17.787" v="391" actId="26606"/>
          <ac:spMkLst>
            <pc:docMk/>
            <pc:sldMk cId="3066758283" sldId="257"/>
            <ac:spMk id="14" creationId="{0007FE00-9498-4706-B255-6437B0252C02}"/>
          </ac:spMkLst>
        </pc:spChg>
        <pc:picChg chg="add">
          <ac:chgData name="Naganoolil, Dev" userId="97ade0c5-3f3f-4ea6-a0ed-e641e4a6b469" providerId="ADAL" clId="{86F5FA5C-9B0C-5449-B1BB-1588D4404926}" dt="2023-11-16T00:16:17.787" v="391" actId="26606"/>
          <ac:picMkLst>
            <pc:docMk/>
            <pc:sldMk cId="3066758283" sldId="257"/>
            <ac:picMk id="7" creationId="{FD56A042-B632-2CE0-2F71-91C26B9CACF9}"/>
          </ac:picMkLst>
        </pc:picChg>
      </pc:sldChg>
      <pc:sldChg chg="addSp delSp modSp new mod setBg">
        <pc:chgData name="Naganoolil, Dev" userId="97ade0c5-3f3f-4ea6-a0ed-e641e4a6b469" providerId="ADAL" clId="{86F5FA5C-9B0C-5449-B1BB-1588D4404926}" dt="2023-11-16T00:16:45.595" v="401" actId="26606"/>
        <pc:sldMkLst>
          <pc:docMk/>
          <pc:sldMk cId="1383379142" sldId="258"/>
        </pc:sldMkLst>
        <pc:spChg chg="del">
          <ac:chgData name="Naganoolil, Dev" userId="97ade0c5-3f3f-4ea6-a0ed-e641e4a6b469" providerId="ADAL" clId="{86F5FA5C-9B0C-5449-B1BB-1588D4404926}" dt="2023-11-16T00:16:25.115" v="393" actId="478"/>
          <ac:spMkLst>
            <pc:docMk/>
            <pc:sldMk cId="1383379142" sldId="258"/>
            <ac:spMk id="2" creationId="{B183A1C8-7F00-4522-30C8-90AC7A3BD75D}"/>
          </ac:spMkLst>
        </pc:spChg>
        <pc:spChg chg="del">
          <ac:chgData name="Naganoolil, Dev" userId="97ade0c5-3f3f-4ea6-a0ed-e641e4a6b469" providerId="ADAL" clId="{86F5FA5C-9B0C-5449-B1BB-1588D4404926}" dt="2023-11-16T00:16:41.316" v="394"/>
          <ac:spMkLst>
            <pc:docMk/>
            <pc:sldMk cId="1383379142" sldId="258"/>
            <ac:spMk id="3" creationId="{1CAF4D03-1C83-2FD9-CEA8-14391993088E}"/>
          </ac:spMkLst>
        </pc:spChg>
        <pc:spChg chg="add del">
          <ac:chgData name="Naganoolil, Dev" userId="97ade0c5-3f3f-4ea6-a0ed-e641e4a6b469" providerId="ADAL" clId="{86F5FA5C-9B0C-5449-B1BB-1588D4404926}" dt="2023-11-16T00:16:45.004" v="398" actId="26606"/>
          <ac:spMkLst>
            <pc:docMk/>
            <pc:sldMk cId="1383379142" sldId="258"/>
            <ac:spMk id="10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16:45.004" v="398" actId="26606"/>
          <ac:spMkLst>
            <pc:docMk/>
            <pc:sldMk cId="1383379142" sldId="258"/>
            <ac:spMk id="12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16:45.004" v="398" actId="26606"/>
          <ac:spMkLst>
            <pc:docMk/>
            <pc:sldMk cId="1383379142" sldId="258"/>
            <ac:spMk id="14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16:45.004" v="398" actId="26606"/>
          <ac:spMkLst>
            <pc:docMk/>
            <pc:sldMk cId="1383379142" sldId="258"/>
            <ac:spMk id="16" creationId="{F37E8EB2-7BE0-4F3D-921C-F4E9C2C14929}"/>
          </ac:spMkLst>
        </pc:spChg>
        <pc:spChg chg="add del">
          <ac:chgData name="Naganoolil, Dev" userId="97ade0c5-3f3f-4ea6-a0ed-e641e4a6b469" providerId="ADAL" clId="{86F5FA5C-9B0C-5449-B1BB-1588D4404926}" dt="2023-11-16T00:16:45.004" v="398" actId="26606"/>
          <ac:spMkLst>
            <pc:docMk/>
            <pc:sldMk cId="1383379142" sldId="258"/>
            <ac:spMk id="18" creationId="{E77AE46B-A945-4A7E-9911-903176079DD0}"/>
          </ac:spMkLst>
        </pc:spChg>
        <pc:spChg chg="add del">
          <ac:chgData name="Naganoolil, Dev" userId="97ade0c5-3f3f-4ea6-a0ed-e641e4a6b469" providerId="ADAL" clId="{86F5FA5C-9B0C-5449-B1BB-1588D4404926}" dt="2023-11-16T00:16:45.590" v="400" actId="26606"/>
          <ac:spMkLst>
            <pc:docMk/>
            <pc:sldMk cId="1383379142" sldId="258"/>
            <ac:spMk id="20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16:45.590" v="400" actId="26606"/>
          <ac:spMkLst>
            <pc:docMk/>
            <pc:sldMk cId="1383379142" sldId="258"/>
            <ac:spMk id="21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16:45.590" v="400" actId="26606"/>
          <ac:spMkLst>
            <pc:docMk/>
            <pc:sldMk cId="1383379142" sldId="258"/>
            <ac:spMk id="22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16:45.590" v="400" actId="26606"/>
          <ac:spMkLst>
            <pc:docMk/>
            <pc:sldMk cId="1383379142" sldId="258"/>
            <ac:spMk id="23" creationId="{F37E8EB2-7BE0-4F3D-921C-F4E9C2C14929}"/>
          </ac:spMkLst>
        </pc:spChg>
        <pc:spChg chg="add del">
          <ac:chgData name="Naganoolil, Dev" userId="97ade0c5-3f3f-4ea6-a0ed-e641e4a6b469" providerId="ADAL" clId="{86F5FA5C-9B0C-5449-B1BB-1588D4404926}" dt="2023-11-16T00:16:45.590" v="400" actId="26606"/>
          <ac:spMkLst>
            <pc:docMk/>
            <pc:sldMk cId="1383379142" sldId="258"/>
            <ac:spMk id="24" creationId="{E77AE46B-A945-4A7E-9911-903176079DD0}"/>
          </ac:spMkLst>
        </pc:spChg>
        <pc:spChg chg="add">
          <ac:chgData name="Naganoolil, Dev" userId="97ade0c5-3f3f-4ea6-a0ed-e641e4a6b469" providerId="ADAL" clId="{86F5FA5C-9B0C-5449-B1BB-1588D4404926}" dt="2023-11-16T00:16:45.595" v="401" actId="26606"/>
          <ac:spMkLst>
            <pc:docMk/>
            <pc:sldMk cId="1383379142" sldId="258"/>
            <ac:spMk id="26" creationId="{AA5ED585-FEBB-4DAD-84C0-97BEE6C360C3}"/>
          </ac:spMkLst>
        </pc:spChg>
        <pc:spChg chg="add">
          <ac:chgData name="Naganoolil, Dev" userId="97ade0c5-3f3f-4ea6-a0ed-e641e4a6b469" providerId="ADAL" clId="{86F5FA5C-9B0C-5449-B1BB-1588D4404926}" dt="2023-11-16T00:16:45.595" v="401" actId="26606"/>
          <ac:spMkLst>
            <pc:docMk/>
            <pc:sldMk cId="1383379142" sldId="258"/>
            <ac:spMk id="27" creationId="{EF6AC352-A720-4DB3-87CA-A33B0607CA2F}"/>
          </ac:spMkLst>
        </pc:spChg>
        <pc:spChg chg="add">
          <ac:chgData name="Naganoolil, Dev" userId="97ade0c5-3f3f-4ea6-a0ed-e641e4a6b469" providerId="ADAL" clId="{86F5FA5C-9B0C-5449-B1BB-1588D4404926}" dt="2023-11-16T00:16:45.595" v="401" actId="26606"/>
          <ac:spMkLst>
            <pc:docMk/>
            <pc:sldMk cId="1383379142" sldId="258"/>
            <ac:spMk id="28" creationId="{8ECBFEF8-9038-4E5E-A5F1-E4DC2303553E}"/>
          </ac:spMkLst>
        </pc:spChg>
        <pc:spChg chg="add">
          <ac:chgData name="Naganoolil, Dev" userId="97ade0c5-3f3f-4ea6-a0ed-e641e4a6b469" providerId="ADAL" clId="{86F5FA5C-9B0C-5449-B1BB-1588D4404926}" dt="2023-11-16T00:16:45.595" v="401" actId="26606"/>
          <ac:spMkLst>
            <pc:docMk/>
            <pc:sldMk cId="1383379142" sldId="258"/>
            <ac:spMk id="29" creationId="{F37E8EB2-7BE0-4F3D-921C-F4E9C2C14929}"/>
          </ac:spMkLst>
        </pc:spChg>
        <pc:spChg chg="add">
          <ac:chgData name="Naganoolil, Dev" userId="97ade0c5-3f3f-4ea6-a0ed-e641e4a6b469" providerId="ADAL" clId="{86F5FA5C-9B0C-5449-B1BB-1588D4404926}" dt="2023-11-16T00:16:45.595" v="401" actId="26606"/>
          <ac:spMkLst>
            <pc:docMk/>
            <pc:sldMk cId="1383379142" sldId="258"/>
            <ac:spMk id="30" creationId="{E77AE46B-A945-4A7E-9911-903176079DD0}"/>
          </ac:spMkLst>
        </pc:spChg>
        <pc:picChg chg="add mod">
          <ac:chgData name="Naganoolil, Dev" userId="97ade0c5-3f3f-4ea6-a0ed-e641e4a6b469" providerId="ADAL" clId="{86F5FA5C-9B0C-5449-B1BB-1588D4404926}" dt="2023-11-16T00:16:45.595" v="401" actId="26606"/>
          <ac:picMkLst>
            <pc:docMk/>
            <pc:sldMk cId="1383379142" sldId="258"/>
            <ac:picMk id="5" creationId="{A73EAD84-ECF1-8A03-30F7-B79E17134901}"/>
          </ac:picMkLst>
        </pc:picChg>
      </pc:sldChg>
      <pc:sldChg chg="addSp delSp modSp new mod setBg">
        <pc:chgData name="Naganoolil, Dev" userId="97ade0c5-3f3f-4ea6-a0ed-e641e4a6b469" providerId="ADAL" clId="{86F5FA5C-9B0C-5449-B1BB-1588D4404926}" dt="2023-11-16T00:17:12.463" v="408" actId="26606"/>
        <pc:sldMkLst>
          <pc:docMk/>
          <pc:sldMk cId="1506080033" sldId="259"/>
        </pc:sldMkLst>
        <pc:spChg chg="del">
          <ac:chgData name="Naganoolil, Dev" userId="97ade0c5-3f3f-4ea6-a0ed-e641e4a6b469" providerId="ADAL" clId="{86F5FA5C-9B0C-5449-B1BB-1588D4404926}" dt="2023-11-16T00:17:03.152" v="403" actId="478"/>
          <ac:spMkLst>
            <pc:docMk/>
            <pc:sldMk cId="1506080033" sldId="259"/>
            <ac:spMk id="2" creationId="{1AD96759-1B2F-FDA5-60CC-77AD5F313664}"/>
          </ac:spMkLst>
        </pc:spChg>
        <pc:spChg chg="del">
          <ac:chgData name="Naganoolil, Dev" userId="97ade0c5-3f3f-4ea6-a0ed-e641e4a6b469" providerId="ADAL" clId="{86F5FA5C-9B0C-5449-B1BB-1588D4404926}" dt="2023-11-16T00:17:04.550" v="404" actId="478"/>
          <ac:spMkLst>
            <pc:docMk/>
            <pc:sldMk cId="1506080033" sldId="259"/>
            <ac:spMk id="3" creationId="{A5BB0D50-C71D-AFDD-4C69-8F81972BA701}"/>
          </ac:spMkLst>
        </pc:spChg>
        <pc:spChg chg="add">
          <ac:chgData name="Naganoolil, Dev" userId="97ade0c5-3f3f-4ea6-a0ed-e641e4a6b469" providerId="ADAL" clId="{86F5FA5C-9B0C-5449-B1BB-1588D4404926}" dt="2023-11-16T00:17:12.463" v="408" actId="26606"/>
          <ac:spMkLst>
            <pc:docMk/>
            <pc:sldMk cId="1506080033" sldId="259"/>
            <ac:spMk id="10" creationId="{AA5ED585-FEBB-4DAD-84C0-97BEE6C360C3}"/>
          </ac:spMkLst>
        </pc:spChg>
        <pc:spChg chg="add">
          <ac:chgData name="Naganoolil, Dev" userId="97ade0c5-3f3f-4ea6-a0ed-e641e4a6b469" providerId="ADAL" clId="{86F5FA5C-9B0C-5449-B1BB-1588D4404926}" dt="2023-11-16T00:17:12.463" v="408" actId="26606"/>
          <ac:spMkLst>
            <pc:docMk/>
            <pc:sldMk cId="1506080033" sldId="259"/>
            <ac:spMk id="12" creationId="{EF6AC352-A720-4DB3-87CA-A33B0607CA2F}"/>
          </ac:spMkLst>
        </pc:spChg>
        <pc:spChg chg="add">
          <ac:chgData name="Naganoolil, Dev" userId="97ade0c5-3f3f-4ea6-a0ed-e641e4a6b469" providerId="ADAL" clId="{86F5FA5C-9B0C-5449-B1BB-1588D4404926}" dt="2023-11-16T00:17:12.463" v="408" actId="26606"/>
          <ac:spMkLst>
            <pc:docMk/>
            <pc:sldMk cId="1506080033" sldId="259"/>
            <ac:spMk id="14" creationId="{8ECBFEF8-9038-4E5E-A5F1-E4DC2303553E}"/>
          </ac:spMkLst>
        </pc:spChg>
        <pc:spChg chg="add">
          <ac:chgData name="Naganoolil, Dev" userId="97ade0c5-3f3f-4ea6-a0ed-e641e4a6b469" providerId="ADAL" clId="{86F5FA5C-9B0C-5449-B1BB-1588D4404926}" dt="2023-11-16T00:17:12.463" v="408" actId="26606"/>
          <ac:spMkLst>
            <pc:docMk/>
            <pc:sldMk cId="1506080033" sldId="259"/>
            <ac:spMk id="16" creationId="{F37E8EB2-7BE0-4F3D-921C-F4E9C2C14929}"/>
          </ac:spMkLst>
        </pc:spChg>
        <pc:spChg chg="add">
          <ac:chgData name="Naganoolil, Dev" userId="97ade0c5-3f3f-4ea6-a0ed-e641e4a6b469" providerId="ADAL" clId="{86F5FA5C-9B0C-5449-B1BB-1588D4404926}" dt="2023-11-16T00:17:12.463" v="408" actId="26606"/>
          <ac:spMkLst>
            <pc:docMk/>
            <pc:sldMk cId="1506080033" sldId="259"/>
            <ac:spMk id="18" creationId="{E77AE46B-A945-4A7E-9911-903176079DD0}"/>
          </ac:spMkLst>
        </pc:spChg>
        <pc:picChg chg="add mod">
          <ac:chgData name="Naganoolil, Dev" userId="97ade0c5-3f3f-4ea6-a0ed-e641e4a6b469" providerId="ADAL" clId="{86F5FA5C-9B0C-5449-B1BB-1588D4404926}" dt="2023-11-16T00:17:12.463" v="408" actId="26606"/>
          <ac:picMkLst>
            <pc:docMk/>
            <pc:sldMk cId="1506080033" sldId="259"/>
            <ac:picMk id="5" creationId="{84F3D076-5D51-DA78-8943-04B7961D3763}"/>
          </ac:picMkLst>
        </pc:picChg>
      </pc:sldChg>
      <pc:sldChg chg="addSp delSp modSp new mod setBg">
        <pc:chgData name="Naganoolil, Dev" userId="97ade0c5-3f3f-4ea6-a0ed-e641e4a6b469" providerId="ADAL" clId="{86F5FA5C-9B0C-5449-B1BB-1588D4404926}" dt="2023-11-16T00:21:58.523" v="439" actId="1076"/>
        <pc:sldMkLst>
          <pc:docMk/>
          <pc:sldMk cId="721351083" sldId="260"/>
        </pc:sldMkLst>
        <pc:spChg chg="del">
          <ac:chgData name="Naganoolil, Dev" userId="97ade0c5-3f3f-4ea6-a0ed-e641e4a6b469" providerId="ADAL" clId="{86F5FA5C-9B0C-5449-B1BB-1588D4404926}" dt="2023-11-16T00:20:47.957" v="412" actId="478"/>
          <ac:spMkLst>
            <pc:docMk/>
            <pc:sldMk cId="721351083" sldId="260"/>
            <ac:spMk id="2" creationId="{ECBD02E2-52FE-84CF-26A8-EED19564007D}"/>
          </ac:spMkLst>
        </pc:spChg>
        <pc:spChg chg="del">
          <ac:chgData name="Naganoolil, Dev" userId="97ade0c5-3f3f-4ea6-a0ed-e641e4a6b469" providerId="ADAL" clId="{86F5FA5C-9B0C-5449-B1BB-1588D4404926}" dt="2023-11-16T00:20:49.582" v="413" actId="478"/>
          <ac:spMkLst>
            <pc:docMk/>
            <pc:sldMk cId="721351083" sldId="260"/>
            <ac:spMk id="3" creationId="{CAC714F4-79AD-02D4-76FA-9E5C5AA35AFC}"/>
          </ac:spMkLst>
        </pc:spChg>
        <pc:spChg chg="add del">
          <ac:chgData name="Naganoolil, Dev" userId="97ade0c5-3f3f-4ea6-a0ed-e641e4a6b469" providerId="ADAL" clId="{86F5FA5C-9B0C-5449-B1BB-1588D4404926}" dt="2023-11-16T00:21:20.395" v="418" actId="26606"/>
          <ac:spMkLst>
            <pc:docMk/>
            <pc:sldMk cId="721351083" sldId="260"/>
            <ac:spMk id="10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20.395" v="418" actId="26606"/>
          <ac:spMkLst>
            <pc:docMk/>
            <pc:sldMk cId="721351083" sldId="260"/>
            <ac:spMk id="12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20.395" v="418" actId="26606"/>
          <ac:spMkLst>
            <pc:docMk/>
            <pc:sldMk cId="721351083" sldId="260"/>
            <ac:spMk id="14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21:20.395" v="418" actId="26606"/>
          <ac:spMkLst>
            <pc:docMk/>
            <pc:sldMk cId="721351083" sldId="260"/>
            <ac:spMk id="16" creationId="{F37E8EB2-7BE0-4F3D-921C-F4E9C2C14929}"/>
          </ac:spMkLst>
        </pc:spChg>
        <pc:spChg chg="add del">
          <ac:chgData name="Naganoolil, Dev" userId="97ade0c5-3f3f-4ea6-a0ed-e641e4a6b469" providerId="ADAL" clId="{86F5FA5C-9B0C-5449-B1BB-1588D4404926}" dt="2023-11-16T00:21:20.395" v="418" actId="26606"/>
          <ac:spMkLst>
            <pc:docMk/>
            <pc:sldMk cId="721351083" sldId="260"/>
            <ac:spMk id="18" creationId="{E77AE46B-A945-4A7E-9911-903176079DD0}"/>
          </ac:spMkLst>
        </pc:spChg>
        <pc:spChg chg="add del">
          <ac:chgData name="Naganoolil, Dev" userId="97ade0c5-3f3f-4ea6-a0ed-e641e4a6b469" providerId="ADAL" clId="{86F5FA5C-9B0C-5449-B1BB-1588D4404926}" dt="2023-11-16T00:21:20.825" v="420" actId="26606"/>
          <ac:spMkLst>
            <pc:docMk/>
            <pc:sldMk cId="721351083" sldId="260"/>
            <ac:spMk id="20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20.825" v="420" actId="26606"/>
          <ac:spMkLst>
            <pc:docMk/>
            <pc:sldMk cId="721351083" sldId="260"/>
            <ac:spMk id="21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20.825" v="420" actId="26606"/>
          <ac:spMkLst>
            <pc:docMk/>
            <pc:sldMk cId="721351083" sldId="260"/>
            <ac:spMk id="22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21:20.825" v="420" actId="26606"/>
          <ac:spMkLst>
            <pc:docMk/>
            <pc:sldMk cId="721351083" sldId="260"/>
            <ac:spMk id="23" creationId="{F37E8EB2-7BE0-4F3D-921C-F4E9C2C14929}"/>
          </ac:spMkLst>
        </pc:spChg>
        <pc:spChg chg="add del">
          <ac:chgData name="Naganoolil, Dev" userId="97ade0c5-3f3f-4ea6-a0ed-e641e4a6b469" providerId="ADAL" clId="{86F5FA5C-9B0C-5449-B1BB-1588D4404926}" dt="2023-11-16T00:21:20.825" v="420" actId="26606"/>
          <ac:spMkLst>
            <pc:docMk/>
            <pc:sldMk cId="721351083" sldId="260"/>
            <ac:spMk id="24" creationId="{E77AE46B-A945-4A7E-9911-903176079DD0}"/>
          </ac:spMkLst>
        </pc:spChg>
        <pc:spChg chg="add del">
          <ac:chgData name="Naganoolil, Dev" userId="97ade0c5-3f3f-4ea6-a0ed-e641e4a6b469" providerId="ADAL" clId="{86F5FA5C-9B0C-5449-B1BB-1588D4404926}" dt="2023-11-16T00:21:23.652" v="422" actId="26606"/>
          <ac:spMkLst>
            <pc:docMk/>
            <pc:sldMk cId="721351083" sldId="260"/>
            <ac:spMk id="26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23.652" v="422" actId="26606"/>
          <ac:spMkLst>
            <pc:docMk/>
            <pc:sldMk cId="721351083" sldId="260"/>
            <ac:spMk id="27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23.652" v="422" actId="26606"/>
          <ac:spMkLst>
            <pc:docMk/>
            <pc:sldMk cId="721351083" sldId="260"/>
            <ac:spMk id="28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21:23.652" v="422" actId="26606"/>
          <ac:spMkLst>
            <pc:docMk/>
            <pc:sldMk cId="721351083" sldId="260"/>
            <ac:spMk id="29" creationId="{F37E8EB2-7BE0-4F3D-921C-F4E9C2C14929}"/>
          </ac:spMkLst>
        </pc:spChg>
        <pc:spChg chg="add del">
          <ac:chgData name="Naganoolil, Dev" userId="97ade0c5-3f3f-4ea6-a0ed-e641e4a6b469" providerId="ADAL" clId="{86F5FA5C-9B0C-5449-B1BB-1588D4404926}" dt="2023-11-16T00:21:23.652" v="422" actId="26606"/>
          <ac:spMkLst>
            <pc:docMk/>
            <pc:sldMk cId="721351083" sldId="260"/>
            <ac:spMk id="30" creationId="{E77AE46B-A945-4A7E-9911-903176079DD0}"/>
          </ac:spMkLst>
        </pc:spChg>
        <pc:spChg chg="add del">
          <ac:chgData name="Naganoolil, Dev" userId="97ade0c5-3f3f-4ea6-a0ed-e641e4a6b469" providerId="ADAL" clId="{86F5FA5C-9B0C-5449-B1BB-1588D4404926}" dt="2023-11-16T00:21:33.101" v="424" actId="26606"/>
          <ac:spMkLst>
            <pc:docMk/>
            <pc:sldMk cId="721351083" sldId="260"/>
            <ac:spMk id="32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33.101" v="424" actId="26606"/>
          <ac:spMkLst>
            <pc:docMk/>
            <pc:sldMk cId="721351083" sldId="260"/>
            <ac:spMk id="33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33.101" v="424" actId="26606"/>
          <ac:spMkLst>
            <pc:docMk/>
            <pc:sldMk cId="721351083" sldId="260"/>
            <ac:spMk id="34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21:33.101" v="424" actId="26606"/>
          <ac:spMkLst>
            <pc:docMk/>
            <pc:sldMk cId="721351083" sldId="260"/>
            <ac:spMk id="35" creationId="{F37E8EB2-7BE0-4F3D-921C-F4E9C2C14929}"/>
          </ac:spMkLst>
        </pc:spChg>
        <pc:spChg chg="add del">
          <ac:chgData name="Naganoolil, Dev" userId="97ade0c5-3f3f-4ea6-a0ed-e641e4a6b469" providerId="ADAL" clId="{86F5FA5C-9B0C-5449-B1BB-1588D4404926}" dt="2023-11-16T00:21:33.101" v="424" actId="26606"/>
          <ac:spMkLst>
            <pc:docMk/>
            <pc:sldMk cId="721351083" sldId="260"/>
            <ac:spMk id="36" creationId="{E77AE46B-A945-4A7E-9911-903176079DD0}"/>
          </ac:spMkLst>
        </pc:spChg>
        <pc:spChg chg="add del">
          <ac:chgData name="Naganoolil, Dev" userId="97ade0c5-3f3f-4ea6-a0ed-e641e4a6b469" providerId="ADAL" clId="{86F5FA5C-9B0C-5449-B1BB-1588D4404926}" dt="2023-11-16T00:21:33.934" v="426" actId="26606"/>
          <ac:spMkLst>
            <pc:docMk/>
            <pc:sldMk cId="721351083" sldId="260"/>
            <ac:spMk id="38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33.934" v="426" actId="26606"/>
          <ac:spMkLst>
            <pc:docMk/>
            <pc:sldMk cId="721351083" sldId="260"/>
            <ac:spMk id="39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33.934" v="426" actId="26606"/>
          <ac:spMkLst>
            <pc:docMk/>
            <pc:sldMk cId="721351083" sldId="260"/>
            <ac:spMk id="40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21:33.934" v="426" actId="26606"/>
          <ac:spMkLst>
            <pc:docMk/>
            <pc:sldMk cId="721351083" sldId="260"/>
            <ac:spMk id="41" creationId="{7F149F64-F5A8-406B-96EB-0B8A677B432D}"/>
          </ac:spMkLst>
        </pc:spChg>
        <pc:spChg chg="add del">
          <ac:chgData name="Naganoolil, Dev" userId="97ade0c5-3f3f-4ea6-a0ed-e641e4a6b469" providerId="ADAL" clId="{86F5FA5C-9B0C-5449-B1BB-1588D4404926}" dt="2023-11-16T00:21:33.934" v="426" actId="26606"/>
          <ac:spMkLst>
            <pc:docMk/>
            <pc:sldMk cId="721351083" sldId="260"/>
            <ac:spMk id="42" creationId="{1A9EE7A9-906A-4407-BE4D-A564B220B553}"/>
          </ac:spMkLst>
        </pc:spChg>
        <pc:spChg chg="add del">
          <ac:chgData name="Naganoolil, Dev" userId="97ade0c5-3f3f-4ea6-a0ed-e641e4a6b469" providerId="ADAL" clId="{86F5FA5C-9B0C-5449-B1BB-1588D4404926}" dt="2023-11-16T00:21:34.454" v="428" actId="26606"/>
          <ac:spMkLst>
            <pc:docMk/>
            <pc:sldMk cId="721351083" sldId="260"/>
            <ac:spMk id="44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34.454" v="428" actId="26606"/>
          <ac:spMkLst>
            <pc:docMk/>
            <pc:sldMk cId="721351083" sldId="260"/>
            <ac:spMk id="45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34.454" v="428" actId="26606"/>
          <ac:spMkLst>
            <pc:docMk/>
            <pc:sldMk cId="721351083" sldId="260"/>
            <ac:spMk id="46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21:34.454" v="428" actId="26606"/>
          <ac:spMkLst>
            <pc:docMk/>
            <pc:sldMk cId="721351083" sldId="260"/>
            <ac:spMk id="47" creationId="{F37E8EB2-7BE0-4F3D-921C-F4E9C2C14929}"/>
          </ac:spMkLst>
        </pc:spChg>
        <pc:spChg chg="add del">
          <ac:chgData name="Naganoolil, Dev" userId="97ade0c5-3f3f-4ea6-a0ed-e641e4a6b469" providerId="ADAL" clId="{86F5FA5C-9B0C-5449-B1BB-1588D4404926}" dt="2023-11-16T00:21:34.454" v="428" actId="26606"/>
          <ac:spMkLst>
            <pc:docMk/>
            <pc:sldMk cId="721351083" sldId="260"/>
            <ac:spMk id="48" creationId="{E77AE46B-A945-4A7E-9911-903176079DD0}"/>
          </ac:spMkLst>
        </pc:spChg>
        <pc:spChg chg="add del">
          <ac:chgData name="Naganoolil, Dev" userId="97ade0c5-3f3f-4ea6-a0ed-e641e4a6b469" providerId="ADAL" clId="{86F5FA5C-9B0C-5449-B1BB-1588D4404926}" dt="2023-11-16T00:21:35.369" v="430" actId="26606"/>
          <ac:spMkLst>
            <pc:docMk/>
            <pc:sldMk cId="721351083" sldId="260"/>
            <ac:spMk id="50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35.369" v="430" actId="26606"/>
          <ac:spMkLst>
            <pc:docMk/>
            <pc:sldMk cId="721351083" sldId="260"/>
            <ac:spMk id="51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35.369" v="430" actId="26606"/>
          <ac:spMkLst>
            <pc:docMk/>
            <pc:sldMk cId="721351083" sldId="260"/>
            <ac:spMk id="52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21:35.369" v="430" actId="26606"/>
          <ac:spMkLst>
            <pc:docMk/>
            <pc:sldMk cId="721351083" sldId="260"/>
            <ac:spMk id="53" creationId="{7F149F64-F5A8-406B-96EB-0B8A677B432D}"/>
          </ac:spMkLst>
        </pc:spChg>
        <pc:spChg chg="add del">
          <ac:chgData name="Naganoolil, Dev" userId="97ade0c5-3f3f-4ea6-a0ed-e641e4a6b469" providerId="ADAL" clId="{86F5FA5C-9B0C-5449-B1BB-1588D4404926}" dt="2023-11-16T00:21:35.369" v="430" actId="26606"/>
          <ac:spMkLst>
            <pc:docMk/>
            <pc:sldMk cId="721351083" sldId="260"/>
            <ac:spMk id="54" creationId="{1A9EE7A9-906A-4407-BE4D-A564B220B553}"/>
          </ac:spMkLst>
        </pc:spChg>
        <pc:spChg chg="add del">
          <ac:chgData name="Naganoolil, Dev" userId="97ade0c5-3f3f-4ea6-a0ed-e641e4a6b469" providerId="ADAL" clId="{86F5FA5C-9B0C-5449-B1BB-1588D4404926}" dt="2023-11-16T00:21:37.994" v="432" actId="26606"/>
          <ac:spMkLst>
            <pc:docMk/>
            <pc:sldMk cId="721351083" sldId="260"/>
            <ac:spMk id="56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37.994" v="432" actId="26606"/>
          <ac:spMkLst>
            <pc:docMk/>
            <pc:sldMk cId="721351083" sldId="260"/>
            <ac:spMk id="57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37.994" v="432" actId="26606"/>
          <ac:spMkLst>
            <pc:docMk/>
            <pc:sldMk cId="721351083" sldId="260"/>
            <ac:spMk id="58" creationId="{8ECBFEF8-9038-4E5E-A5F1-E4DC2303553E}"/>
          </ac:spMkLst>
        </pc:spChg>
        <pc:spChg chg="add del">
          <ac:chgData name="Naganoolil, Dev" userId="97ade0c5-3f3f-4ea6-a0ed-e641e4a6b469" providerId="ADAL" clId="{86F5FA5C-9B0C-5449-B1BB-1588D4404926}" dt="2023-11-16T00:21:37.994" v="432" actId="26606"/>
          <ac:spMkLst>
            <pc:docMk/>
            <pc:sldMk cId="721351083" sldId="260"/>
            <ac:spMk id="59" creationId="{F37E8EB2-7BE0-4F3D-921C-F4E9C2C14929}"/>
          </ac:spMkLst>
        </pc:spChg>
        <pc:spChg chg="add del">
          <ac:chgData name="Naganoolil, Dev" userId="97ade0c5-3f3f-4ea6-a0ed-e641e4a6b469" providerId="ADAL" clId="{86F5FA5C-9B0C-5449-B1BB-1588D4404926}" dt="2023-11-16T00:21:37.994" v="432" actId="26606"/>
          <ac:spMkLst>
            <pc:docMk/>
            <pc:sldMk cId="721351083" sldId="260"/>
            <ac:spMk id="60" creationId="{E77AE46B-A945-4A7E-9911-903176079DD0}"/>
          </ac:spMkLst>
        </pc:spChg>
        <pc:spChg chg="add del">
          <ac:chgData name="Naganoolil, Dev" userId="97ade0c5-3f3f-4ea6-a0ed-e641e4a6b469" providerId="ADAL" clId="{86F5FA5C-9B0C-5449-B1BB-1588D4404926}" dt="2023-11-16T00:21:43.899" v="436" actId="26606"/>
          <ac:spMkLst>
            <pc:docMk/>
            <pc:sldMk cId="721351083" sldId="260"/>
            <ac:spMk id="62" creationId="{AA5ED585-FEBB-4DAD-84C0-97BEE6C360C3}"/>
          </ac:spMkLst>
        </pc:spChg>
        <pc:spChg chg="add del">
          <ac:chgData name="Naganoolil, Dev" userId="97ade0c5-3f3f-4ea6-a0ed-e641e4a6b469" providerId="ADAL" clId="{86F5FA5C-9B0C-5449-B1BB-1588D4404926}" dt="2023-11-16T00:21:43.899" v="436" actId="26606"/>
          <ac:spMkLst>
            <pc:docMk/>
            <pc:sldMk cId="721351083" sldId="260"/>
            <ac:spMk id="63" creationId="{EF6AC352-A720-4DB3-87CA-A33B0607CA2F}"/>
          </ac:spMkLst>
        </pc:spChg>
        <pc:spChg chg="add del">
          <ac:chgData name="Naganoolil, Dev" userId="97ade0c5-3f3f-4ea6-a0ed-e641e4a6b469" providerId="ADAL" clId="{86F5FA5C-9B0C-5449-B1BB-1588D4404926}" dt="2023-11-16T00:21:43.899" v="436" actId="26606"/>
          <ac:spMkLst>
            <pc:docMk/>
            <pc:sldMk cId="721351083" sldId="260"/>
            <ac:spMk id="64" creationId="{E7D70B4E-60F0-4587-9D0A-C9E66E53A78B}"/>
          </ac:spMkLst>
        </pc:spChg>
        <pc:spChg chg="add del">
          <ac:chgData name="Naganoolil, Dev" userId="97ade0c5-3f3f-4ea6-a0ed-e641e4a6b469" providerId="ADAL" clId="{86F5FA5C-9B0C-5449-B1BB-1588D4404926}" dt="2023-11-16T00:21:43.899" v="436" actId="26606"/>
          <ac:spMkLst>
            <pc:docMk/>
            <pc:sldMk cId="721351083" sldId="260"/>
            <ac:spMk id="65" creationId="{7F149F64-F5A8-406B-96EB-0B8A677B432D}"/>
          </ac:spMkLst>
        </pc:spChg>
        <pc:spChg chg="add del">
          <ac:chgData name="Naganoolil, Dev" userId="97ade0c5-3f3f-4ea6-a0ed-e641e4a6b469" providerId="ADAL" clId="{86F5FA5C-9B0C-5449-B1BB-1588D4404926}" dt="2023-11-16T00:21:43.899" v="436" actId="26606"/>
          <ac:spMkLst>
            <pc:docMk/>
            <pc:sldMk cId="721351083" sldId="260"/>
            <ac:spMk id="66" creationId="{1A9EE7A9-906A-4407-BE4D-A564B220B553}"/>
          </ac:spMkLst>
        </pc:spChg>
        <pc:picChg chg="add del mod">
          <ac:chgData name="Naganoolil, Dev" userId="97ade0c5-3f3f-4ea6-a0ed-e641e4a6b469" providerId="ADAL" clId="{86F5FA5C-9B0C-5449-B1BB-1588D4404926}" dt="2023-11-16T00:21:58.523" v="439" actId="1076"/>
          <ac:picMkLst>
            <pc:docMk/>
            <pc:sldMk cId="721351083" sldId="260"/>
            <ac:picMk id="5" creationId="{33EC431B-FA05-7ACC-1DF5-7B7DFC960612}"/>
          </ac:picMkLst>
        </pc:picChg>
      </pc:sldChg>
      <pc:sldChg chg="new del">
        <pc:chgData name="Naganoolil, Dev" userId="97ade0c5-3f3f-4ea6-a0ed-e641e4a6b469" providerId="ADAL" clId="{86F5FA5C-9B0C-5449-B1BB-1588D4404926}" dt="2023-11-16T00:20:43.867" v="410" actId="680"/>
        <pc:sldMkLst>
          <pc:docMk/>
          <pc:sldMk cId="3929155308" sldId="260"/>
        </pc:sldMkLst>
      </pc:sldChg>
      <pc:sldChg chg="addSp modSp new mod setBg">
        <pc:chgData name="Naganoolil, Dev" userId="97ade0c5-3f3f-4ea6-a0ed-e641e4a6b469" providerId="ADAL" clId="{86F5FA5C-9B0C-5449-B1BB-1588D4404926}" dt="2023-11-16T00:23:57.170" v="655" actId="26606"/>
        <pc:sldMkLst>
          <pc:docMk/>
          <pc:sldMk cId="4228704909" sldId="261"/>
        </pc:sldMkLst>
        <pc:spChg chg="mod">
          <ac:chgData name="Naganoolil, Dev" userId="97ade0c5-3f3f-4ea6-a0ed-e641e4a6b469" providerId="ADAL" clId="{86F5FA5C-9B0C-5449-B1BB-1588D4404926}" dt="2023-11-16T00:23:57.170" v="655" actId="26606"/>
          <ac:spMkLst>
            <pc:docMk/>
            <pc:sldMk cId="4228704909" sldId="261"/>
            <ac:spMk id="2" creationId="{DD3BD7D6-24AE-B303-A9C4-6581A937C0FF}"/>
          </ac:spMkLst>
        </pc:spChg>
        <pc:spChg chg="mod">
          <ac:chgData name="Naganoolil, Dev" userId="97ade0c5-3f3f-4ea6-a0ed-e641e4a6b469" providerId="ADAL" clId="{86F5FA5C-9B0C-5449-B1BB-1588D4404926}" dt="2023-11-16T00:23:57.170" v="655" actId="26606"/>
          <ac:spMkLst>
            <pc:docMk/>
            <pc:sldMk cId="4228704909" sldId="261"/>
            <ac:spMk id="3" creationId="{73796891-48F6-482C-F40C-F90BC124F03A}"/>
          </ac:spMkLst>
        </pc:spChg>
        <pc:spChg chg="add">
          <ac:chgData name="Naganoolil, Dev" userId="97ade0c5-3f3f-4ea6-a0ed-e641e4a6b469" providerId="ADAL" clId="{86F5FA5C-9B0C-5449-B1BB-1588D4404926}" dt="2023-11-16T00:23:57.170" v="655" actId="26606"/>
          <ac:spMkLst>
            <pc:docMk/>
            <pc:sldMk cId="4228704909" sldId="261"/>
            <ac:spMk id="10" creationId="{2EB492CD-616E-47F8-933B-5E2D952A0593}"/>
          </ac:spMkLst>
        </pc:spChg>
        <pc:spChg chg="add">
          <ac:chgData name="Naganoolil, Dev" userId="97ade0c5-3f3f-4ea6-a0ed-e641e4a6b469" providerId="ADAL" clId="{86F5FA5C-9B0C-5449-B1BB-1588D4404926}" dt="2023-11-16T00:23:57.170" v="655" actId="26606"/>
          <ac:spMkLst>
            <pc:docMk/>
            <pc:sldMk cId="4228704909" sldId="261"/>
            <ac:spMk id="12" creationId="{59383CF9-23B5-4335-9B21-1791C4CF1C75}"/>
          </ac:spMkLst>
        </pc:spChg>
        <pc:spChg chg="add">
          <ac:chgData name="Naganoolil, Dev" userId="97ade0c5-3f3f-4ea6-a0ed-e641e4a6b469" providerId="ADAL" clId="{86F5FA5C-9B0C-5449-B1BB-1588D4404926}" dt="2023-11-16T00:23:57.170" v="655" actId="26606"/>
          <ac:spMkLst>
            <pc:docMk/>
            <pc:sldMk cId="4228704909" sldId="261"/>
            <ac:spMk id="14" creationId="{0007FE00-9498-4706-B255-6437B0252C02}"/>
          </ac:spMkLst>
        </pc:spChg>
        <pc:picChg chg="add">
          <ac:chgData name="Naganoolil, Dev" userId="97ade0c5-3f3f-4ea6-a0ed-e641e4a6b469" providerId="ADAL" clId="{86F5FA5C-9B0C-5449-B1BB-1588D4404926}" dt="2023-11-16T00:23:57.170" v="655" actId="26606"/>
          <ac:picMkLst>
            <pc:docMk/>
            <pc:sldMk cId="4228704909" sldId="261"/>
            <ac:picMk id="7" creationId="{C723741D-6A26-75E0-6548-64C7160C740E}"/>
          </ac:picMkLst>
        </pc:picChg>
      </pc:sldChg>
      <pc:sldMasterChg chg="add del addSldLayout delSldLayout">
        <pc:chgData name="Naganoolil, Dev" userId="97ade0c5-3f3f-4ea6-a0ed-e641e4a6b469" providerId="ADAL" clId="{86F5FA5C-9B0C-5449-B1BB-1588D4404926}" dt="2023-11-16T00:07:34.607" v="68" actId="26606"/>
        <pc:sldMasterMkLst>
          <pc:docMk/>
          <pc:sldMasterMk cId="0" sldId="2147483648"/>
        </pc:sldMasterMkLst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Naganoolil, Dev" userId="97ade0c5-3f3f-4ea6-a0ed-e641e4a6b469" providerId="ADAL" clId="{86F5FA5C-9B0C-5449-B1BB-1588D4404926}" dt="2023-11-16T00:07:34.583" v="67" actId="26606"/>
        <pc:sldMasterMkLst>
          <pc:docMk/>
          <pc:sldMasterMk cId="2879787671" sldId="2147483673"/>
        </pc:sldMasterMkLst>
        <pc:sldLayoutChg chg="add del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2499455260" sldId="2147483662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1509384808" sldId="2147483664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1256062680" sldId="2147483665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659987359" sldId="2147483669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1776678350" sldId="2147483670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4192121294" sldId="2147483671"/>
          </pc:sldLayoutMkLst>
        </pc:sldLayoutChg>
        <pc:sldLayoutChg chg="add del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3475020" sldId="2147483672"/>
          </pc:sldLayoutMkLst>
        </pc:sldLayoutChg>
        <pc:sldLayoutChg chg="add del replId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243787434" sldId="2147483674"/>
          </pc:sldLayoutMkLst>
        </pc:sldLayoutChg>
        <pc:sldLayoutChg chg="add del replId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629276795" sldId="2147483675"/>
          </pc:sldLayoutMkLst>
        </pc:sldLayoutChg>
        <pc:sldLayoutChg chg="add del replId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2658115224" sldId="2147483676"/>
          </pc:sldLayoutMkLst>
        </pc:sldLayoutChg>
        <pc:sldLayoutChg chg="add del replId">
          <pc:chgData name="Naganoolil, Dev" userId="97ade0c5-3f3f-4ea6-a0ed-e641e4a6b469" providerId="ADAL" clId="{86F5FA5C-9B0C-5449-B1BB-1588D4404926}" dt="2023-11-16T00:07:34.583" v="67" actId="26606"/>
          <pc:sldLayoutMkLst>
            <pc:docMk/>
            <pc:sldMasterMk cId="2879787671" sldId="2147483673"/>
            <pc:sldLayoutMk cId="3815674189" sldId="2147483677"/>
          </pc:sldLayoutMkLst>
        </pc:sldLayoutChg>
      </pc:sldMasterChg>
      <pc:sldMasterChg chg="add del addSldLayout delSldLayout">
        <pc:chgData name="Naganoolil, Dev" userId="97ade0c5-3f3f-4ea6-a0ed-e641e4a6b469" providerId="ADAL" clId="{86F5FA5C-9B0C-5449-B1BB-1588D4404926}" dt="2023-11-16T00:07:23.367" v="61" actId="26606"/>
        <pc:sldMasterMkLst>
          <pc:docMk/>
          <pc:sldMasterMk cId="2104684859" sldId="2147483699"/>
        </pc:sldMasterMkLst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863430603" sldId="2147483688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4010583349" sldId="2147483689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2902906503" sldId="2147483690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538277967" sldId="2147483691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837362450" sldId="2147483692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3540535030" sldId="2147483693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3456264269" sldId="2147483694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220451281" sldId="2147483695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3774193933" sldId="2147483696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2946779035" sldId="2147483697"/>
          </pc:sldLayoutMkLst>
        </pc:sldLayoutChg>
        <pc:sldLayoutChg chg="add del">
          <pc:chgData name="Naganoolil, Dev" userId="97ade0c5-3f3f-4ea6-a0ed-e641e4a6b469" providerId="ADAL" clId="{86F5FA5C-9B0C-5449-B1BB-1588D4404926}" dt="2023-11-16T00:07:23.367" v="61" actId="26606"/>
          <pc:sldLayoutMkLst>
            <pc:docMk/>
            <pc:sldMasterMk cId="2104684859" sldId="2147483699"/>
            <pc:sldLayoutMk cId="1403056819" sldId="2147483698"/>
          </pc:sldLayoutMkLst>
        </pc:sldLayoutChg>
      </pc:sldMasterChg>
      <pc:sldMasterChg chg="add addSldLayout">
        <pc:chgData name="Naganoolil, Dev" userId="97ade0c5-3f3f-4ea6-a0ed-e641e4a6b469" providerId="ADAL" clId="{86F5FA5C-9B0C-5449-B1BB-1588D4404926}" dt="2023-11-16T00:07:34.607" v="68" actId="26606"/>
        <pc:sldMasterMkLst>
          <pc:docMk/>
          <pc:sldMasterMk cId="3237318039" sldId="2147483744"/>
        </pc:sldMasterMkLst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2881431942" sldId="2147483733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3783907528" sldId="2147483734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876140568" sldId="2147483735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450742464" sldId="2147483736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21046905" sldId="2147483737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119107642" sldId="2147483738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2388756377" sldId="2147483739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445879891" sldId="2147483740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239514926" sldId="2147483741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1619298785" sldId="2147483742"/>
          </pc:sldLayoutMkLst>
        </pc:sldLayoutChg>
        <pc:sldLayoutChg chg="add">
          <pc:chgData name="Naganoolil, Dev" userId="97ade0c5-3f3f-4ea6-a0ed-e641e4a6b469" providerId="ADAL" clId="{86F5FA5C-9B0C-5449-B1BB-1588D4404926}" dt="2023-11-16T00:07:34.607" v="68" actId="26606"/>
          <pc:sldLayoutMkLst>
            <pc:docMk/>
            <pc:sldMasterMk cId="3237318039" sldId="2147483744"/>
            <pc:sldLayoutMk cId="2439623602" sldId="2147483743"/>
          </pc:sldLayoutMkLst>
        </pc:sldLayoutChg>
      </pc:sldMasterChg>
      <pc:sldMasterChg chg="add del addSldLayout delSldLayout">
        <pc:chgData name="Naganoolil, Dev" userId="97ade0c5-3f3f-4ea6-a0ed-e641e4a6b469" providerId="ADAL" clId="{86F5FA5C-9B0C-5449-B1BB-1588D4404926}" dt="2023-11-16T00:07:28.499" v="63" actId="26606"/>
        <pc:sldMasterMkLst>
          <pc:docMk/>
          <pc:sldMasterMk cId="1450069599" sldId="2147483751"/>
        </pc:sldMasterMkLst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1127921675" sldId="2147483740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3050567050" sldId="2147483741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2324266997" sldId="2147483742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1765427400" sldId="2147483743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2288681849" sldId="2147483744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3821805076" sldId="2147483745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1689565441" sldId="2147483746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1983491497" sldId="2147483747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458234544" sldId="2147483748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2413999591" sldId="2147483749"/>
          </pc:sldLayoutMkLst>
        </pc:sldLayoutChg>
        <pc:sldLayoutChg chg="add del">
          <pc:chgData name="Naganoolil, Dev" userId="97ade0c5-3f3f-4ea6-a0ed-e641e4a6b469" providerId="ADAL" clId="{86F5FA5C-9B0C-5449-B1BB-1588D4404926}" dt="2023-11-16T00:07:28.499" v="63" actId="26606"/>
          <pc:sldLayoutMkLst>
            <pc:docMk/>
            <pc:sldMasterMk cId="1450069599" sldId="2147483751"/>
            <pc:sldLayoutMk cId="3955917380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87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7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2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43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90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14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535B589D-02BF-D957-3885-9E516FD6B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7B705-EF49-0716-A511-D20773FE2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/>
              <a:t>Sprint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85017-C10A-D489-5D28-784C67CF0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</a:rPr>
              <a:t>Dev Naganoolil, Muhammad </a:t>
            </a:r>
            <a:r>
              <a:rPr lang="en-US"/>
              <a:t> </a:t>
            </a:r>
            <a:r>
              <a:rPr lang="en-US" err="1"/>
              <a:t>Zaharudin</a:t>
            </a:r>
            <a:r>
              <a:rPr lang="en-US"/>
              <a:t>, Muhammad </a:t>
            </a:r>
            <a:r>
              <a:rPr lang="en-US" err="1"/>
              <a:t>Zuhaimi</a:t>
            </a:r>
            <a:r>
              <a:rPr lang="en-US"/>
              <a:t>, Aryan </a:t>
            </a:r>
            <a:r>
              <a:rPr lang="en-US" err="1"/>
              <a:t>Mainkar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35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47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99DE5-20BD-34CA-6BCE-D38F9DA9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What We Did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D56A042-B632-2CE0-2F71-91C26B9C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F187-4CEA-E136-D713-FF3073B5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Continue on Web App</a:t>
            </a:r>
          </a:p>
          <a:p>
            <a:pPr lvl="1"/>
            <a:r>
              <a:rPr lang="en-US"/>
              <a:t>React</a:t>
            </a:r>
          </a:p>
          <a:p>
            <a:pPr lvl="1"/>
            <a:r>
              <a:rPr lang="en-US"/>
              <a:t>Leaflet Api </a:t>
            </a:r>
          </a:p>
          <a:p>
            <a:pPr lvl="1"/>
            <a:r>
              <a:rPr lang="en-US"/>
              <a:t>Covid 19 Tracking</a:t>
            </a:r>
          </a:p>
          <a:p>
            <a:r>
              <a:rPr lang="en-US" sz="2400"/>
              <a:t>Finished ADS 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6675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D8BF9CE-C13A-033E-9F07-F9E80E22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" r="1" b="1108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3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BD7D6-24AE-B303-A9C4-6581A937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During Break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723741D-6A26-75E0-6548-64C7160C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6891-48F6-482C-F40C-F90BC124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Create foundational Basis for Web App</a:t>
            </a:r>
          </a:p>
          <a:p>
            <a:r>
              <a:rPr lang="en-US" sz="2400"/>
              <a:t>Work on Data Analysis / Trends</a:t>
            </a:r>
          </a:p>
          <a:p>
            <a:r>
              <a:rPr lang="en-US" sz="2400"/>
              <a:t>Find More Data to Work On</a:t>
            </a:r>
          </a:p>
        </p:txBody>
      </p:sp>
    </p:spTree>
    <p:extLst>
      <p:ext uri="{BB962C8B-B14F-4D97-AF65-F5344CB8AC3E}">
        <p14:creationId xmlns:p14="http://schemas.microsoft.com/office/powerpoint/2010/main" val="42287049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Berlin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ShapesVTI</vt:lpstr>
      <vt:lpstr>Sprint Review </vt:lpstr>
      <vt:lpstr>What We Did</vt:lpstr>
      <vt:lpstr>PowerPoint Presentation</vt:lpstr>
      <vt:lpstr>During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Naganoolil, Dev</dc:creator>
  <cp:revision>1</cp:revision>
  <dcterms:created xsi:type="dcterms:W3CDTF">2023-11-16T00:03:56Z</dcterms:created>
  <dcterms:modified xsi:type="dcterms:W3CDTF">2023-12-05T22:08:39Z</dcterms:modified>
</cp:coreProperties>
</file>