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DCA1F-73D1-47A6-B2F4-CE26A5D60E9D}" v="58" dt="2023-09-28T20:48:4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77B-1654-2D0A-FD52-6BE6CCCC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46955-BA75-A933-1B85-5498BFFF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3BB0-7173-9820-265C-66DDFEE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B946-B929-39B4-333E-EC166AA6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47F0-5D01-8D2F-81ED-BC5808DE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F0CB-022A-6EC3-8925-92C2854E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B29F4-06AB-178B-C6F6-07BFCCDD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45C5-2C03-F223-61C1-4C23F042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E97A-4BB5-A92E-4DCA-75B6F961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E887-4376-CBE9-01BC-9A599FC4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4BF2E-CDD8-8812-A6B9-B1A1BC9BE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77B4-900D-50CE-9F31-44F38A6F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6D6A-F7EB-94ED-9741-C62F13AE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6AE6-78EA-E12A-D90A-F148687F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0523-2B67-29C2-E05B-D18819EC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EF26-5E06-EB3B-B1F9-309A899F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09DA-6126-67A1-C09B-EC0E0567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8F65-CFBB-A9BD-20A7-5D45CFA8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156E-BEDB-9E0E-CC11-FAEC6E10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2BD3-9D20-09C3-EF41-D37C2EEB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6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1794-325F-1AB0-B7B1-C646BD76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364F-C3A1-DD6C-F9AD-A688AAD7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DBF7-A48B-C07D-32C4-C56F1CB8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60DD-4381-0396-E330-A714A53B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5A42-CBB4-373A-799D-878084B5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4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6943-4C5F-1D3C-A0DB-155DDD56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E9F0-3BF0-400B-6C6D-9896494A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833AB-1F22-4608-7E66-CB6801B3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FE0FC-24B2-5249-628C-D25A251C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70913-8693-9A21-63F4-5FE5FEA3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914E-646C-2DEB-AE21-842E9EB2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1504-51F5-ECB2-CB41-7FEEEE3B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3535-79D0-8B36-6B91-5A9C7DE0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8C57-9E1B-0288-84A5-F89BF27B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8BBA4-3330-CC7E-D462-9F34A1CA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A755-C162-204F-B9C9-A279102B1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2DB77-4405-9BAD-675A-50B8F10F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8D798-52A8-051D-1CFA-D8E7610F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AC586-C424-760F-2132-8D30A28B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BBF9-A668-08BA-0DE3-ACC2A3D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81E97-1310-2D65-0B2D-506C4011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03F98-235A-7BEF-4A99-0211092B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011BB-D549-442F-4159-50C7FB31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8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F8871-DCBC-BCE3-4032-468E2C03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C26DF-12AB-9C1C-54D9-2887BC57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91C46-2538-89C2-9DB4-2CDF151C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8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199C-FA2A-9F33-93F5-374DA85B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C861-9D51-91D7-BEB7-057E4FCF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12E6-4347-CE5A-478E-137E0341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971E-6BE4-B28B-D43A-426A240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B6F8-A747-4DC8-4BE9-E308742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4959-6B6B-2FA9-C8A8-A2E13A6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7206-FA1A-2B78-A8D2-E55B2928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1DC6C-9065-54E8-F115-5E1A0506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9450-16AA-82D8-D94E-C0BBF6EA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D0980-FBD4-9FD8-8D15-B6E3E759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E4FAD-7ACD-4E77-9527-7C0DD6A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CE8CE-71C6-B830-72D9-62C2E49E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5E1B8-F4A8-2AA7-4B28-7F49AC57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6CB8C-0C54-DF5C-C2EA-3F838938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FBB2-56DC-0080-362F-C1EF96962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4CA8-8ADD-4CA9-89F6-EE3B3995084B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D54F-951A-2F0A-8728-8BCD476C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E377-7F43-3919-40EC-91329B231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B478-4CB8-4437-BF03-9F0046DD2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9BFD587-A3BE-0764-D9C7-9A1FCD3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10632"/>
            <a:ext cx="1217295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A8A8F0-84E6-8A3B-AB85-91C6D28721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780AC6-715A-B06A-2FB3-B1A7113C5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0"/>
            <a:ext cx="3152518" cy="6038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71C716-2C09-1594-5E73-7D84042A9F3E}"/>
              </a:ext>
            </a:extLst>
          </p:cNvPr>
          <p:cNvSpPr txBox="1"/>
          <p:nvPr/>
        </p:nvSpPr>
        <p:spPr>
          <a:xfrm>
            <a:off x="1926770" y="2785056"/>
            <a:ext cx="1165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 – 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60253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9BFD587-A3BE-0764-D9C7-9A1FCD3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4063"/>
            <a:ext cx="1217295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A8A8F0-84E6-8A3B-AB85-91C6D28721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780AC6-715A-B06A-2FB3-B1A7113C5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0"/>
            <a:ext cx="3152518" cy="6038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F732B3-203C-75A3-EA2D-4E5FFA1242D0}"/>
              </a:ext>
            </a:extLst>
          </p:cNvPr>
          <p:cNvSpPr txBox="1"/>
          <p:nvPr/>
        </p:nvSpPr>
        <p:spPr>
          <a:xfrm>
            <a:off x="159488" y="2519902"/>
            <a:ext cx="990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– COMMERCE PLATFROM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AFD7A-AACC-EB3D-6FBB-0300C8247568}"/>
              </a:ext>
            </a:extLst>
          </p:cNvPr>
          <p:cNvSpPr txBox="1"/>
          <p:nvPr/>
        </p:nvSpPr>
        <p:spPr>
          <a:xfrm>
            <a:off x="1132368" y="3492795"/>
            <a:ext cx="343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PREPARERD BY –</a:t>
            </a:r>
            <a:endParaRPr lang="en-IN" sz="32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25EFD-05C2-EFC9-CF60-A745A6D4FE73}"/>
              </a:ext>
            </a:extLst>
          </p:cNvPr>
          <p:cNvSpPr txBox="1"/>
          <p:nvPr/>
        </p:nvSpPr>
        <p:spPr>
          <a:xfrm>
            <a:off x="1206795" y="4183912"/>
            <a:ext cx="59808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                       </a:t>
            </a:r>
            <a:r>
              <a:rPr lang="en-IN" dirty="0"/>
              <a:t> :  </a:t>
            </a:r>
            <a:r>
              <a:rPr lang="en-IN" sz="2000" dirty="0"/>
              <a:t>Malani Aryan</a:t>
            </a:r>
          </a:p>
          <a:p>
            <a:r>
              <a:rPr lang="en-IN" b="1" dirty="0"/>
              <a:t>ROLL NUMBER</a:t>
            </a:r>
            <a:r>
              <a:rPr lang="en-IN" dirty="0"/>
              <a:t>         :  119</a:t>
            </a:r>
          </a:p>
          <a:p>
            <a:r>
              <a:rPr lang="en-IN" b="1" dirty="0"/>
              <a:t>ENROLLMENT NO</a:t>
            </a:r>
            <a:r>
              <a:rPr lang="en-IN" dirty="0"/>
              <a:t>.   : 22002171410026</a:t>
            </a:r>
          </a:p>
          <a:p>
            <a:r>
              <a:rPr lang="en-IN" b="1" dirty="0"/>
              <a:t>BRANCH                    :  CS&amp;</a:t>
            </a:r>
            <a:r>
              <a:rPr lang="en-IN" dirty="0"/>
              <a:t>IT</a:t>
            </a:r>
          </a:p>
          <a:p>
            <a:r>
              <a:rPr lang="en-IN" b="1" dirty="0"/>
              <a:t>BATCH</a:t>
            </a:r>
            <a:r>
              <a:rPr lang="en-IN" dirty="0"/>
              <a:t>                        :  A4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73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B9938C-09B2-23FA-8E7D-735542F4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12" y="2831465"/>
            <a:ext cx="10515600" cy="4351338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92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  Java based simple E- commerce platform application.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2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  Here four classes 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r>
              <a:rPr lang="en-IN" dirty="0">
                <a:solidFill>
                  <a:srgbClr val="000000"/>
                </a:solidFill>
              </a:rPr>
              <a:t>      1.seller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r>
              <a:rPr lang="en-IN" dirty="0">
                <a:solidFill>
                  <a:srgbClr val="000000"/>
                </a:solidFill>
              </a:rPr>
              <a:t>      2.App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r>
              <a:rPr lang="en-IN" dirty="0">
                <a:solidFill>
                  <a:srgbClr val="000000"/>
                </a:solidFill>
              </a:rPr>
              <a:t>      3.shoppingcart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r>
              <a:rPr lang="en-IN" dirty="0">
                <a:solidFill>
                  <a:srgbClr val="000000"/>
                </a:solidFill>
              </a:rPr>
              <a:t>      4.product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SzPct val="92000"/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5F447B-395C-D4A0-43B0-BE660C13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150738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:-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AA4051-BF0B-88D8-33FC-1418E47539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AF18B-8682-739E-FC53-BF3A7E78B1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0"/>
            <a:ext cx="3152518" cy="6038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89D09-56B1-9161-CFCB-4A725729B866}"/>
              </a:ext>
            </a:extLst>
          </p:cNvPr>
          <p:cNvSpPr txBox="1"/>
          <p:nvPr/>
        </p:nvSpPr>
        <p:spPr>
          <a:xfrm>
            <a:off x="3474721" y="787009"/>
            <a:ext cx="682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Kristen ITC" panose="03050502040202030202" pitchFamily="66" charset="0"/>
              </a:rPr>
              <a:t>E- 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10857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049AF2-0A0F-3503-A002-C945B0B4F3BA}"/>
              </a:ext>
            </a:extLst>
          </p:cNvPr>
          <p:cNvSpPr/>
          <p:nvPr/>
        </p:nvSpPr>
        <p:spPr>
          <a:xfrm>
            <a:off x="5431184" y="311778"/>
            <a:ext cx="723014" cy="6485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2A5D2-44E5-7E04-2A7F-25A07C3250A1}"/>
              </a:ext>
            </a:extLst>
          </p:cNvPr>
          <p:cNvSpPr txBox="1"/>
          <p:nvPr/>
        </p:nvSpPr>
        <p:spPr>
          <a:xfrm>
            <a:off x="5542826" y="501298"/>
            <a:ext cx="69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8105F-811B-ABC9-5AE4-4ACAA5A9E381}"/>
              </a:ext>
            </a:extLst>
          </p:cNvPr>
          <p:cNvSpPr/>
          <p:nvPr/>
        </p:nvSpPr>
        <p:spPr>
          <a:xfrm>
            <a:off x="4577921" y="1531088"/>
            <a:ext cx="2429539" cy="467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71987-51F4-F8F6-42A2-F3151C745F13}"/>
              </a:ext>
            </a:extLst>
          </p:cNvPr>
          <p:cNvSpPr txBox="1"/>
          <p:nvPr/>
        </p:nvSpPr>
        <p:spPr>
          <a:xfrm>
            <a:off x="4716145" y="1580338"/>
            <a:ext cx="280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Enter E-commerce platform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F99A03-D0D4-64BA-C3F8-1DA8109FE6D7}"/>
              </a:ext>
            </a:extLst>
          </p:cNvPr>
          <p:cNvSpPr/>
          <p:nvPr/>
        </p:nvSpPr>
        <p:spPr>
          <a:xfrm>
            <a:off x="4577921" y="2441577"/>
            <a:ext cx="2429539" cy="467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F1A70-C739-6623-682C-5125E23002F2}"/>
              </a:ext>
            </a:extLst>
          </p:cNvPr>
          <p:cNvSpPr txBox="1"/>
          <p:nvPr/>
        </p:nvSpPr>
        <p:spPr>
          <a:xfrm>
            <a:off x="5223849" y="2509282"/>
            <a:ext cx="177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5C0E6C-018F-66CA-7A5D-AD4BE8942695}"/>
              </a:ext>
            </a:extLst>
          </p:cNvPr>
          <p:cNvSpPr/>
          <p:nvPr/>
        </p:nvSpPr>
        <p:spPr>
          <a:xfrm>
            <a:off x="4577921" y="3394445"/>
            <a:ext cx="2429539" cy="467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DC436-0A89-76AE-9D46-1254849F96C9}"/>
              </a:ext>
            </a:extLst>
          </p:cNvPr>
          <p:cNvSpPr txBox="1"/>
          <p:nvPr/>
        </p:nvSpPr>
        <p:spPr>
          <a:xfrm>
            <a:off x="5077650" y="3474188"/>
            <a:ext cx="1430079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 item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0769AA-87CB-85D6-6A6C-B5315E76E758}"/>
              </a:ext>
            </a:extLst>
          </p:cNvPr>
          <p:cNvSpPr/>
          <p:nvPr/>
        </p:nvSpPr>
        <p:spPr>
          <a:xfrm>
            <a:off x="4577921" y="4347313"/>
            <a:ext cx="2429539" cy="467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C7E87-4CD0-3B5C-E3A6-C5A5E42ED73F}"/>
              </a:ext>
            </a:extLst>
          </p:cNvPr>
          <p:cNvSpPr txBox="1"/>
          <p:nvPr/>
        </p:nvSpPr>
        <p:spPr>
          <a:xfrm>
            <a:off x="5122838" y="4396563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item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111A51-58EB-F92E-8275-15237C737201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5792691" y="960364"/>
            <a:ext cx="0" cy="57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9C327-4C55-47FE-8CCE-497D2EB17892}"/>
              </a:ext>
            </a:extLst>
          </p:cNvPr>
          <p:cNvCxnSpPr>
            <a:cxnSpLocks/>
          </p:cNvCxnSpPr>
          <p:nvPr/>
        </p:nvCxnSpPr>
        <p:spPr>
          <a:xfrm>
            <a:off x="5761677" y="1998920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8227D2-35C4-22AE-F1CC-AF324119A6B1}"/>
              </a:ext>
            </a:extLst>
          </p:cNvPr>
          <p:cNvCxnSpPr>
            <a:cxnSpLocks/>
          </p:cNvCxnSpPr>
          <p:nvPr/>
        </p:nvCxnSpPr>
        <p:spPr>
          <a:xfrm>
            <a:off x="5763447" y="2951788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485B30-FBAD-D5F7-9D67-D4275D7194ED}"/>
              </a:ext>
            </a:extLst>
          </p:cNvPr>
          <p:cNvCxnSpPr>
            <a:cxnSpLocks/>
          </p:cNvCxnSpPr>
          <p:nvPr/>
        </p:nvCxnSpPr>
        <p:spPr>
          <a:xfrm>
            <a:off x="5761677" y="3904656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BE1EFE-2B7C-6FD3-1C5D-CE9154C45F9C}"/>
              </a:ext>
            </a:extLst>
          </p:cNvPr>
          <p:cNvCxnSpPr>
            <a:cxnSpLocks/>
          </p:cNvCxnSpPr>
          <p:nvPr/>
        </p:nvCxnSpPr>
        <p:spPr>
          <a:xfrm>
            <a:off x="5761677" y="4862622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8B52AB41-6500-2077-2FA4-DFF152518784}"/>
              </a:ext>
            </a:extLst>
          </p:cNvPr>
          <p:cNvSpPr/>
          <p:nvPr/>
        </p:nvSpPr>
        <p:spPr>
          <a:xfrm>
            <a:off x="4272504" y="5352756"/>
            <a:ext cx="2978346" cy="5582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 be continue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614E17-0D66-2C27-9BE8-3965877AE4D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83577" y="5631896"/>
            <a:ext cx="228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56D866-C965-58E0-0E24-346CD71BD4AF}"/>
              </a:ext>
            </a:extLst>
          </p:cNvPr>
          <p:cNvCxnSpPr>
            <a:cxnSpLocks/>
          </p:cNvCxnSpPr>
          <p:nvPr/>
        </p:nvCxnSpPr>
        <p:spPr>
          <a:xfrm flipV="1">
            <a:off x="1978261" y="1749056"/>
            <a:ext cx="5316" cy="388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FF49EE-530B-C6F7-9B09-69C1021A8F12}"/>
              </a:ext>
            </a:extLst>
          </p:cNvPr>
          <p:cNvCxnSpPr/>
          <p:nvPr/>
        </p:nvCxnSpPr>
        <p:spPr>
          <a:xfrm>
            <a:off x="2047372" y="1749056"/>
            <a:ext cx="253054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941B48-386B-2CB2-EB53-B22BF6AA1464}"/>
              </a:ext>
            </a:extLst>
          </p:cNvPr>
          <p:cNvSpPr txBox="1"/>
          <p:nvPr/>
        </p:nvSpPr>
        <p:spPr>
          <a:xfrm>
            <a:off x="3460615" y="5262564"/>
            <a:ext cx="82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True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27214C-871A-1D06-9EA1-BF62C4E1059B}"/>
              </a:ext>
            </a:extLst>
          </p:cNvPr>
          <p:cNvSpPr/>
          <p:nvPr/>
        </p:nvSpPr>
        <p:spPr>
          <a:xfrm>
            <a:off x="5385995" y="6235996"/>
            <a:ext cx="723014" cy="6485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21CA3-FB44-2266-5BC8-4C1F8E00F097}"/>
              </a:ext>
            </a:extLst>
          </p:cNvPr>
          <p:cNvSpPr txBox="1"/>
          <p:nvPr/>
        </p:nvSpPr>
        <p:spPr>
          <a:xfrm>
            <a:off x="5503840" y="6328442"/>
            <a:ext cx="57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53C4DD-02ED-19A9-FFA0-9C2F7AA53254}"/>
              </a:ext>
            </a:extLst>
          </p:cNvPr>
          <p:cNvCxnSpPr>
            <a:stCxn id="22" idx="3"/>
          </p:cNvCxnSpPr>
          <p:nvPr/>
        </p:nvCxnSpPr>
        <p:spPr>
          <a:xfrm>
            <a:off x="7250850" y="5631896"/>
            <a:ext cx="1691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579F51-1A61-1031-5A88-E627F240D6B2}"/>
              </a:ext>
            </a:extLst>
          </p:cNvPr>
          <p:cNvCxnSpPr/>
          <p:nvPr/>
        </p:nvCxnSpPr>
        <p:spPr>
          <a:xfrm>
            <a:off x="8942586" y="5631896"/>
            <a:ext cx="0" cy="97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1FD984-C775-71C3-9713-F47465CAA151}"/>
              </a:ext>
            </a:extLst>
          </p:cNvPr>
          <p:cNvCxnSpPr>
            <a:cxnSpLocks/>
          </p:cNvCxnSpPr>
          <p:nvPr/>
        </p:nvCxnSpPr>
        <p:spPr>
          <a:xfrm flipH="1">
            <a:off x="6154198" y="6608135"/>
            <a:ext cx="2788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B887C12-5356-756A-489C-ABC60652B9F4}"/>
              </a:ext>
            </a:extLst>
          </p:cNvPr>
          <p:cNvSpPr txBox="1"/>
          <p:nvPr/>
        </p:nvSpPr>
        <p:spPr>
          <a:xfrm>
            <a:off x="7496255" y="5216397"/>
            <a:ext cx="187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False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F8AE12-952C-BA28-9B35-6E6B394B5EE6}"/>
              </a:ext>
            </a:extLst>
          </p:cNvPr>
          <p:cNvCxnSpPr/>
          <p:nvPr/>
        </p:nvCxnSpPr>
        <p:spPr>
          <a:xfrm>
            <a:off x="8974183" y="1580338"/>
            <a:ext cx="0" cy="1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8E2C165-E68F-E8EE-E3F0-45061F342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D150493-BD1E-FCFE-B4F9-4E55A4C80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0"/>
            <a:ext cx="3152518" cy="60384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1D22529-14FB-C4E6-5D2E-5B26EAFCCC69}"/>
              </a:ext>
            </a:extLst>
          </p:cNvPr>
          <p:cNvSpPr txBox="1"/>
          <p:nvPr/>
        </p:nvSpPr>
        <p:spPr>
          <a:xfrm>
            <a:off x="1032193" y="695421"/>
            <a:ext cx="353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 :-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662670-3264-015B-206E-04AF87C28AF9}"/>
              </a:ext>
            </a:extLst>
          </p:cNvPr>
          <p:cNvCxnSpPr/>
          <p:nvPr/>
        </p:nvCxnSpPr>
        <p:spPr>
          <a:xfrm>
            <a:off x="4088674" y="169817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7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C9884-9B8B-CE6B-FF31-B78D912517DB}"/>
              </a:ext>
            </a:extLst>
          </p:cNvPr>
          <p:cNvSpPr txBox="1"/>
          <p:nvPr/>
        </p:nvSpPr>
        <p:spPr>
          <a:xfrm>
            <a:off x="1285058" y="1317563"/>
            <a:ext cx="6097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BC707-D2ED-EF90-C09D-BDB7067798A0}"/>
              </a:ext>
            </a:extLst>
          </p:cNvPr>
          <p:cNvSpPr txBox="1"/>
          <p:nvPr/>
        </p:nvSpPr>
        <p:spPr>
          <a:xfrm>
            <a:off x="1436914" y="2436222"/>
            <a:ext cx="736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Purchase any items.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Add items in cart.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Display cart.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Invoice.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AutoNum type="arabicParenR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product sell.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Create account.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For quantity details.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Update pr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oduct sell price.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Check all sell.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453A-B618-E5EF-DF72-FF98FEC64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3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218E1-19CD-91F2-5345-785A60415D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13062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65C44-9088-D93E-D83F-D25AF7CA98D9}"/>
              </a:ext>
            </a:extLst>
          </p:cNvPr>
          <p:cNvSpPr txBox="1"/>
          <p:nvPr/>
        </p:nvSpPr>
        <p:spPr>
          <a:xfrm>
            <a:off x="3474721" y="787009"/>
            <a:ext cx="682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Kristen ITC" panose="03050502040202030202" pitchFamily="66" charset="0"/>
              </a:rPr>
              <a:t>E- 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35411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B9F8B-2CDF-FCB8-1700-25BB4D0D5063}"/>
              </a:ext>
            </a:extLst>
          </p:cNvPr>
          <p:cNvSpPr txBox="1"/>
          <p:nvPr/>
        </p:nvSpPr>
        <p:spPr>
          <a:xfrm>
            <a:off x="1240971" y="1541417"/>
            <a:ext cx="6315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93685-9086-896B-8EA1-0DD382B801E9}"/>
              </a:ext>
            </a:extLst>
          </p:cNvPr>
          <p:cNvSpPr txBox="1"/>
          <p:nvPr/>
        </p:nvSpPr>
        <p:spPr>
          <a:xfrm>
            <a:off x="1521823" y="2612571"/>
            <a:ext cx="8040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Online stores can operate 24/7, providing convenience to customers who can shop anytime.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 can shop from the comfort of their homes, saving time and effort.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E-commerce businesses can easily scale up or down based on demand.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E-commerce platforms generate valuable data that can be used for analytics and decision-making.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E5F7E-3A1A-DBEC-5DA6-0630DFF1D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2D4EA-EC6E-AE32-0380-3F2C9F3E4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13062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F3C3-4703-57CA-F42C-6CF3E4577BDC}"/>
              </a:ext>
            </a:extLst>
          </p:cNvPr>
          <p:cNvSpPr txBox="1"/>
          <p:nvPr/>
        </p:nvSpPr>
        <p:spPr>
          <a:xfrm>
            <a:off x="3474721" y="787009"/>
            <a:ext cx="682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Kristen ITC" panose="03050502040202030202" pitchFamily="66" charset="0"/>
              </a:rPr>
              <a:t>E- commerce platform</a:t>
            </a:r>
          </a:p>
        </p:txBody>
      </p:sp>
    </p:spTree>
    <p:extLst>
      <p:ext uri="{BB962C8B-B14F-4D97-AF65-F5344CB8AC3E}">
        <p14:creationId xmlns:p14="http://schemas.microsoft.com/office/powerpoint/2010/main" val="101077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01D83-35FF-D009-FDAF-39C78358AD88}"/>
              </a:ext>
            </a:extLst>
          </p:cNvPr>
          <p:cNvSpPr txBox="1"/>
          <p:nvPr/>
        </p:nvSpPr>
        <p:spPr>
          <a:xfrm>
            <a:off x="1489166" y="2390502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you..</a:t>
            </a:r>
            <a:endParaRPr lang="en-IN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5BAB1-EA83-6D4C-F30E-ECA4C33F0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5B873-C57E-B3FF-8C62-CE65F6A2E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20432" y="13062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6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Consolas</vt:lpstr>
      <vt:lpstr>Kristen ITC</vt:lpstr>
      <vt:lpstr>Wingdings</vt:lpstr>
      <vt:lpstr>Office Theme</vt:lpstr>
      <vt:lpstr>PowerPoint Presentation</vt:lpstr>
      <vt:lpstr>PowerPoint Presentation</vt:lpstr>
      <vt:lpstr>INTRODUCTION 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virajkachchhi123@gmail.com</dc:creator>
  <cp:lastModifiedBy>Aryan Malani</cp:lastModifiedBy>
  <cp:revision>6</cp:revision>
  <dcterms:created xsi:type="dcterms:W3CDTF">2023-09-28T19:14:35Z</dcterms:created>
  <dcterms:modified xsi:type="dcterms:W3CDTF">2024-08-30T17:26:14Z</dcterms:modified>
</cp:coreProperties>
</file>