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4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241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82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3540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876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1516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671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564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0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71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0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33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6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346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2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2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0E6CB-EFB1-4A9F-9832-62B378E50975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A3F3-8CD4-47C0-A7E5-0245A41E9E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49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6460-5F54-5129-4393-22102A6AA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Local Shop Inventory Manager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4BAE0-6670-F58E-BDEA-E45C01EB75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Date =&gt; 20-08-2025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Presented by – Aryan Malik</a:t>
            </a:r>
          </a:p>
        </p:txBody>
      </p:sp>
    </p:spTree>
    <p:extLst>
      <p:ext uri="{BB962C8B-B14F-4D97-AF65-F5344CB8AC3E}">
        <p14:creationId xmlns:p14="http://schemas.microsoft.com/office/powerpoint/2010/main" val="94914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F085-B497-C185-73E0-89E5E140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IN" dirty="0"/>
            </a:br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Error Handling and Formula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C3A11-0EE4-4B66-DC38-DFD705DA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Error Formulas: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Implement IFERROR and other handling functions to manage exceptions.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Formula for Customer IDs: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Excel formulas to automatically retrieve customer IDs and management.</a:t>
            </a:r>
          </a:p>
        </p:txBody>
      </p:sp>
    </p:spTree>
    <p:extLst>
      <p:ext uri="{BB962C8B-B14F-4D97-AF65-F5344CB8AC3E}">
        <p14:creationId xmlns:p14="http://schemas.microsoft.com/office/powerpoint/2010/main" val="229969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8F35E-E325-D1BD-8DEB-C55BBDC0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Stock Tracking and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F9F4-42C0-1884-0876-2B4DE55CF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Calculate Stock Levels: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formulas to compute stock quantities based on purchases and sales.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Track Products Stock: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Leverage VLOOKUP and other functions for real-time tracking of inventory status.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16CEB-F9C7-5765-1469-B3BDD1DC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399" y="4673600"/>
            <a:ext cx="6351384" cy="206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336A-27D7-8897-037E-4AA1F6BB8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Reporting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BB17D-42BD-70CF-C62F-47312A5D7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 Pivot Tables: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Pivot Tables for deep analysis of inventory data.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Generate summary reports on sales and stock levels.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Dashboard Creation: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Build a performance summary dashboard for visual insights.</a:t>
            </a:r>
          </a:p>
        </p:txBody>
      </p:sp>
    </p:spTree>
    <p:extLst>
      <p:ext uri="{BB962C8B-B14F-4D97-AF65-F5344CB8AC3E}">
        <p14:creationId xmlns:p14="http://schemas.microsoft.com/office/powerpoint/2010/main" val="127565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1CF0-17EA-3EB4-EDC9-06A212A4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Automated Alerts and Notifications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EE60C-732A-C8C8-AEA0-16FE9D7B5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Setting Up Alerts: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formulas to trigger alerts for low inventory levels.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Automated Reorder Process: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Establish process for reorder notification based on inventory thresholds.</a:t>
            </a:r>
          </a:p>
        </p:txBody>
      </p:sp>
    </p:spTree>
    <p:extLst>
      <p:ext uri="{BB962C8B-B14F-4D97-AF65-F5344CB8AC3E}">
        <p14:creationId xmlns:p14="http://schemas.microsoft.com/office/powerpoint/2010/main" val="92221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FE50-A9D7-4B33-3D98-E9A829994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83821-474C-C8C8-7998-C654E68D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Bar Charts: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Customize dashboard layout for effective data representation.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Filters and Visuals: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Excel filters to enable quick access to specific data subsets.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Leverage visual aids for clearer data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982490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65913-3EB6-A325-1F58-98C6F25B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Dashboard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CC2BB-1E12-2998-6ACF-45408F4DB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Designing Dashboard:</a:t>
            </a:r>
          </a:p>
          <a:p>
            <a:pPr lvl="1"/>
            <a:r>
              <a:rPr lang="en-IN" dirty="0"/>
              <a:t>Customize dashboard layout for effective data representation.</a:t>
            </a:r>
          </a:p>
          <a:p>
            <a:pPr marL="0" indent="0">
              <a:buNone/>
            </a:pPr>
            <a:r>
              <a:rPr lang="en-IN" dirty="0"/>
              <a:t>Steps for Dashboard:</a:t>
            </a:r>
          </a:p>
          <a:p>
            <a:pPr lvl="1"/>
            <a:r>
              <a:rPr lang="en-IN" dirty="0"/>
              <a:t>Outline steps to link product availability and purchase amounts for at-a-glance insights.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6BA91-9517-C97E-BBDE-AB279427E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38" y="4318000"/>
            <a:ext cx="5301228" cy="24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96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E8BA-1B1F-C959-F023-EA545285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Manual and Automatic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1F0A-1262-13E5-AA2B-EFA67500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Manual Refresh: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Note importance of refreshing data manually for real-time updates.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Streamlining Insights: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Discuss benefits of automated processes in enhancing data  analysis.</a:t>
            </a:r>
          </a:p>
        </p:txBody>
      </p:sp>
    </p:spTree>
    <p:extLst>
      <p:ext uri="{BB962C8B-B14F-4D97-AF65-F5344CB8AC3E}">
        <p14:creationId xmlns:p14="http://schemas.microsoft.com/office/powerpoint/2010/main" val="2155505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1460-476E-52E8-D768-1AAEAEFE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DEF3-D25A-6926-BFDC-ACD2EE2B8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Summary:</a:t>
            </a:r>
          </a:p>
          <a:p>
            <a:pPr lvl="1"/>
            <a:r>
              <a:rPr lang="en-IN" dirty="0"/>
              <a:t>Highlight the benefits of an automated inventory management system:</a:t>
            </a:r>
          </a:p>
          <a:p>
            <a:pPr marL="457200" lvl="1" indent="0">
              <a:buNone/>
            </a:pPr>
            <a:r>
              <a:rPr lang="en-IN" dirty="0"/>
              <a:t>   	- Increases accuracy and efficiency.</a:t>
            </a:r>
          </a:p>
          <a:p>
            <a:pPr marL="457200" lvl="1" indent="0">
              <a:buNone/>
            </a:pPr>
            <a:r>
              <a:rPr lang="en-IN" dirty="0"/>
              <a:t>    	- Reduces manual efforts and potential errors.</a:t>
            </a:r>
          </a:p>
        </p:txBody>
      </p:sp>
    </p:spTree>
    <p:extLst>
      <p:ext uri="{BB962C8B-B14F-4D97-AF65-F5344CB8AC3E}">
        <p14:creationId xmlns:p14="http://schemas.microsoft.com/office/powerpoint/2010/main" val="4066405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5768C-F980-DF3D-7AE6-4ECC07855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 YOU 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ARYAN MALIK</a:t>
            </a:r>
          </a:p>
          <a:p>
            <a:pPr marL="0" indent="0" algn="ctr">
              <a:buNone/>
            </a:pPr>
            <a:r>
              <a:rPr lang="en-IN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INDIAN INSTITUTE OF TECHNOLOGY PATNA</a:t>
            </a:r>
          </a:p>
        </p:txBody>
      </p:sp>
    </p:spTree>
    <p:extLst>
      <p:ext uri="{BB962C8B-B14F-4D97-AF65-F5344CB8AC3E}">
        <p14:creationId xmlns:p14="http://schemas.microsoft.com/office/powerpoint/2010/main" val="134189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8C91-FF70-9AC0-7D09-D912FAE45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95C2-9692-A247-79D0-0B192FF7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Inventory management is crucial for businesses to keep track of stock levels.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Automating this process increases efficiency and reduces human error.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Objectives: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Learn to create an automated management system in Excel.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Understand key features and Excel functionalities to streamline inventory</a:t>
            </a:r>
          </a:p>
          <a:p>
            <a:pPr marL="457200" lvl="1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processes.</a:t>
            </a:r>
          </a:p>
        </p:txBody>
      </p:sp>
    </p:spTree>
    <p:extLst>
      <p:ext uri="{BB962C8B-B14F-4D97-AF65-F5344CB8AC3E}">
        <p14:creationId xmlns:p14="http://schemas.microsoft.com/office/powerpoint/2010/main" val="154381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6BDE-9720-B0F2-A064-DE073842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ED41-8C3A-AEB9-F6B5-032D56FAA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Automated Notifications: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Receive alerts for low stock levels.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Easily contact vendors as needed.	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Dynamic Updates: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Sales entries automatically update inventory levels.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Product details dynamically adjust with changes.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27C29-77D4-149D-81E4-C28F72CEC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5066" y="4322573"/>
            <a:ext cx="2829865" cy="25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3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56ED-18B2-5D0C-39DC-70B317AE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Initial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BA89-ABA3-94E9-248A-A6506507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Creating Icons: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Design and place inventory management icons in the Excel sheet.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Customizing Appearance: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Adjust colours, fonts, and general layout for better usability.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Ensure the interface is user-friendly and visually appealing.</a:t>
            </a:r>
          </a:p>
        </p:txBody>
      </p:sp>
    </p:spTree>
    <p:extLst>
      <p:ext uri="{BB962C8B-B14F-4D97-AF65-F5344CB8AC3E}">
        <p14:creationId xmlns:p14="http://schemas.microsoft.com/office/powerpoint/2010/main" val="4085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D03A1-A30B-B752-F2F2-92FFA376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Structuring Your Excel Workbook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73BC1-4952-F687-B119-5B134B8E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Efficient Organization: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Group related icons and shapes logically in the workbook.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Inserting Icons: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shapes and symbols to represent different inventory categories.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Align icons for a clean and professional appearance.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EE365-BD32-9419-15A4-7F73EACFA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960" y="4123267"/>
            <a:ext cx="217941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3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B3FEA-36C8-59BB-C291-1D01FA9B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Linking and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61AF-AECF-7865-649F-85F5C583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Multiple Sheets Linking: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Create connections between different sheets to streamline data flow.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Formatting: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Adjust cell sizes, borders, and text alignment for clarity.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consistent fonts and colours for uniformity across the workbook.</a:t>
            </a:r>
          </a:p>
        </p:txBody>
      </p:sp>
    </p:spTree>
    <p:extLst>
      <p:ext uri="{BB962C8B-B14F-4D97-AF65-F5344CB8AC3E}">
        <p14:creationId xmlns:p14="http://schemas.microsoft.com/office/powerpoint/2010/main" val="16096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81ABC-8522-F310-6FA6-7A2A8E25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Tables for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AE44-FBF4-A54D-B921-C9A221ACC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Data Table Format: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Convert raw data into table format for efficient management.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Table Properties: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Customize table headers, shading, and filtering options.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tables to facilitate easy data entry and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AD919-FA39-1FB3-AF5D-062EF75B0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531" y="4885267"/>
            <a:ext cx="4513402" cy="19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79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8EA3-3967-5EAE-E9C1-9FD9E445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Automating Inventory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C064-80B5-6EBA-6F6F-82048790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Automated Inventory Sheet: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Develop an inventory sheet that updates automatically based on sales and purchase data.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Linked Entries: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Set up formulas to link purchase and sales data across different sheets.</a:t>
            </a:r>
          </a:p>
        </p:txBody>
      </p:sp>
    </p:spTree>
    <p:extLst>
      <p:ext uri="{BB962C8B-B14F-4D97-AF65-F5344CB8AC3E}">
        <p14:creationId xmlns:p14="http://schemas.microsoft.com/office/powerpoint/2010/main" val="4241901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D64D-7CBF-79C6-9F92-1CE33B2F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F6CC6-D5FA-936A-CF59-7BCC2E2E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HSN Code Implementation: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Use HSN (Harmonized System Nomenclature) codes for better categorization.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VLOOKUP Automation: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Automate product name and cost retrieval using VLOOKUP.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Enhance inventory reporting accuracy with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820028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191</TotalTime>
  <Words>612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Algerian</vt:lpstr>
      <vt:lpstr>Arial</vt:lpstr>
      <vt:lpstr>Arial Rounded MT Bold</vt:lpstr>
      <vt:lpstr>Tw Cen MT</vt:lpstr>
      <vt:lpstr>Circuit</vt:lpstr>
      <vt:lpstr>Local Shop Inventory Manager</vt:lpstr>
      <vt:lpstr>Introduction</vt:lpstr>
      <vt:lpstr>Key Features</vt:lpstr>
      <vt:lpstr>Initial Setup</vt:lpstr>
      <vt:lpstr>Structuring Your Excel Workbook</vt:lpstr>
      <vt:lpstr>Linking and Formatting</vt:lpstr>
      <vt:lpstr>Tables for Data Management</vt:lpstr>
      <vt:lpstr>Automating Inventory Management</vt:lpstr>
      <vt:lpstr>Advanced Features</vt:lpstr>
      <vt:lpstr> Error Handling and Formula Usage</vt:lpstr>
      <vt:lpstr>Stock Tracking and Calculations</vt:lpstr>
      <vt:lpstr>Reporting and Analysis</vt:lpstr>
      <vt:lpstr>Automated Alerts and Notifications</vt:lpstr>
      <vt:lpstr>Visualization</vt:lpstr>
      <vt:lpstr>Dashboard Creation</vt:lpstr>
      <vt:lpstr>Manual and Automatic Updates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MALIK</dc:creator>
  <cp:lastModifiedBy>Aryan MALIK</cp:lastModifiedBy>
  <cp:revision>14</cp:revision>
  <dcterms:created xsi:type="dcterms:W3CDTF">2025-08-19T14:14:36Z</dcterms:created>
  <dcterms:modified xsi:type="dcterms:W3CDTF">2025-08-20T13:48:39Z</dcterms:modified>
</cp:coreProperties>
</file>