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2" r:id="rId16"/>
    <p:sldId id="270" r:id="rId17"/>
    <p:sldId id="271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89" autoAdjust="0"/>
  </p:normalViewPr>
  <p:slideViewPr>
    <p:cSldViewPr snapToGrid="0">
      <p:cViewPr varScale="1">
        <p:scale>
          <a:sx n="90" d="100"/>
          <a:sy n="90" d="100"/>
        </p:scale>
        <p:origin x="355" y="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0DA0E6CB-EFB1-4A9F-9832-62B378E50975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AB2BA3F3-8CD4-47C0-A7E5-0245A41E9E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3941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E6CB-EFB1-4A9F-9832-62B378E50975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BA3F3-8CD4-47C0-A7E5-0245A41E9E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7241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E6CB-EFB1-4A9F-9832-62B378E50975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BA3F3-8CD4-47C0-A7E5-0245A41E9E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48276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E6CB-EFB1-4A9F-9832-62B378E50975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BA3F3-8CD4-47C0-A7E5-0245A41E9EE4}" type="slidenum">
              <a:rPr lang="en-IN" smtClean="0"/>
              <a:t>‹#›</a:t>
            </a:fld>
            <a:endParaRPr lang="en-IN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835400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E6CB-EFB1-4A9F-9832-62B378E50975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BA3F3-8CD4-47C0-A7E5-0245A41E9E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28761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E6CB-EFB1-4A9F-9832-62B378E50975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BA3F3-8CD4-47C0-A7E5-0245A41E9E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01516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E6CB-EFB1-4A9F-9832-62B378E50975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BA3F3-8CD4-47C0-A7E5-0245A41E9E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36714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E6CB-EFB1-4A9F-9832-62B378E50975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BA3F3-8CD4-47C0-A7E5-0245A41E9E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65643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E6CB-EFB1-4A9F-9832-62B378E50975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BA3F3-8CD4-47C0-A7E5-0245A41E9E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409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E6CB-EFB1-4A9F-9832-62B378E50975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BA3F3-8CD4-47C0-A7E5-0245A41E9E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8711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E6CB-EFB1-4A9F-9832-62B378E50975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BA3F3-8CD4-47C0-A7E5-0245A41E9E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3406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E6CB-EFB1-4A9F-9832-62B378E50975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BA3F3-8CD4-47C0-A7E5-0245A41E9E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550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E6CB-EFB1-4A9F-9832-62B378E50975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BA3F3-8CD4-47C0-A7E5-0245A41E9E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0336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E6CB-EFB1-4A9F-9832-62B378E50975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BA3F3-8CD4-47C0-A7E5-0245A41E9E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2460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E6CB-EFB1-4A9F-9832-62B378E50975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BA3F3-8CD4-47C0-A7E5-0245A41E9E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0346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E6CB-EFB1-4A9F-9832-62B378E50975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BA3F3-8CD4-47C0-A7E5-0245A41E9E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4279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E6CB-EFB1-4A9F-9832-62B378E50975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BA3F3-8CD4-47C0-A7E5-0245A41E9E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2218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0E6CB-EFB1-4A9F-9832-62B378E50975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2BA3F3-8CD4-47C0-A7E5-0245A41E9E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87496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D6460-5F54-5129-4393-22102A6AA3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IN" dirty="0">
                <a:latin typeface="Algerian" panose="04020705040A02060702" pitchFamily="82" charset="0"/>
              </a:rPr>
              <a:t>Local Shop Inventory Manager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D4BAE0-6670-F58E-BDEA-E45C01EB75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Date =&gt; 20-08-2025</a:t>
            </a:r>
          </a:p>
          <a:p>
            <a:pPr algn="ctr"/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Presented by – Aryan Malik</a:t>
            </a:r>
          </a:p>
        </p:txBody>
      </p:sp>
    </p:spTree>
    <p:extLst>
      <p:ext uri="{BB962C8B-B14F-4D97-AF65-F5344CB8AC3E}">
        <p14:creationId xmlns:p14="http://schemas.microsoft.com/office/powerpoint/2010/main" val="9491425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4F085-B497-C185-73E0-89E5E140D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br>
              <a:rPr lang="en-IN" dirty="0"/>
            </a:br>
            <a:r>
              <a:rPr lang="en-IN" dirty="0">
                <a:solidFill>
                  <a:schemeClr val="bg1"/>
                </a:solidFill>
                <a:latin typeface="Arial Rounded MT Bold" panose="020F0704030504030204" pitchFamily="34" charset="0"/>
              </a:rPr>
              <a:t>Error Handling and Formula Usage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C3A11-0EE4-4B66-DC38-DFD705DABB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Error Formulas:</a:t>
            </a:r>
          </a:p>
          <a:p>
            <a:pPr lvl="1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Implement IFERROR and other handling functions to manage exceptions.</a:t>
            </a:r>
          </a:p>
          <a:p>
            <a:pPr marL="0" indent="0">
              <a:buNone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Formula for Customer IDs:</a:t>
            </a:r>
          </a:p>
          <a:p>
            <a:pPr lvl="1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Use Excel formulas to automatically retrieve customer IDs and management.</a:t>
            </a:r>
          </a:p>
        </p:txBody>
      </p:sp>
    </p:spTree>
    <p:extLst>
      <p:ext uri="{BB962C8B-B14F-4D97-AF65-F5344CB8AC3E}">
        <p14:creationId xmlns:p14="http://schemas.microsoft.com/office/powerpoint/2010/main" val="22996995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8F35E-E325-D1BD-8DEB-C55BBDC01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solidFill>
                  <a:schemeClr val="bg1"/>
                </a:solidFill>
                <a:latin typeface="Arial Rounded MT Bold" panose="020F0704030504030204" pitchFamily="34" charset="0"/>
              </a:rPr>
              <a:t>Stock Tracking and Calculations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06F9F4-42C0-1884-0876-2B4DE55CFB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Calculate Stock Levels:</a:t>
            </a:r>
          </a:p>
          <a:p>
            <a:pPr lvl="1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Use formulas to compute stock quantities based on purchases and sales.</a:t>
            </a:r>
          </a:p>
          <a:p>
            <a:pPr marL="0" indent="0">
              <a:buNone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Track Products Stock:</a:t>
            </a:r>
          </a:p>
          <a:p>
            <a:pPr lvl="1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Leverage VLOOKUP and other functions for real-time tracking of inventory status.</a:t>
            </a:r>
          </a:p>
        </p:txBody>
      </p:sp>
    </p:spTree>
    <p:extLst>
      <p:ext uri="{BB962C8B-B14F-4D97-AF65-F5344CB8AC3E}">
        <p14:creationId xmlns:p14="http://schemas.microsoft.com/office/powerpoint/2010/main" val="2658694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2336A-27D7-8897-037E-4AA1F6BB8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solidFill>
                  <a:schemeClr val="bg1"/>
                </a:solidFill>
                <a:latin typeface="Arial Rounded MT Bold" panose="020F0704030504030204" pitchFamily="34" charset="0"/>
              </a:rPr>
              <a:t>Reporting and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ABB17D-42BD-70CF-C62F-47312A5D7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Creating Pivot Tables:</a:t>
            </a:r>
          </a:p>
          <a:p>
            <a:pPr lvl="1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Use Pivot Tables for deep analysis of inventory data.</a:t>
            </a:r>
          </a:p>
          <a:p>
            <a:pPr lvl="1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Generate summary reports on sales and stock levels.</a:t>
            </a:r>
          </a:p>
          <a:p>
            <a:pPr marL="0" indent="0">
              <a:buNone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Dashboard Creation:</a:t>
            </a:r>
          </a:p>
          <a:p>
            <a:pPr lvl="1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Build a performance summary dashboard for visual insights.</a:t>
            </a:r>
          </a:p>
        </p:txBody>
      </p:sp>
    </p:spTree>
    <p:extLst>
      <p:ext uri="{BB962C8B-B14F-4D97-AF65-F5344CB8AC3E}">
        <p14:creationId xmlns:p14="http://schemas.microsoft.com/office/powerpoint/2010/main" val="12756549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D1CF0-17EA-3EB4-EDC9-06A212A4B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solidFill>
                  <a:schemeClr val="bg1"/>
                </a:solidFill>
                <a:latin typeface="Arial Rounded MT Bold" panose="020F0704030504030204" pitchFamily="34" charset="0"/>
              </a:rPr>
              <a:t>Automated Alerts and Notifications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0EE60C-732A-C8C8-AEA0-16FE9D7B50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Setting Up Alerts:</a:t>
            </a:r>
          </a:p>
          <a:p>
            <a:pPr lvl="1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Create formulas to trigger alerts for low inventory levels.</a:t>
            </a:r>
          </a:p>
          <a:p>
            <a:pPr marL="0" indent="0">
              <a:buNone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Automated Reorder Process:</a:t>
            </a:r>
          </a:p>
          <a:p>
            <a:pPr lvl="1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Establish process for reorder notification based on inventory thresholds.</a:t>
            </a:r>
          </a:p>
        </p:txBody>
      </p:sp>
    </p:spTree>
    <p:extLst>
      <p:ext uri="{BB962C8B-B14F-4D97-AF65-F5344CB8AC3E}">
        <p14:creationId xmlns:p14="http://schemas.microsoft.com/office/powerpoint/2010/main" val="9222132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5FE50-A9D7-4B33-3D98-E9A829994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solidFill>
                  <a:schemeClr val="bg1"/>
                </a:solidFill>
                <a:latin typeface="Arial Rounded MT Bold" panose="020F0704030504030204" pitchFamily="34" charset="0"/>
              </a:rPr>
              <a:t>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383821-474C-C8C8-7998-C654E68DD9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Bar Charts:</a:t>
            </a:r>
          </a:p>
          <a:p>
            <a:pPr lvl="1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Customize dashboard layout for effective data representation.</a:t>
            </a:r>
          </a:p>
          <a:p>
            <a:pPr marL="0" indent="0">
              <a:buNone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Filters and Visuals:</a:t>
            </a:r>
          </a:p>
          <a:p>
            <a:pPr lvl="1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Use Excel filters to enable quick access to specific data subsets.</a:t>
            </a:r>
          </a:p>
          <a:p>
            <a:pPr lvl="1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Leverage visual aids for clearer data interpretation.</a:t>
            </a:r>
          </a:p>
        </p:txBody>
      </p:sp>
    </p:spTree>
    <p:extLst>
      <p:ext uri="{BB962C8B-B14F-4D97-AF65-F5344CB8AC3E}">
        <p14:creationId xmlns:p14="http://schemas.microsoft.com/office/powerpoint/2010/main" val="29824904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65913-3EB6-A325-1F58-98C6F25B0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solidFill>
                  <a:schemeClr val="bg1"/>
                </a:solidFill>
                <a:latin typeface="Arial Rounded MT Bold" panose="020F0704030504030204" pitchFamily="34" charset="0"/>
              </a:rPr>
              <a:t>Dashboard Creation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DCC2BB-1E12-2998-6ACF-45408F4DB2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Designing Dashboard:</a:t>
            </a:r>
          </a:p>
          <a:p>
            <a:pPr lvl="1"/>
            <a:r>
              <a:rPr lang="en-IN" dirty="0"/>
              <a:t>Customize dashboard layout for effective data representation.</a:t>
            </a:r>
          </a:p>
          <a:p>
            <a:pPr marL="0" indent="0">
              <a:buNone/>
            </a:pPr>
            <a:r>
              <a:rPr lang="en-IN" dirty="0"/>
              <a:t>Steps for Dashboard:</a:t>
            </a:r>
          </a:p>
          <a:p>
            <a:pPr lvl="1"/>
            <a:r>
              <a:rPr lang="en-IN" dirty="0"/>
              <a:t>Outline steps to link product availability and purchase amounts for at-a-glance insights.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303967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E8BA-1B1F-C959-F023-EA545285E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solidFill>
                  <a:schemeClr val="bg1"/>
                </a:solidFill>
                <a:latin typeface="Arial Rounded MT Bold" panose="020F0704030504030204" pitchFamily="34" charset="0"/>
              </a:rPr>
              <a:t>Manual and Automatic Updates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E1F0A-1262-13E5-AA2B-EFA67500DA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Manual Refresh:</a:t>
            </a:r>
          </a:p>
          <a:p>
            <a:pPr lvl="1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Note importance of refreshing data manually for real-time updates.</a:t>
            </a:r>
          </a:p>
          <a:p>
            <a:pPr marL="0" indent="0">
              <a:buNone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Streamlining Insights:</a:t>
            </a:r>
          </a:p>
          <a:p>
            <a:pPr lvl="1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Discuss benefits of automated processes in enhancing data  analysis.</a:t>
            </a:r>
          </a:p>
        </p:txBody>
      </p:sp>
    </p:spTree>
    <p:extLst>
      <p:ext uri="{BB962C8B-B14F-4D97-AF65-F5344CB8AC3E}">
        <p14:creationId xmlns:p14="http://schemas.microsoft.com/office/powerpoint/2010/main" val="21555058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B1460-476E-52E8-D768-1AAEAEFE8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solidFill>
                  <a:schemeClr val="bg1"/>
                </a:solidFill>
                <a:latin typeface="Arial Rounded MT Bold" panose="020F0704030504030204" pitchFamily="34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5BDEF3-D25A-6926-BFDC-ACD2EE2B8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Summary:</a:t>
            </a:r>
          </a:p>
          <a:p>
            <a:pPr lvl="1"/>
            <a:r>
              <a:rPr lang="en-IN" dirty="0"/>
              <a:t>Highlight the benefits of an automated inventory management system:</a:t>
            </a:r>
          </a:p>
          <a:p>
            <a:pPr marL="457200" lvl="1" indent="0">
              <a:buNone/>
            </a:pPr>
            <a:r>
              <a:rPr lang="en-IN" dirty="0"/>
              <a:t>   	- Increases accuracy and efficiency.</a:t>
            </a:r>
          </a:p>
          <a:p>
            <a:pPr marL="457200" lvl="1" indent="0">
              <a:buNone/>
            </a:pPr>
            <a:r>
              <a:rPr lang="en-IN" dirty="0"/>
              <a:t>    	- Reduces manual efforts and potential errors.</a:t>
            </a:r>
          </a:p>
        </p:txBody>
      </p:sp>
    </p:spTree>
    <p:extLst>
      <p:ext uri="{BB962C8B-B14F-4D97-AF65-F5344CB8AC3E}">
        <p14:creationId xmlns:p14="http://schemas.microsoft.com/office/powerpoint/2010/main" val="40664050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C5768C-F980-DF3D-7AE6-4ECC07855C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36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THANK YOU </a:t>
            </a:r>
          </a:p>
          <a:p>
            <a:pPr marL="0" indent="0" algn="ctr">
              <a:buNone/>
            </a:pPr>
            <a:r>
              <a:rPr lang="en-IN" sz="36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ARYAN MALIK</a:t>
            </a:r>
          </a:p>
          <a:p>
            <a:pPr marL="0" indent="0" algn="ctr">
              <a:buNone/>
            </a:pPr>
            <a:r>
              <a:rPr lang="en-IN" sz="36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INDIAN INSTITUTE OF TECHNOLOGY PATNA</a:t>
            </a:r>
          </a:p>
        </p:txBody>
      </p:sp>
    </p:spTree>
    <p:extLst>
      <p:ext uri="{BB962C8B-B14F-4D97-AF65-F5344CB8AC3E}">
        <p14:creationId xmlns:p14="http://schemas.microsoft.com/office/powerpoint/2010/main" val="1341893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A8C91-FF70-9AC0-7D09-D912FAE45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solidFill>
                  <a:schemeClr val="bg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695C2-9692-A247-79D0-0B192FF737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Overview:</a:t>
            </a:r>
          </a:p>
          <a:p>
            <a:pPr lvl="1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Inventory management is crucial for businesses to keep track of stock levels.</a:t>
            </a:r>
          </a:p>
          <a:p>
            <a:pPr lvl="1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Automating this process increases efficiency and reduces human error.</a:t>
            </a:r>
          </a:p>
          <a:p>
            <a:pPr marL="0" indent="0">
              <a:buNone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Objectives:</a:t>
            </a:r>
          </a:p>
          <a:p>
            <a:pPr lvl="1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Learn to create an automated management system in Excel.</a:t>
            </a:r>
          </a:p>
          <a:p>
            <a:pPr lvl="1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Understand key features and Excel functionalities to streamline inventory</a:t>
            </a:r>
          </a:p>
          <a:p>
            <a:pPr marL="457200" lvl="1" indent="0">
              <a:buNone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   processes.</a:t>
            </a:r>
          </a:p>
        </p:txBody>
      </p:sp>
    </p:spTree>
    <p:extLst>
      <p:ext uri="{BB962C8B-B14F-4D97-AF65-F5344CB8AC3E}">
        <p14:creationId xmlns:p14="http://schemas.microsoft.com/office/powerpoint/2010/main" val="1543815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56BDE-9720-B0F2-A064-DE0738421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solidFill>
                  <a:schemeClr val="bg1"/>
                </a:solidFill>
                <a:latin typeface="Arial Rounded MT Bold" panose="020F0704030504030204" pitchFamily="34" charset="0"/>
              </a:rPr>
              <a:t>Key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0ED41-8C3A-AEB9-F6B5-032D56FAA6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Automated Notifications:</a:t>
            </a:r>
          </a:p>
          <a:p>
            <a:pPr lvl="1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Receive alerts for low stock levels.</a:t>
            </a:r>
          </a:p>
          <a:p>
            <a:pPr lvl="1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Easily contact vendors as needed.	</a:t>
            </a:r>
          </a:p>
          <a:p>
            <a:pPr marL="0" indent="0">
              <a:buNone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Dynamic Updates:</a:t>
            </a:r>
          </a:p>
          <a:p>
            <a:pPr lvl="1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Sales entries automatically update inventory levels.</a:t>
            </a:r>
          </a:p>
          <a:p>
            <a:pPr lvl="1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Product details dynamically adjust with changes.</a:t>
            </a:r>
          </a:p>
        </p:txBody>
      </p:sp>
    </p:spTree>
    <p:extLst>
      <p:ext uri="{BB962C8B-B14F-4D97-AF65-F5344CB8AC3E}">
        <p14:creationId xmlns:p14="http://schemas.microsoft.com/office/powerpoint/2010/main" val="3629739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656ED-18B2-5D0C-39DC-70B317AE9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solidFill>
                  <a:schemeClr val="bg1"/>
                </a:solidFill>
                <a:latin typeface="Arial Rounded MT Bold" panose="020F0704030504030204" pitchFamily="34" charset="0"/>
              </a:rPr>
              <a:t>Initial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8BA89-ABA3-94E9-248A-A6506507AE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Creating Icons:</a:t>
            </a:r>
          </a:p>
          <a:p>
            <a:pPr lvl="1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Design and place inventory management icons in the Excel sheet.</a:t>
            </a:r>
          </a:p>
          <a:p>
            <a:pPr marL="0" indent="0">
              <a:buNone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Customizing Appearance:</a:t>
            </a:r>
          </a:p>
          <a:p>
            <a:pPr lvl="1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Adjust colours, fonts, and general layout for better usability.</a:t>
            </a:r>
          </a:p>
          <a:p>
            <a:pPr lvl="1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Ensure the interface is user-friendly and visually appealing.</a:t>
            </a:r>
          </a:p>
        </p:txBody>
      </p:sp>
    </p:spTree>
    <p:extLst>
      <p:ext uri="{BB962C8B-B14F-4D97-AF65-F5344CB8AC3E}">
        <p14:creationId xmlns:p14="http://schemas.microsoft.com/office/powerpoint/2010/main" val="40851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D03A1-A30B-B752-F2F2-92FFA3762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solidFill>
                  <a:schemeClr val="bg1"/>
                </a:solidFill>
                <a:latin typeface="Arial Rounded MT Bold" panose="020F0704030504030204" pitchFamily="34" charset="0"/>
              </a:rPr>
              <a:t>Structuring Your Excel Workbook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73BC1-4952-F687-B119-5B134B8EBB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Efficient Organization:</a:t>
            </a:r>
          </a:p>
          <a:p>
            <a:pPr lvl="1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Group related icons and shapes logically in the workbook.</a:t>
            </a:r>
          </a:p>
          <a:p>
            <a:pPr marL="0" indent="0">
              <a:buNone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Inserting Icons:</a:t>
            </a:r>
          </a:p>
          <a:p>
            <a:pPr lvl="1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Use shapes and symbols to represent different inventory categories.</a:t>
            </a:r>
          </a:p>
          <a:p>
            <a:pPr lvl="1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Align icons for a clean and professional appearance. </a:t>
            </a:r>
          </a:p>
        </p:txBody>
      </p:sp>
    </p:spTree>
    <p:extLst>
      <p:ext uri="{BB962C8B-B14F-4D97-AF65-F5344CB8AC3E}">
        <p14:creationId xmlns:p14="http://schemas.microsoft.com/office/powerpoint/2010/main" val="1625037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B3FEA-36C8-59BB-C291-1D01FA9BC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solidFill>
                  <a:schemeClr val="bg1"/>
                </a:solidFill>
                <a:latin typeface="Arial Rounded MT Bold" panose="020F0704030504030204" pitchFamily="34" charset="0"/>
              </a:rPr>
              <a:t>Linking and Formatting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5D61AF-AECF-7865-649F-85F5C583F1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Multiple Sheets Linking:</a:t>
            </a:r>
          </a:p>
          <a:p>
            <a:pPr lvl="1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Create connections between different sheets to streamline data flow.</a:t>
            </a:r>
          </a:p>
          <a:p>
            <a:pPr marL="0" indent="0">
              <a:buNone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Formatting:</a:t>
            </a:r>
          </a:p>
          <a:p>
            <a:pPr lvl="1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Adjust cell sizes, borders, and text alignment for clarity.</a:t>
            </a:r>
          </a:p>
          <a:p>
            <a:pPr lvl="1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Use consistent fonts and colours for uniformity across the workbook.</a:t>
            </a:r>
          </a:p>
        </p:txBody>
      </p:sp>
    </p:spTree>
    <p:extLst>
      <p:ext uri="{BB962C8B-B14F-4D97-AF65-F5344CB8AC3E}">
        <p14:creationId xmlns:p14="http://schemas.microsoft.com/office/powerpoint/2010/main" val="160963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81ABC-8522-F310-6FA6-7A2A8E254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solidFill>
                  <a:schemeClr val="bg1"/>
                </a:solidFill>
                <a:latin typeface="Arial Rounded MT Bold" panose="020F0704030504030204" pitchFamily="34" charset="0"/>
              </a:rPr>
              <a:t>Tables for Data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2BAE44-FBF4-A54D-B921-C9A221ACCD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Data Table Format:</a:t>
            </a:r>
          </a:p>
          <a:p>
            <a:pPr lvl="1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Convert raw data into table format for efficient management.</a:t>
            </a:r>
          </a:p>
          <a:p>
            <a:pPr marL="0" indent="0">
              <a:buNone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Table Properties:</a:t>
            </a:r>
          </a:p>
          <a:p>
            <a:pPr lvl="1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Customize table headers, shading, and filtering options.</a:t>
            </a:r>
          </a:p>
          <a:p>
            <a:pPr lvl="1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Use tables to facilitate easy data entry and analysis.</a:t>
            </a:r>
          </a:p>
        </p:txBody>
      </p:sp>
    </p:spTree>
    <p:extLst>
      <p:ext uri="{BB962C8B-B14F-4D97-AF65-F5344CB8AC3E}">
        <p14:creationId xmlns:p14="http://schemas.microsoft.com/office/powerpoint/2010/main" val="3787792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58EA3-3967-5EAE-E9C1-9FD9E4451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solidFill>
                  <a:schemeClr val="bg1"/>
                </a:solidFill>
                <a:latin typeface="Arial Rounded MT Bold" panose="020F0704030504030204" pitchFamily="34" charset="0"/>
              </a:rPr>
              <a:t>Automating Inventory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BC064-80B5-6EBA-6F6F-82048790D2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Automated Inventory Sheet:</a:t>
            </a:r>
          </a:p>
          <a:p>
            <a:pPr lvl="1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Develop an inventory sheet that updates automatically based on sales and purchase data.</a:t>
            </a:r>
          </a:p>
          <a:p>
            <a:pPr marL="0" indent="0">
              <a:buNone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Linked Entries:</a:t>
            </a:r>
          </a:p>
          <a:p>
            <a:pPr lvl="1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Set up formulas to link purchase and sales data across different sheets.</a:t>
            </a:r>
          </a:p>
        </p:txBody>
      </p:sp>
    </p:spTree>
    <p:extLst>
      <p:ext uri="{BB962C8B-B14F-4D97-AF65-F5344CB8AC3E}">
        <p14:creationId xmlns:p14="http://schemas.microsoft.com/office/powerpoint/2010/main" val="42419016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ED64D-7CBF-79C6-9F92-1CE33B2FC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solidFill>
                  <a:schemeClr val="bg1"/>
                </a:solidFill>
                <a:latin typeface="Arial Rounded MT Bold" panose="020F0704030504030204" pitchFamily="34" charset="0"/>
              </a:rPr>
              <a:t>Advanced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F6CC6-D5FA-936A-CF59-7BCC2E2E00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HSN Code Implementation:</a:t>
            </a:r>
          </a:p>
          <a:p>
            <a:pPr lvl="1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Use HSN (Harmonized System Nomenclature) codes for better categorization.</a:t>
            </a:r>
          </a:p>
          <a:p>
            <a:pPr marL="0" indent="0">
              <a:buNone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VLOOKUP Automation:</a:t>
            </a:r>
          </a:p>
          <a:p>
            <a:pPr lvl="1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Automate product name and cost retrieval using VLOOKUP.</a:t>
            </a:r>
          </a:p>
          <a:p>
            <a:pPr lvl="1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Enhance inventory reporting accuracy with real-time data.</a:t>
            </a:r>
          </a:p>
        </p:txBody>
      </p:sp>
    </p:spTree>
    <p:extLst>
      <p:ext uri="{BB962C8B-B14F-4D97-AF65-F5344CB8AC3E}">
        <p14:creationId xmlns:p14="http://schemas.microsoft.com/office/powerpoint/2010/main" val="18200286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181</TotalTime>
  <Words>612</Words>
  <Application>Microsoft Office PowerPoint</Application>
  <PresentationFormat>Widescreen</PresentationFormat>
  <Paragraphs>98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Algerian</vt:lpstr>
      <vt:lpstr>Arial</vt:lpstr>
      <vt:lpstr>Arial Rounded MT Bold</vt:lpstr>
      <vt:lpstr>Tw Cen MT</vt:lpstr>
      <vt:lpstr>Circuit</vt:lpstr>
      <vt:lpstr>Local Shop Inventory Manager</vt:lpstr>
      <vt:lpstr>Introduction</vt:lpstr>
      <vt:lpstr>Key Features</vt:lpstr>
      <vt:lpstr>Initial Setup</vt:lpstr>
      <vt:lpstr>Structuring Your Excel Workbook</vt:lpstr>
      <vt:lpstr>Linking and Formatting</vt:lpstr>
      <vt:lpstr>Tables for Data Management</vt:lpstr>
      <vt:lpstr>Automating Inventory Management</vt:lpstr>
      <vt:lpstr>Advanced Features</vt:lpstr>
      <vt:lpstr> Error Handling and Formula Usage</vt:lpstr>
      <vt:lpstr>Stock Tracking and Calculations</vt:lpstr>
      <vt:lpstr>Reporting and Analysis</vt:lpstr>
      <vt:lpstr>Automated Alerts and Notifications</vt:lpstr>
      <vt:lpstr>Visualization</vt:lpstr>
      <vt:lpstr>Dashboard Creation</vt:lpstr>
      <vt:lpstr>Manual and Automatic Updates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Aryan MALIK</dc:creator>
  <cp:lastModifiedBy>Aryan MALIK</cp:lastModifiedBy>
  <cp:revision>9</cp:revision>
  <dcterms:created xsi:type="dcterms:W3CDTF">2025-08-19T14:14:36Z</dcterms:created>
  <dcterms:modified xsi:type="dcterms:W3CDTF">2025-08-19T17:15:59Z</dcterms:modified>
</cp:coreProperties>
</file>