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6A6F2-B03D-473A-A46B-8AD227EBED98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78CE9-3D5D-4B0B-B71B-4FD99DBF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5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78CE9-3D5D-4B0B-B71B-4FD99DBF6F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3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BCA-E271-41C2-BD75-65E03C3DC016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87-0B0D-430D-BDEA-5C0CAE86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5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BCA-E271-41C2-BD75-65E03C3DC016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87-0B0D-430D-BDEA-5C0CAE86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BCA-E271-41C2-BD75-65E03C3DC016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87-0B0D-430D-BDEA-5C0CAE86FB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278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BCA-E271-41C2-BD75-65E03C3DC016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87-0B0D-430D-BDEA-5C0CAE86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75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BCA-E271-41C2-BD75-65E03C3DC016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87-0B0D-430D-BDEA-5C0CAE86FB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9919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BCA-E271-41C2-BD75-65E03C3DC016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87-0B0D-430D-BDEA-5C0CAE86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17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BCA-E271-41C2-BD75-65E03C3DC016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87-0B0D-430D-BDEA-5C0CAE86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00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BCA-E271-41C2-BD75-65E03C3DC016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87-0B0D-430D-BDEA-5C0CAE86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9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BCA-E271-41C2-BD75-65E03C3DC016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87-0B0D-430D-BDEA-5C0CAE86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BCA-E271-41C2-BD75-65E03C3DC016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87-0B0D-430D-BDEA-5C0CAE86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0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BCA-E271-41C2-BD75-65E03C3DC016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87-0B0D-430D-BDEA-5C0CAE86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BCA-E271-41C2-BD75-65E03C3DC016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87-0B0D-430D-BDEA-5C0CAE86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0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BCA-E271-41C2-BD75-65E03C3DC016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87-0B0D-430D-BDEA-5C0CAE86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BCA-E271-41C2-BD75-65E03C3DC016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87-0B0D-430D-BDEA-5C0CAE86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8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BCA-E271-41C2-BD75-65E03C3DC016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87-0B0D-430D-BDEA-5C0CAE86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4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87-0B0D-430D-BDEA-5C0CAE86FB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BCA-E271-41C2-BD75-65E03C3DC016}" type="datetimeFigureOut">
              <a:rPr lang="en-US" smtClean="0"/>
              <a:t>14-May-25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1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37BCA-E271-41C2-BD75-65E03C3DC016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DB9887-0B0D-430D-BDEA-5C0CAE86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2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0E9DEF-D9F0-BC36-7135-C9DF21087708}"/>
              </a:ext>
            </a:extLst>
          </p:cNvPr>
          <p:cNvSpPr/>
          <p:nvPr/>
        </p:nvSpPr>
        <p:spPr>
          <a:xfrm>
            <a:off x="899652" y="1020548"/>
            <a:ext cx="867205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CYBER SECURITY</a:t>
            </a:r>
          </a:p>
          <a:p>
            <a:pPr algn="ctr"/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  <a:r>
              <a:rPr lang="en-US" sz="40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Protecting the Digital World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CBD6D-305D-5FC9-8015-A5EDC0BDA7A4}"/>
              </a:ext>
            </a:extLst>
          </p:cNvPr>
          <p:cNvSpPr txBox="1"/>
          <p:nvPr/>
        </p:nvSpPr>
        <p:spPr>
          <a:xfrm>
            <a:off x="2227006" y="4557252"/>
            <a:ext cx="6253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POWERPOINT PRESENTATION BY:</a:t>
            </a:r>
          </a:p>
          <a:p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b="1" dirty="0">
                <a:solidFill>
                  <a:srgbClr val="FF0000"/>
                </a:solidFill>
              </a:rPr>
              <a:t>ARYAN MATHUR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14-MAY-2025</a:t>
            </a:r>
          </a:p>
        </p:txBody>
      </p:sp>
    </p:spTree>
    <p:extLst>
      <p:ext uri="{BB962C8B-B14F-4D97-AF65-F5344CB8AC3E}">
        <p14:creationId xmlns:p14="http://schemas.microsoft.com/office/powerpoint/2010/main" val="37155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915D-563C-471C-5499-A11A7612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B47A9B-8BAB-EB17-3E51-C4550B404A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863" y="2160588"/>
            <a:ext cx="8596312" cy="3881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Cyber Security is the practice of protecting computer systems,</a:t>
            </a:r>
          </a:p>
          <a:p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networks, and data from unauthorized access , damage or disruption.</a:t>
            </a:r>
          </a:p>
          <a:p>
            <a:endParaRPr lang="en-US" sz="2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It encompasses a wide range of methods, process and tools to safeguard information and system from various cyber threats.</a:t>
            </a:r>
          </a:p>
          <a:p>
            <a:endParaRPr lang="en-US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0999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BB70-52C7-11B0-2F3A-EBDA02C1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CYBER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1205-0CBD-3C79-FCEE-641D135A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Malware (viruses, trojans, ransomware)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Phishing attacks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Denial-of Service(DoS) attack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Insider Threats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Man-in-middle attacks</a:t>
            </a:r>
          </a:p>
        </p:txBody>
      </p:sp>
    </p:spTree>
    <p:extLst>
      <p:ext uri="{BB962C8B-B14F-4D97-AF65-F5344CB8AC3E}">
        <p14:creationId xmlns:p14="http://schemas.microsoft.com/office/powerpoint/2010/main" val="201168500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3CFA-0C56-1C34-209D-444A1F86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Real- World Cyber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4C35-A873-72BD-AC8B-224136966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WannaCry Ransomware attack(2017)</a:t>
            </a:r>
          </a:p>
          <a:p>
            <a:r>
              <a:rPr lang="en-US" sz="2800" dirty="0"/>
              <a:t>Equifax Data Breach (2017)</a:t>
            </a:r>
          </a:p>
          <a:p>
            <a:r>
              <a:rPr lang="en-US" sz="2800" dirty="0"/>
              <a:t>SolarWinds Supply Chain Attack (2020)</a:t>
            </a:r>
          </a:p>
          <a:p>
            <a:r>
              <a:rPr lang="en-US" sz="2800" dirty="0"/>
              <a:t>Twitter Bitcoin scam (2020)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8917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498-9CD9-01B0-9004-1F1BE98D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Key Cybersecurity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E0FE-5331-9461-713A-F9E76609C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Confidentially: Only authorized individuals can access data</a:t>
            </a:r>
          </a:p>
          <a:p>
            <a:r>
              <a:rPr lang="en-US" sz="2700" dirty="0"/>
              <a:t>Integrity : Data is accurate and untampered</a:t>
            </a:r>
          </a:p>
          <a:p>
            <a:r>
              <a:rPr lang="en-US" sz="2700" dirty="0"/>
              <a:t>Availability : Systems and data are accessible when needed</a:t>
            </a:r>
          </a:p>
        </p:txBody>
      </p:sp>
    </p:spTree>
    <p:extLst>
      <p:ext uri="{BB962C8B-B14F-4D97-AF65-F5344CB8AC3E}">
        <p14:creationId xmlns:p14="http://schemas.microsoft.com/office/powerpoint/2010/main" val="25146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5332-65F9-B516-8F24-A7EA321D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Best Practices for Individuals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6DBA-4195-A0D5-1B06-671948E03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strong, unique passwords</a:t>
            </a:r>
          </a:p>
          <a:p>
            <a:r>
              <a:rPr lang="en-US" sz="2800" dirty="0"/>
              <a:t>Enable two-factor authentication</a:t>
            </a:r>
          </a:p>
          <a:p>
            <a:r>
              <a:rPr lang="en-US" sz="2800" dirty="0"/>
              <a:t>Keep software updated.</a:t>
            </a:r>
          </a:p>
          <a:p>
            <a:r>
              <a:rPr lang="en-US" sz="2800" dirty="0"/>
              <a:t>Be cautious of suspicious emails or links</a:t>
            </a:r>
          </a:p>
          <a:p>
            <a:r>
              <a:rPr lang="en-US" sz="2800" dirty="0"/>
              <a:t>Use antivirus and firewall protection</a:t>
            </a:r>
          </a:p>
        </p:txBody>
      </p:sp>
    </p:spTree>
    <p:extLst>
      <p:ext uri="{BB962C8B-B14F-4D97-AF65-F5344CB8AC3E}">
        <p14:creationId xmlns:p14="http://schemas.microsoft.com/office/powerpoint/2010/main" val="2558436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D11C-9FA3-CABE-F79A-71F71954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Careers in 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BECD-146B-2989-BAB0-AE4DEFD63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23866" cy="3880773"/>
          </a:xfrm>
        </p:spPr>
        <p:txBody>
          <a:bodyPr>
            <a:normAutofit/>
          </a:bodyPr>
          <a:lstStyle/>
          <a:p>
            <a:r>
              <a:rPr lang="en-US" sz="2800" dirty="0"/>
              <a:t>Roles: Security Analyst, Penetration Tester , Security Engineer, CISO</a:t>
            </a:r>
          </a:p>
          <a:p>
            <a:r>
              <a:rPr lang="en-US" sz="2800" dirty="0"/>
              <a:t>Skills: Networking , coding , risk assessment, compliance</a:t>
            </a:r>
          </a:p>
          <a:p>
            <a:r>
              <a:rPr lang="en-US" sz="2800" dirty="0"/>
              <a:t>Certification : CISSP, CEH , CompTIA </a:t>
            </a:r>
            <a:r>
              <a:rPr lang="en-US" sz="2800" dirty="0" err="1"/>
              <a:t>Security+,CISM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601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0604-DAB9-7EA1-02DF-DDC09C47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506A-DB83-8662-6924-CC3F6F4F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Cybersecurity is crucial for digital safety</a:t>
            </a:r>
          </a:p>
          <a:p>
            <a:r>
              <a:rPr lang="en-US" sz="2700" dirty="0"/>
              <a:t>Both Individuals and organization play a role</a:t>
            </a:r>
          </a:p>
          <a:p>
            <a:r>
              <a:rPr lang="en-US" sz="2700" dirty="0"/>
              <a:t>Continuous learning and vigilance are key</a:t>
            </a:r>
          </a:p>
        </p:txBody>
      </p:sp>
    </p:spTree>
    <p:extLst>
      <p:ext uri="{BB962C8B-B14F-4D97-AF65-F5344CB8AC3E}">
        <p14:creationId xmlns:p14="http://schemas.microsoft.com/office/powerpoint/2010/main" val="2258400271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222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Trebuchet MS</vt:lpstr>
      <vt:lpstr>Wingdings</vt:lpstr>
      <vt:lpstr>Wingdings 3</vt:lpstr>
      <vt:lpstr>Facet</vt:lpstr>
      <vt:lpstr>PowerPoint Presentation</vt:lpstr>
      <vt:lpstr>INTRODUCTION</vt:lpstr>
      <vt:lpstr>COMMON CYBER THREATS</vt:lpstr>
      <vt:lpstr>Real- World Cyber Attacks</vt:lpstr>
      <vt:lpstr>Key Cybersecurity Principles</vt:lpstr>
      <vt:lpstr>Best Practices for Individuals</vt:lpstr>
      <vt:lpstr>Careers in Cybersecurity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2025-05-14T17:19:27Z</dcterms:created>
  <dcterms:modified xsi:type="dcterms:W3CDTF">2025-05-14T17:44:42Z</dcterms:modified>
</cp:coreProperties>
</file>