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0" r:id="rId12"/>
    <p:sldId id="281" r:id="rId13"/>
    <p:sldId id="267" r:id="rId14"/>
    <p:sldId id="282" r:id="rId15"/>
    <p:sldId id="283" r:id="rId16"/>
    <p:sldId id="268" r:id="rId17"/>
    <p:sldId id="269" r:id="rId18"/>
    <p:sldId id="28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08AC1-7FE5-47C4-BEEB-8E6F708607CB}" v="61" dt="2023-12-05T09:52:05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Raj Singh" userId="c40a5373-d1ae-4913-b120-c3147c260966" providerId="ADAL" clId="{DE108AC1-7FE5-47C4-BEEB-8E6F708607CB}"/>
    <pc:docChg chg="undo custSel addSld delSld modSld">
      <pc:chgData name="Kamal Raj Singh" userId="c40a5373-d1ae-4913-b120-c3147c260966" providerId="ADAL" clId="{DE108AC1-7FE5-47C4-BEEB-8E6F708607CB}" dt="2023-12-05T09:52:35.565" v="7480" actId="9405"/>
      <pc:docMkLst>
        <pc:docMk/>
      </pc:docMkLst>
      <pc:sldChg chg="modSp mod">
        <pc:chgData name="Kamal Raj Singh" userId="c40a5373-d1ae-4913-b120-c3147c260966" providerId="ADAL" clId="{DE108AC1-7FE5-47C4-BEEB-8E6F708607CB}" dt="2023-12-05T09:44:40.850" v="7155" actId="207"/>
        <pc:sldMkLst>
          <pc:docMk/>
          <pc:sldMk cId="919597674" sldId="256"/>
        </pc:sldMkLst>
        <pc:spChg chg="mod">
          <ac:chgData name="Kamal Raj Singh" userId="c40a5373-d1ae-4913-b120-c3147c260966" providerId="ADAL" clId="{DE108AC1-7FE5-47C4-BEEB-8E6F708607CB}" dt="2023-12-05T09:44:40.850" v="7155" actId="207"/>
          <ac:spMkLst>
            <pc:docMk/>
            <pc:sldMk cId="919597674" sldId="256"/>
            <ac:spMk id="2" creationId="{389488A7-6501-F1AA-13C2-AF0D2BB868EC}"/>
          </ac:spMkLst>
        </pc:spChg>
      </pc:sldChg>
      <pc:sldChg chg="modSp new mod">
        <pc:chgData name="Kamal Raj Singh" userId="c40a5373-d1ae-4913-b120-c3147c260966" providerId="ADAL" clId="{DE108AC1-7FE5-47C4-BEEB-8E6F708607CB}" dt="2023-12-05T09:47:38.300" v="7196" actId="255"/>
        <pc:sldMkLst>
          <pc:docMk/>
          <pc:sldMk cId="347517250" sldId="257"/>
        </pc:sldMkLst>
        <pc:spChg chg="mod">
          <ac:chgData name="Kamal Raj Singh" userId="c40a5373-d1ae-4913-b120-c3147c260966" providerId="ADAL" clId="{DE108AC1-7FE5-47C4-BEEB-8E6F708607CB}" dt="2023-12-05T09:47:04.553" v="7190" actId="255"/>
          <ac:spMkLst>
            <pc:docMk/>
            <pc:sldMk cId="347517250" sldId="257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9:47:38.300" v="7196" actId="255"/>
          <ac:spMkLst>
            <pc:docMk/>
            <pc:sldMk cId="347517250" sldId="257"/>
            <ac:spMk id="3" creationId="{A86BFA94-C048-3BD7-C388-F7ADAE7D5A64}"/>
          </ac:spMkLst>
        </pc:spChg>
      </pc:sldChg>
      <pc:sldChg chg="modSp new mod">
        <pc:chgData name="Kamal Raj Singh" userId="c40a5373-d1ae-4913-b120-c3147c260966" providerId="ADAL" clId="{DE108AC1-7FE5-47C4-BEEB-8E6F708607CB}" dt="2023-12-05T09:44:54.541" v="7159" actId="113"/>
        <pc:sldMkLst>
          <pc:docMk/>
          <pc:sldMk cId="835162782" sldId="258"/>
        </pc:sldMkLst>
        <pc:spChg chg="mod">
          <ac:chgData name="Kamal Raj Singh" userId="c40a5373-d1ae-4913-b120-c3147c260966" providerId="ADAL" clId="{DE108AC1-7FE5-47C4-BEEB-8E6F708607CB}" dt="2023-12-05T09:44:54.541" v="7159" actId="113"/>
          <ac:spMkLst>
            <pc:docMk/>
            <pc:sldMk cId="835162782" sldId="258"/>
            <ac:spMk id="2" creationId="{F38B7319-F793-792D-7F01-C2C233C00E7B}"/>
          </ac:spMkLst>
        </pc:spChg>
        <pc:spChg chg="mod">
          <ac:chgData name="Kamal Raj Singh" userId="c40a5373-d1ae-4913-b120-c3147c260966" providerId="ADAL" clId="{DE108AC1-7FE5-47C4-BEEB-8E6F708607CB}" dt="2023-12-05T02:59:05.900" v="663" actId="20577"/>
          <ac:spMkLst>
            <pc:docMk/>
            <pc:sldMk cId="835162782" sldId="258"/>
            <ac:spMk id="3" creationId="{365C1E4C-42B7-9F43-9C45-C20FACBC0A95}"/>
          </ac:spMkLst>
        </pc:spChg>
      </pc:sldChg>
      <pc:sldChg chg="modSp add mod">
        <pc:chgData name="Kamal Raj Singh" userId="c40a5373-d1ae-4913-b120-c3147c260966" providerId="ADAL" clId="{DE108AC1-7FE5-47C4-BEEB-8E6F708607CB}" dt="2023-12-05T09:45:00.821" v="7161" actId="113"/>
        <pc:sldMkLst>
          <pc:docMk/>
          <pc:sldMk cId="3504840126" sldId="259"/>
        </pc:sldMkLst>
        <pc:spChg chg="mod">
          <ac:chgData name="Kamal Raj Singh" userId="c40a5373-d1ae-4913-b120-c3147c260966" providerId="ADAL" clId="{DE108AC1-7FE5-47C4-BEEB-8E6F708607CB}" dt="2023-12-05T09:45:00.821" v="7161" actId="113"/>
          <ac:spMkLst>
            <pc:docMk/>
            <pc:sldMk cId="3504840126" sldId="259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04:18.003" v="1213" actId="14100"/>
          <ac:spMkLst>
            <pc:docMk/>
            <pc:sldMk cId="3504840126" sldId="259"/>
            <ac:spMk id="3" creationId="{A86BFA94-C048-3BD7-C388-F7ADAE7D5A64}"/>
          </ac:spMkLst>
        </pc:spChg>
      </pc:sldChg>
      <pc:sldChg chg="modSp add mod">
        <pc:chgData name="Kamal Raj Singh" userId="c40a5373-d1ae-4913-b120-c3147c260966" providerId="ADAL" clId="{DE108AC1-7FE5-47C4-BEEB-8E6F708607CB}" dt="2023-12-05T09:45:06.892" v="7163" actId="207"/>
        <pc:sldMkLst>
          <pc:docMk/>
          <pc:sldMk cId="1754360267" sldId="260"/>
        </pc:sldMkLst>
        <pc:spChg chg="mod">
          <ac:chgData name="Kamal Raj Singh" userId="c40a5373-d1ae-4913-b120-c3147c260966" providerId="ADAL" clId="{DE108AC1-7FE5-47C4-BEEB-8E6F708607CB}" dt="2023-12-05T09:45:06.892" v="7163" actId="207"/>
          <ac:spMkLst>
            <pc:docMk/>
            <pc:sldMk cId="1754360267" sldId="260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11:01.459" v="1785" actId="27636"/>
          <ac:spMkLst>
            <pc:docMk/>
            <pc:sldMk cId="1754360267" sldId="260"/>
            <ac:spMk id="3" creationId="{A86BFA94-C048-3BD7-C388-F7ADAE7D5A64}"/>
          </ac:spMkLst>
        </pc:spChg>
      </pc:sldChg>
      <pc:sldChg chg="addSp modSp add mod">
        <pc:chgData name="Kamal Raj Singh" userId="c40a5373-d1ae-4913-b120-c3147c260966" providerId="ADAL" clId="{DE108AC1-7FE5-47C4-BEEB-8E6F708607CB}" dt="2023-12-05T09:45:16.045" v="7165" actId="113"/>
        <pc:sldMkLst>
          <pc:docMk/>
          <pc:sldMk cId="3373804646" sldId="261"/>
        </pc:sldMkLst>
        <pc:spChg chg="mod">
          <ac:chgData name="Kamal Raj Singh" userId="c40a5373-d1ae-4913-b120-c3147c260966" providerId="ADAL" clId="{DE108AC1-7FE5-47C4-BEEB-8E6F708607CB}" dt="2023-12-05T09:45:16.045" v="7165" actId="113"/>
          <ac:spMkLst>
            <pc:docMk/>
            <pc:sldMk cId="3373804646" sldId="261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13:40.164" v="2097" actId="20577"/>
          <ac:spMkLst>
            <pc:docMk/>
            <pc:sldMk cId="3373804646" sldId="261"/>
            <ac:spMk id="3" creationId="{A86BFA94-C048-3BD7-C388-F7ADAE7D5A64}"/>
          </ac:spMkLst>
        </pc:spChg>
        <pc:graphicFrameChg chg="add mod modGraphic">
          <ac:chgData name="Kamal Raj Singh" userId="c40a5373-d1ae-4913-b120-c3147c260966" providerId="ADAL" clId="{DE108AC1-7FE5-47C4-BEEB-8E6F708607CB}" dt="2023-12-05T09:43:53.231" v="7154" actId="255"/>
          <ac:graphicFrameMkLst>
            <pc:docMk/>
            <pc:sldMk cId="3373804646" sldId="261"/>
            <ac:graphicFrameMk id="4" creationId="{D6DEB115-ACF2-B933-8F6D-D267A0412D5B}"/>
          </ac:graphicFrameMkLst>
        </pc:graphicFrameChg>
      </pc:sldChg>
      <pc:sldChg chg="add del">
        <pc:chgData name="Kamal Raj Singh" userId="c40a5373-d1ae-4913-b120-c3147c260966" providerId="ADAL" clId="{DE108AC1-7FE5-47C4-BEEB-8E6F708607CB}" dt="2023-12-05T03:22:46.735" v="2190" actId="47"/>
        <pc:sldMkLst>
          <pc:docMk/>
          <pc:sldMk cId="137597502" sldId="262"/>
        </pc:sldMkLst>
      </pc:sldChg>
      <pc:sldChg chg="modSp add mod">
        <pc:chgData name="Kamal Raj Singh" userId="c40a5373-d1ae-4913-b120-c3147c260966" providerId="ADAL" clId="{DE108AC1-7FE5-47C4-BEEB-8E6F708607CB}" dt="2023-12-05T09:45:21.751" v="7167" actId="113"/>
        <pc:sldMkLst>
          <pc:docMk/>
          <pc:sldMk cId="612346838" sldId="263"/>
        </pc:sldMkLst>
        <pc:spChg chg="mod">
          <ac:chgData name="Kamal Raj Singh" userId="c40a5373-d1ae-4913-b120-c3147c260966" providerId="ADAL" clId="{DE108AC1-7FE5-47C4-BEEB-8E6F708607CB}" dt="2023-12-05T09:45:21.751" v="7167" actId="113"/>
          <ac:spMkLst>
            <pc:docMk/>
            <pc:sldMk cId="612346838" sldId="263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26:28.197" v="2537" actId="14100"/>
          <ac:spMkLst>
            <pc:docMk/>
            <pc:sldMk cId="612346838" sldId="263"/>
            <ac:spMk id="3" creationId="{A86BFA94-C048-3BD7-C388-F7ADAE7D5A64}"/>
          </ac:spMkLst>
        </pc:spChg>
      </pc:sldChg>
      <pc:sldChg chg="modSp add mod">
        <pc:chgData name="Kamal Raj Singh" userId="c40a5373-d1ae-4913-b120-c3147c260966" providerId="ADAL" clId="{DE108AC1-7FE5-47C4-BEEB-8E6F708607CB}" dt="2023-12-05T09:45:31.286" v="7169" actId="113"/>
        <pc:sldMkLst>
          <pc:docMk/>
          <pc:sldMk cId="4209029320" sldId="264"/>
        </pc:sldMkLst>
        <pc:spChg chg="mod">
          <ac:chgData name="Kamal Raj Singh" userId="c40a5373-d1ae-4913-b120-c3147c260966" providerId="ADAL" clId="{DE108AC1-7FE5-47C4-BEEB-8E6F708607CB}" dt="2023-12-05T09:45:31.286" v="7169" actId="113"/>
          <ac:spMkLst>
            <pc:docMk/>
            <pc:sldMk cId="4209029320" sldId="264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29:35.803" v="2867" actId="20577"/>
          <ac:spMkLst>
            <pc:docMk/>
            <pc:sldMk cId="4209029320" sldId="264"/>
            <ac:spMk id="3" creationId="{A86BFA94-C048-3BD7-C388-F7ADAE7D5A64}"/>
          </ac:spMkLst>
        </pc:spChg>
      </pc:sldChg>
      <pc:sldChg chg="modSp add mod">
        <pc:chgData name="Kamal Raj Singh" userId="c40a5373-d1ae-4913-b120-c3147c260966" providerId="ADAL" clId="{DE108AC1-7FE5-47C4-BEEB-8E6F708607CB}" dt="2023-12-05T09:45:39.286" v="7171" actId="113"/>
        <pc:sldMkLst>
          <pc:docMk/>
          <pc:sldMk cId="3831645008" sldId="265"/>
        </pc:sldMkLst>
        <pc:spChg chg="mod">
          <ac:chgData name="Kamal Raj Singh" userId="c40a5373-d1ae-4913-b120-c3147c260966" providerId="ADAL" clId="{DE108AC1-7FE5-47C4-BEEB-8E6F708607CB}" dt="2023-12-05T09:45:39.286" v="7171" actId="113"/>
          <ac:spMkLst>
            <pc:docMk/>
            <pc:sldMk cId="3831645008" sldId="265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33:53.743" v="3192" actId="20577"/>
          <ac:spMkLst>
            <pc:docMk/>
            <pc:sldMk cId="3831645008" sldId="265"/>
            <ac:spMk id="3" creationId="{A86BFA94-C048-3BD7-C388-F7ADAE7D5A64}"/>
          </ac:spMkLst>
        </pc:spChg>
      </pc:sldChg>
      <pc:sldChg chg="addSp delSp modSp add mod">
        <pc:chgData name="Kamal Raj Singh" userId="c40a5373-d1ae-4913-b120-c3147c260966" providerId="ADAL" clId="{DE108AC1-7FE5-47C4-BEEB-8E6F708607CB}" dt="2023-12-05T09:49:04.288" v="7206"/>
        <pc:sldMkLst>
          <pc:docMk/>
          <pc:sldMk cId="4100732173" sldId="266"/>
        </pc:sldMkLst>
        <pc:spChg chg="mod">
          <ac:chgData name="Kamal Raj Singh" userId="c40a5373-d1ae-4913-b120-c3147c260966" providerId="ADAL" clId="{DE108AC1-7FE5-47C4-BEEB-8E6F708607CB}" dt="2023-12-05T09:45:46.021" v="7173" actId="113"/>
          <ac:spMkLst>
            <pc:docMk/>
            <pc:sldMk cId="4100732173" sldId="266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37:24.964" v="3504" actId="14100"/>
          <ac:spMkLst>
            <pc:docMk/>
            <pc:sldMk cId="4100732173" sldId="266"/>
            <ac:spMk id="3" creationId="{A86BFA94-C048-3BD7-C388-F7ADAE7D5A64}"/>
          </ac:spMkLst>
        </pc:spChg>
        <pc:spChg chg="add mod">
          <ac:chgData name="Kamal Raj Singh" userId="c40a5373-d1ae-4913-b120-c3147c260966" providerId="ADAL" clId="{DE108AC1-7FE5-47C4-BEEB-8E6F708607CB}" dt="2023-12-05T03:41:27.314" v="3588" actId="113"/>
          <ac:spMkLst>
            <pc:docMk/>
            <pc:sldMk cId="4100732173" sldId="266"/>
            <ac:spMk id="5" creationId="{DCF2656B-F5E0-CB07-B725-6C5B65452710}"/>
          </ac:spMkLst>
        </pc:spChg>
        <pc:spChg chg="add del">
          <ac:chgData name="Kamal Raj Singh" userId="c40a5373-d1ae-4913-b120-c3147c260966" providerId="ADAL" clId="{DE108AC1-7FE5-47C4-BEEB-8E6F708607CB}" dt="2023-12-05T03:42:24.348" v="3591" actId="22"/>
          <ac:spMkLst>
            <pc:docMk/>
            <pc:sldMk cId="4100732173" sldId="266"/>
            <ac:spMk id="7" creationId="{6D23C112-1240-FCA5-B255-87491B4A07D0}"/>
          </ac:spMkLst>
        </pc:spChg>
        <pc:grpChg chg="mod">
          <ac:chgData name="Kamal Raj Singh" userId="c40a5373-d1ae-4913-b120-c3147c260966" providerId="ADAL" clId="{DE108AC1-7FE5-47C4-BEEB-8E6F708607CB}" dt="2023-12-05T09:49:04.288" v="7206"/>
          <ac:grpSpMkLst>
            <pc:docMk/>
            <pc:sldMk cId="4100732173" sldId="266"/>
            <ac:grpSpMk id="11" creationId="{572DCC28-32BB-E400-9CF0-69F95093E2F0}"/>
          </ac:grpSpMkLst>
        </pc:grpChg>
        <pc:graphicFrameChg chg="add mod modGraphic">
          <ac:chgData name="Kamal Raj Singh" userId="c40a5373-d1ae-4913-b120-c3147c260966" providerId="ADAL" clId="{DE108AC1-7FE5-47C4-BEEB-8E6F708607CB}" dt="2023-12-05T09:48:15.520" v="7197" actId="14100"/>
          <ac:graphicFrameMkLst>
            <pc:docMk/>
            <pc:sldMk cId="4100732173" sldId="266"/>
            <ac:graphicFrameMk id="4" creationId="{D7457488-73A1-D62D-19D7-A3D7A81FC281}"/>
          </ac:graphicFrameMkLst>
        </pc:graphicFrameChg>
        <pc:inkChg chg="add del">
          <ac:chgData name="Kamal Raj Singh" userId="c40a5373-d1ae-4913-b120-c3147c260966" providerId="ADAL" clId="{DE108AC1-7FE5-47C4-BEEB-8E6F708607CB}" dt="2023-12-05T09:48:54.894" v="7202" actId="9405"/>
          <ac:inkMkLst>
            <pc:docMk/>
            <pc:sldMk cId="4100732173" sldId="266"/>
            <ac:inkMk id="6" creationId="{1CD08F6F-671A-466A-09C7-E1E8C6C5439D}"/>
          </ac:inkMkLst>
        </pc:inkChg>
        <pc:inkChg chg="add del">
          <ac:chgData name="Kamal Raj Singh" userId="c40a5373-d1ae-4913-b120-c3147c260966" providerId="ADAL" clId="{DE108AC1-7FE5-47C4-BEEB-8E6F708607CB}" dt="2023-12-05T09:48:53.696" v="7201" actId="9405"/>
          <ac:inkMkLst>
            <pc:docMk/>
            <pc:sldMk cId="4100732173" sldId="266"/>
            <ac:inkMk id="7" creationId="{B112511A-4CF0-2C9C-14C8-7D3C765A0E7E}"/>
          </ac:inkMkLst>
        </pc:inkChg>
        <pc:inkChg chg="add mod">
          <ac:chgData name="Kamal Raj Singh" userId="c40a5373-d1ae-4913-b120-c3147c260966" providerId="ADAL" clId="{DE108AC1-7FE5-47C4-BEEB-8E6F708607CB}" dt="2023-12-05T09:49:04.288" v="7206"/>
          <ac:inkMkLst>
            <pc:docMk/>
            <pc:sldMk cId="4100732173" sldId="266"/>
            <ac:inkMk id="8" creationId="{1C5C733E-01C8-39CB-4BAD-9C1543C75255}"/>
          </ac:inkMkLst>
        </pc:inkChg>
        <pc:inkChg chg="add mod">
          <ac:chgData name="Kamal Raj Singh" userId="c40a5373-d1ae-4913-b120-c3147c260966" providerId="ADAL" clId="{DE108AC1-7FE5-47C4-BEEB-8E6F708607CB}" dt="2023-12-05T09:49:04.288" v="7206"/>
          <ac:inkMkLst>
            <pc:docMk/>
            <pc:sldMk cId="4100732173" sldId="266"/>
            <ac:inkMk id="9" creationId="{ED5EC8C0-A9AC-3B15-E33A-A92218937908}"/>
          </ac:inkMkLst>
        </pc:inkChg>
        <pc:inkChg chg="add mod">
          <ac:chgData name="Kamal Raj Singh" userId="c40a5373-d1ae-4913-b120-c3147c260966" providerId="ADAL" clId="{DE108AC1-7FE5-47C4-BEEB-8E6F708607CB}" dt="2023-12-05T09:49:04.288" v="7206"/>
          <ac:inkMkLst>
            <pc:docMk/>
            <pc:sldMk cId="4100732173" sldId="266"/>
            <ac:inkMk id="10" creationId="{7A405459-3388-D482-A36E-72154576D4F0}"/>
          </ac:inkMkLst>
        </pc:inkChg>
      </pc:sldChg>
      <pc:sldChg chg="addSp delSp modSp add mod">
        <pc:chgData name="Kamal Raj Singh" userId="c40a5373-d1ae-4913-b120-c3147c260966" providerId="ADAL" clId="{DE108AC1-7FE5-47C4-BEEB-8E6F708607CB}" dt="2023-12-05T09:50:21.899" v="7228" actId="9405"/>
        <pc:sldMkLst>
          <pc:docMk/>
          <pc:sldMk cId="851909559" sldId="267"/>
        </pc:sldMkLst>
        <pc:spChg chg="mod">
          <ac:chgData name="Kamal Raj Singh" userId="c40a5373-d1ae-4913-b120-c3147c260966" providerId="ADAL" clId="{DE108AC1-7FE5-47C4-BEEB-8E6F708607CB}" dt="2023-12-05T09:46:08.511" v="7179" actId="113"/>
          <ac:spMkLst>
            <pc:docMk/>
            <pc:sldMk cId="851909559" sldId="267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59:22.195" v="4749" actId="20577"/>
          <ac:spMkLst>
            <pc:docMk/>
            <pc:sldMk cId="851909559" sldId="267"/>
            <ac:spMk id="3" creationId="{A86BFA94-C048-3BD7-C388-F7ADAE7D5A64}"/>
          </ac:spMkLst>
        </pc:spChg>
        <pc:spChg chg="add mod">
          <ac:chgData name="Kamal Raj Singh" userId="c40a5373-d1ae-4913-b120-c3147c260966" providerId="ADAL" clId="{DE108AC1-7FE5-47C4-BEEB-8E6F708607CB}" dt="2023-12-05T04:01:04.012" v="4816" actId="1076"/>
          <ac:spMkLst>
            <pc:docMk/>
            <pc:sldMk cId="851909559" sldId="267"/>
            <ac:spMk id="6" creationId="{672F0FFC-639A-4CD7-CAB4-BF51DAFE4B2C}"/>
          </ac:spMkLst>
        </pc:spChg>
        <pc:spChg chg="add mod">
          <ac:chgData name="Kamal Raj Singh" userId="c40a5373-d1ae-4913-b120-c3147c260966" providerId="ADAL" clId="{DE108AC1-7FE5-47C4-BEEB-8E6F708607CB}" dt="2023-12-05T04:02:18.937" v="4977" actId="1035"/>
          <ac:spMkLst>
            <pc:docMk/>
            <pc:sldMk cId="851909559" sldId="267"/>
            <ac:spMk id="8" creationId="{4CCAAA43-5A5C-C344-B5CB-3C6CB6ED566D}"/>
          </ac:spMkLst>
        </pc:spChg>
        <pc:spChg chg="add mod">
          <ac:chgData name="Kamal Raj Singh" userId="c40a5373-d1ae-4913-b120-c3147c260966" providerId="ADAL" clId="{DE108AC1-7FE5-47C4-BEEB-8E6F708607CB}" dt="2023-12-05T04:02:47.793" v="5037" actId="1038"/>
          <ac:spMkLst>
            <pc:docMk/>
            <pc:sldMk cId="851909559" sldId="267"/>
            <ac:spMk id="9" creationId="{65B36EC3-9992-7B0F-6380-31A032C05440}"/>
          </ac:spMkLst>
        </pc:spChg>
        <pc:spChg chg="add mod">
          <ac:chgData name="Kamal Raj Singh" userId="c40a5373-d1ae-4913-b120-c3147c260966" providerId="ADAL" clId="{DE108AC1-7FE5-47C4-BEEB-8E6F708607CB}" dt="2023-12-05T04:06:54.927" v="5308" actId="1035"/>
          <ac:spMkLst>
            <pc:docMk/>
            <pc:sldMk cId="851909559" sldId="267"/>
            <ac:spMk id="10" creationId="{F804A820-0182-A56A-463B-332336C8E6F8}"/>
          </ac:spMkLst>
        </pc:spChg>
        <pc:grpChg chg="mod">
          <ac:chgData name="Kamal Raj Singh" userId="c40a5373-d1ae-4913-b120-c3147c260966" providerId="ADAL" clId="{DE108AC1-7FE5-47C4-BEEB-8E6F708607CB}" dt="2023-12-05T09:50:10.605" v="7223"/>
          <ac:grpSpMkLst>
            <pc:docMk/>
            <pc:sldMk cId="851909559" sldId="267"/>
            <ac:grpSpMk id="12" creationId="{CE2EB89E-68CA-CF6F-05FF-E36F645961C8}"/>
          </ac:grpSpMkLst>
        </pc:grpChg>
        <pc:grpChg chg="mod">
          <ac:chgData name="Kamal Raj Singh" userId="c40a5373-d1ae-4913-b120-c3147c260966" providerId="ADAL" clId="{DE108AC1-7FE5-47C4-BEEB-8E6F708607CB}" dt="2023-12-05T09:50:14.694" v="7226"/>
          <ac:grpSpMkLst>
            <pc:docMk/>
            <pc:sldMk cId="851909559" sldId="267"/>
            <ac:grpSpMk id="15" creationId="{2F9F5D9C-DD53-9D4B-91AB-FA98D05809B4}"/>
          </ac:grpSpMkLst>
        </pc:grpChg>
        <pc:graphicFrameChg chg="add mod modGraphic">
          <ac:chgData name="Kamal Raj Singh" userId="c40a5373-d1ae-4913-b120-c3147c260966" providerId="ADAL" clId="{DE108AC1-7FE5-47C4-BEEB-8E6F708607CB}" dt="2023-12-05T04:01:26.024" v="4822" actId="122"/>
          <ac:graphicFrameMkLst>
            <pc:docMk/>
            <pc:sldMk cId="851909559" sldId="267"/>
            <ac:graphicFrameMk id="4" creationId="{8F7D29BD-DDA5-F3C8-D107-822354AB0E7C}"/>
          </ac:graphicFrameMkLst>
        </pc:graphicFrameChg>
        <pc:graphicFrameChg chg="add del mod">
          <ac:chgData name="Kamal Raj Singh" userId="c40a5373-d1ae-4913-b120-c3147c260966" providerId="ADAL" clId="{DE108AC1-7FE5-47C4-BEEB-8E6F708607CB}" dt="2023-12-05T04:00:41.811" v="4803" actId="478"/>
          <ac:graphicFrameMkLst>
            <pc:docMk/>
            <pc:sldMk cId="851909559" sldId="267"/>
            <ac:graphicFrameMk id="5" creationId="{FE7E755D-878B-AF59-934C-A415314CAB54}"/>
          </ac:graphicFrameMkLst>
        </pc:graphicFrameChg>
        <pc:graphicFrameChg chg="add mod">
          <ac:chgData name="Kamal Raj Singh" userId="c40a5373-d1ae-4913-b120-c3147c260966" providerId="ADAL" clId="{DE108AC1-7FE5-47C4-BEEB-8E6F708607CB}" dt="2023-12-05T04:01:47.320" v="4899" actId="1035"/>
          <ac:graphicFrameMkLst>
            <pc:docMk/>
            <pc:sldMk cId="851909559" sldId="267"/>
            <ac:graphicFrameMk id="7" creationId="{20082B0E-BFA0-B6EF-19E2-F6A118E58858}"/>
          </ac:graphicFrameMkLst>
        </pc:graphicFrameChg>
        <pc:inkChg chg="add mod">
          <ac:chgData name="Kamal Raj Singh" userId="c40a5373-d1ae-4913-b120-c3147c260966" providerId="ADAL" clId="{DE108AC1-7FE5-47C4-BEEB-8E6F708607CB}" dt="2023-12-05T09:50:10.605" v="7223"/>
          <ac:inkMkLst>
            <pc:docMk/>
            <pc:sldMk cId="851909559" sldId="267"/>
            <ac:inkMk id="5" creationId="{605AE0CE-72EB-E22A-AC93-532755B507D7}"/>
          </ac:inkMkLst>
        </pc:inkChg>
        <pc:inkChg chg="add mod">
          <ac:chgData name="Kamal Raj Singh" userId="c40a5373-d1ae-4913-b120-c3147c260966" providerId="ADAL" clId="{DE108AC1-7FE5-47C4-BEEB-8E6F708607CB}" dt="2023-12-05T09:50:10.605" v="7223"/>
          <ac:inkMkLst>
            <pc:docMk/>
            <pc:sldMk cId="851909559" sldId="267"/>
            <ac:inkMk id="11" creationId="{17039114-E13F-B37E-CE7E-3E3C0539130D}"/>
          </ac:inkMkLst>
        </pc:inkChg>
        <pc:inkChg chg="add mod">
          <ac:chgData name="Kamal Raj Singh" userId="c40a5373-d1ae-4913-b120-c3147c260966" providerId="ADAL" clId="{DE108AC1-7FE5-47C4-BEEB-8E6F708607CB}" dt="2023-12-05T09:50:14.694" v="7226"/>
          <ac:inkMkLst>
            <pc:docMk/>
            <pc:sldMk cId="851909559" sldId="267"/>
            <ac:inkMk id="13" creationId="{448D5ABE-EE65-F8CF-98CB-6D354AB928D9}"/>
          </ac:inkMkLst>
        </pc:inkChg>
        <pc:inkChg chg="add mod">
          <ac:chgData name="Kamal Raj Singh" userId="c40a5373-d1ae-4913-b120-c3147c260966" providerId="ADAL" clId="{DE108AC1-7FE5-47C4-BEEB-8E6F708607CB}" dt="2023-12-05T09:50:14.694" v="7226"/>
          <ac:inkMkLst>
            <pc:docMk/>
            <pc:sldMk cId="851909559" sldId="267"/>
            <ac:inkMk id="14" creationId="{4BD6FF0F-DBB8-F45D-8C42-E67B269BE5F2}"/>
          </ac:inkMkLst>
        </pc:inkChg>
        <pc:inkChg chg="add">
          <ac:chgData name="Kamal Raj Singh" userId="c40a5373-d1ae-4913-b120-c3147c260966" providerId="ADAL" clId="{DE108AC1-7FE5-47C4-BEEB-8E6F708607CB}" dt="2023-12-05T09:50:18.549" v="7227" actId="9405"/>
          <ac:inkMkLst>
            <pc:docMk/>
            <pc:sldMk cId="851909559" sldId="267"/>
            <ac:inkMk id="16" creationId="{8B788A24-82A4-EE50-41D3-F61404201435}"/>
          </ac:inkMkLst>
        </pc:inkChg>
        <pc:inkChg chg="add">
          <ac:chgData name="Kamal Raj Singh" userId="c40a5373-d1ae-4913-b120-c3147c260966" providerId="ADAL" clId="{DE108AC1-7FE5-47C4-BEEB-8E6F708607CB}" dt="2023-12-05T09:50:21.899" v="7228" actId="9405"/>
          <ac:inkMkLst>
            <pc:docMk/>
            <pc:sldMk cId="851909559" sldId="267"/>
            <ac:inkMk id="17" creationId="{C9D9A3B6-75DE-F926-9CEC-1AFE5889B333}"/>
          </ac:inkMkLst>
        </pc:inkChg>
      </pc:sldChg>
      <pc:sldChg chg="modSp add mod">
        <pc:chgData name="Kamal Raj Singh" userId="c40a5373-d1ae-4913-b120-c3147c260966" providerId="ADAL" clId="{DE108AC1-7FE5-47C4-BEEB-8E6F708607CB}" dt="2023-12-05T09:46:27.463" v="7185" actId="113"/>
        <pc:sldMkLst>
          <pc:docMk/>
          <pc:sldMk cId="204993161" sldId="268"/>
        </pc:sldMkLst>
        <pc:spChg chg="mod">
          <ac:chgData name="Kamal Raj Singh" userId="c40a5373-d1ae-4913-b120-c3147c260966" providerId="ADAL" clId="{DE108AC1-7FE5-47C4-BEEB-8E6F708607CB}" dt="2023-12-05T09:46:27.463" v="7185" actId="113"/>
          <ac:spMkLst>
            <pc:docMk/>
            <pc:sldMk cId="204993161" sldId="268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17:47.541" v="5904" actId="20577"/>
          <ac:spMkLst>
            <pc:docMk/>
            <pc:sldMk cId="204993161" sldId="268"/>
            <ac:spMk id="3" creationId="{A86BFA94-C048-3BD7-C388-F7ADAE7D5A64}"/>
          </ac:spMkLst>
        </pc:spChg>
      </pc:sldChg>
      <pc:sldChg chg="addSp delSp modSp add mod">
        <pc:chgData name="Kamal Raj Singh" userId="c40a5373-d1ae-4913-b120-c3147c260966" providerId="ADAL" clId="{DE108AC1-7FE5-47C4-BEEB-8E6F708607CB}" dt="2023-12-05T09:46:36.193" v="7187" actId="113"/>
        <pc:sldMkLst>
          <pc:docMk/>
          <pc:sldMk cId="1450697638" sldId="269"/>
        </pc:sldMkLst>
        <pc:spChg chg="mod">
          <ac:chgData name="Kamal Raj Singh" userId="c40a5373-d1ae-4913-b120-c3147c260966" providerId="ADAL" clId="{DE108AC1-7FE5-47C4-BEEB-8E6F708607CB}" dt="2023-12-05T09:46:36.193" v="7187" actId="113"/>
          <ac:spMkLst>
            <pc:docMk/>
            <pc:sldMk cId="1450697638" sldId="269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20:12.041" v="6079" actId="20577"/>
          <ac:spMkLst>
            <pc:docMk/>
            <pc:sldMk cId="1450697638" sldId="269"/>
            <ac:spMk id="3" creationId="{A86BFA94-C048-3BD7-C388-F7ADAE7D5A64}"/>
          </ac:spMkLst>
        </pc:spChg>
        <pc:spChg chg="add mod">
          <ac:chgData name="Kamal Raj Singh" userId="c40a5373-d1ae-4913-b120-c3147c260966" providerId="ADAL" clId="{DE108AC1-7FE5-47C4-BEEB-8E6F708607CB}" dt="2023-12-05T04:22:28.693" v="6451" actId="20577"/>
          <ac:spMkLst>
            <pc:docMk/>
            <pc:sldMk cId="1450697638" sldId="269"/>
            <ac:spMk id="4" creationId="{9A590E84-D9F1-D37F-8896-DC5B1D48D414}"/>
          </ac:spMkLst>
        </pc:spChg>
        <pc:spChg chg="add mod">
          <ac:chgData name="Kamal Raj Singh" userId="c40a5373-d1ae-4913-b120-c3147c260966" providerId="ADAL" clId="{DE108AC1-7FE5-47C4-BEEB-8E6F708607CB}" dt="2023-12-05T04:23:27.295" v="6478" actId="1037"/>
          <ac:spMkLst>
            <pc:docMk/>
            <pc:sldMk cId="1450697638" sldId="269"/>
            <ac:spMk id="6" creationId="{00776D12-50DE-E58E-BECE-A810BB0DB84B}"/>
          </ac:spMkLst>
        </pc:spChg>
        <pc:spChg chg="add mod">
          <ac:chgData name="Kamal Raj Singh" userId="c40a5373-d1ae-4913-b120-c3147c260966" providerId="ADAL" clId="{DE108AC1-7FE5-47C4-BEEB-8E6F708607CB}" dt="2023-12-05T04:24:35.711" v="6567" actId="20577"/>
          <ac:spMkLst>
            <pc:docMk/>
            <pc:sldMk cId="1450697638" sldId="269"/>
            <ac:spMk id="9" creationId="{42216D33-4AC0-AAB4-2F6B-95C0C93F9343}"/>
          </ac:spMkLst>
        </pc:spChg>
        <pc:spChg chg="add mod">
          <ac:chgData name="Kamal Raj Singh" userId="c40a5373-d1ae-4913-b120-c3147c260966" providerId="ADAL" clId="{DE108AC1-7FE5-47C4-BEEB-8E6F708607CB}" dt="2023-12-05T04:25:00.909" v="6585" actId="20577"/>
          <ac:spMkLst>
            <pc:docMk/>
            <pc:sldMk cId="1450697638" sldId="269"/>
            <ac:spMk id="10" creationId="{0636A848-5543-F0E2-14DA-A22FBA9AE3D7}"/>
          </ac:spMkLst>
        </pc:spChg>
        <pc:spChg chg="add mod">
          <ac:chgData name="Kamal Raj Singh" userId="c40a5373-d1ae-4913-b120-c3147c260966" providerId="ADAL" clId="{DE108AC1-7FE5-47C4-BEEB-8E6F708607CB}" dt="2023-12-05T04:26:49.024" v="6627" actId="1037"/>
          <ac:spMkLst>
            <pc:docMk/>
            <pc:sldMk cId="1450697638" sldId="269"/>
            <ac:spMk id="15" creationId="{AAACFD62-AB16-BDD3-D040-6E327D59B313}"/>
          </ac:spMkLst>
        </pc:spChg>
        <pc:spChg chg="add mod">
          <ac:chgData name="Kamal Raj Singh" userId="c40a5373-d1ae-4913-b120-c3147c260966" providerId="ADAL" clId="{DE108AC1-7FE5-47C4-BEEB-8E6F708607CB}" dt="2023-12-05T04:32:28.256" v="7058" actId="20577"/>
          <ac:spMkLst>
            <pc:docMk/>
            <pc:sldMk cId="1450697638" sldId="269"/>
            <ac:spMk id="16" creationId="{B755D78A-AA7C-5EC9-BE70-249B5DEDB95C}"/>
          </ac:spMkLst>
        </pc:spChg>
        <pc:grpChg chg="mod">
          <ac:chgData name="Kamal Raj Singh" userId="c40a5373-d1ae-4913-b120-c3147c260966" providerId="ADAL" clId="{DE108AC1-7FE5-47C4-BEEB-8E6F708607CB}" dt="2023-12-05T04:25:51.246" v="6589"/>
          <ac:grpSpMkLst>
            <pc:docMk/>
            <pc:sldMk cId="1450697638" sldId="269"/>
            <ac:grpSpMk id="14" creationId="{A1EC4D22-7C2C-B59E-E000-275E2078F72D}"/>
          </ac:grpSpMkLst>
        </pc:grpChg>
        <pc:graphicFrameChg chg="add mod">
          <ac:chgData name="Kamal Raj Singh" userId="c40a5373-d1ae-4913-b120-c3147c260966" providerId="ADAL" clId="{DE108AC1-7FE5-47C4-BEEB-8E6F708607CB}" dt="2023-12-05T04:22:58.648" v="6453" actId="1076"/>
          <ac:graphicFrameMkLst>
            <pc:docMk/>
            <pc:sldMk cId="1450697638" sldId="269"/>
            <ac:graphicFrameMk id="5" creationId="{16D37D7A-5554-C47D-476A-9D59094CB796}"/>
          </ac:graphicFrameMkLst>
        </pc:graphicFrameChg>
        <pc:graphicFrameChg chg="add mod modGraphic">
          <ac:chgData name="Kamal Raj Singh" userId="c40a5373-d1ae-4913-b120-c3147c260966" providerId="ADAL" clId="{DE108AC1-7FE5-47C4-BEEB-8E6F708607CB}" dt="2023-12-05T04:24:00.386" v="6486" actId="14100"/>
          <ac:graphicFrameMkLst>
            <pc:docMk/>
            <pc:sldMk cId="1450697638" sldId="269"/>
            <ac:graphicFrameMk id="7" creationId="{ABFF4FCC-D2F2-A82D-6167-C98D1FF30596}"/>
          </ac:graphicFrameMkLst>
        </pc:graphicFrameChg>
        <pc:graphicFrameChg chg="add del mod">
          <ac:chgData name="Kamal Raj Singh" userId="c40a5373-d1ae-4913-b120-c3147c260966" providerId="ADAL" clId="{DE108AC1-7FE5-47C4-BEEB-8E6F708607CB}" dt="2023-12-05T04:24:15.918" v="6488"/>
          <ac:graphicFrameMkLst>
            <pc:docMk/>
            <pc:sldMk cId="1450697638" sldId="269"/>
            <ac:graphicFrameMk id="8" creationId="{99647E91-12F7-B1D4-E193-9B0D6C7AFE18}"/>
          </ac:graphicFrameMkLst>
        </pc:graphicFrameChg>
        <pc:inkChg chg="add">
          <ac:chgData name="Kamal Raj Singh" userId="c40a5373-d1ae-4913-b120-c3147c260966" providerId="ADAL" clId="{DE108AC1-7FE5-47C4-BEEB-8E6F708607CB}" dt="2023-12-05T04:25:39.325" v="6586" actId="9405"/>
          <ac:inkMkLst>
            <pc:docMk/>
            <pc:sldMk cId="1450697638" sldId="269"/>
            <ac:inkMk id="11" creationId="{E8EE7071-56EF-EC69-7AA3-0D76EEF8D0A3}"/>
          </ac:inkMkLst>
        </pc:inkChg>
        <pc:inkChg chg="add mod">
          <ac:chgData name="Kamal Raj Singh" userId="c40a5373-d1ae-4913-b120-c3147c260966" providerId="ADAL" clId="{DE108AC1-7FE5-47C4-BEEB-8E6F708607CB}" dt="2023-12-05T04:25:51.246" v="6589"/>
          <ac:inkMkLst>
            <pc:docMk/>
            <pc:sldMk cId="1450697638" sldId="269"/>
            <ac:inkMk id="12" creationId="{A5F1F10A-810A-C6B9-1712-65778F86BAF3}"/>
          </ac:inkMkLst>
        </pc:inkChg>
        <pc:inkChg chg="add mod">
          <ac:chgData name="Kamal Raj Singh" userId="c40a5373-d1ae-4913-b120-c3147c260966" providerId="ADAL" clId="{DE108AC1-7FE5-47C4-BEEB-8E6F708607CB}" dt="2023-12-05T04:25:51.246" v="6589"/>
          <ac:inkMkLst>
            <pc:docMk/>
            <pc:sldMk cId="1450697638" sldId="269"/>
            <ac:inkMk id="13" creationId="{BB4B9059-5EA1-E451-D06F-3C650F3F094F}"/>
          </ac:inkMkLst>
        </pc:inkChg>
      </pc:sldChg>
      <pc:sldChg chg="modSp add mod">
        <pc:chgData name="Kamal Raj Singh" userId="c40a5373-d1ae-4913-b120-c3147c260966" providerId="ADAL" clId="{DE108AC1-7FE5-47C4-BEEB-8E6F708607CB}" dt="2023-12-05T04:35:53.171" v="7077" actId="14100"/>
        <pc:sldMkLst>
          <pc:docMk/>
          <pc:sldMk cId="28743612" sldId="270"/>
        </pc:sldMkLst>
        <pc:spChg chg="mod">
          <ac:chgData name="Kamal Raj Singh" userId="c40a5373-d1ae-4913-b120-c3147c260966" providerId="ADAL" clId="{DE108AC1-7FE5-47C4-BEEB-8E6F708607CB}" dt="2023-12-05T04:35:53.171" v="7077" actId="14100"/>
          <ac:spMkLst>
            <pc:docMk/>
            <pc:sldMk cId="28743612" sldId="270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35:46.731" v="7076" actId="1076"/>
          <ac:spMkLst>
            <pc:docMk/>
            <pc:sldMk cId="28743612" sldId="270"/>
            <ac:spMk id="3" creationId="{A86BFA94-C048-3BD7-C388-F7ADAE7D5A64}"/>
          </ac:spMkLst>
        </pc:spChg>
      </pc:sldChg>
      <pc:sldChg chg="add del">
        <pc:chgData name="Kamal Raj Singh" userId="c40a5373-d1ae-4913-b120-c3147c260966" providerId="ADAL" clId="{DE108AC1-7FE5-47C4-BEEB-8E6F708607CB}" dt="2023-12-05T04:35:57.716" v="7078" actId="47"/>
        <pc:sldMkLst>
          <pc:docMk/>
          <pc:sldMk cId="1355887344" sldId="271"/>
        </pc:sldMkLst>
      </pc:sldChg>
      <pc:sldChg chg="add del">
        <pc:chgData name="Kamal Raj Singh" userId="c40a5373-d1ae-4913-b120-c3147c260966" providerId="ADAL" clId="{DE108AC1-7FE5-47C4-BEEB-8E6F708607CB}" dt="2023-12-05T04:36:05.291" v="7079" actId="47"/>
        <pc:sldMkLst>
          <pc:docMk/>
          <pc:sldMk cId="2304913171" sldId="272"/>
        </pc:sldMkLst>
      </pc:sldChg>
      <pc:sldChg chg="add del">
        <pc:chgData name="Kamal Raj Singh" userId="c40a5373-d1ae-4913-b120-c3147c260966" providerId="ADAL" clId="{DE108AC1-7FE5-47C4-BEEB-8E6F708607CB}" dt="2023-12-05T04:36:05.291" v="7079" actId="47"/>
        <pc:sldMkLst>
          <pc:docMk/>
          <pc:sldMk cId="930780563" sldId="273"/>
        </pc:sldMkLst>
      </pc:sldChg>
      <pc:sldChg chg="add del">
        <pc:chgData name="Kamal Raj Singh" userId="c40a5373-d1ae-4913-b120-c3147c260966" providerId="ADAL" clId="{DE108AC1-7FE5-47C4-BEEB-8E6F708607CB}" dt="2023-12-05T04:36:05.291" v="7079" actId="47"/>
        <pc:sldMkLst>
          <pc:docMk/>
          <pc:sldMk cId="3162275345" sldId="274"/>
        </pc:sldMkLst>
      </pc:sldChg>
      <pc:sldChg chg="add del">
        <pc:chgData name="Kamal Raj Singh" userId="c40a5373-d1ae-4913-b120-c3147c260966" providerId="ADAL" clId="{DE108AC1-7FE5-47C4-BEEB-8E6F708607CB}" dt="2023-12-05T04:36:05.291" v="7079" actId="47"/>
        <pc:sldMkLst>
          <pc:docMk/>
          <pc:sldMk cId="2859007458" sldId="275"/>
        </pc:sldMkLst>
      </pc:sldChg>
      <pc:sldChg chg="add del">
        <pc:chgData name="Kamal Raj Singh" userId="c40a5373-d1ae-4913-b120-c3147c260966" providerId="ADAL" clId="{DE108AC1-7FE5-47C4-BEEB-8E6F708607CB}" dt="2023-12-05T04:36:05.291" v="7079" actId="47"/>
        <pc:sldMkLst>
          <pc:docMk/>
          <pc:sldMk cId="1342984857" sldId="276"/>
        </pc:sldMkLst>
      </pc:sldChg>
      <pc:sldChg chg="add del">
        <pc:chgData name="Kamal Raj Singh" userId="c40a5373-d1ae-4913-b120-c3147c260966" providerId="ADAL" clId="{DE108AC1-7FE5-47C4-BEEB-8E6F708607CB}" dt="2023-12-05T04:36:09.285" v="7080" actId="47"/>
        <pc:sldMkLst>
          <pc:docMk/>
          <pc:sldMk cId="3548397346" sldId="277"/>
        </pc:sldMkLst>
      </pc:sldChg>
      <pc:sldChg chg="add del">
        <pc:chgData name="Kamal Raj Singh" userId="c40a5373-d1ae-4913-b120-c3147c260966" providerId="ADAL" clId="{DE108AC1-7FE5-47C4-BEEB-8E6F708607CB}" dt="2023-12-05T04:36:09.285" v="7080" actId="47"/>
        <pc:sldMkLst>
          <pc:docMk/>
          <pc:sldMk cId="1812715033" sldId="278"/>
        </pc:sldMkLst>
      </pc:sldChg>
      <pc:sldChg chg="add del">
        <pc:chgData name="Kamal Raj Singh" userId="c40a5373-d1ae-4913-b120-c3147c260966" providerId="ADAL" clId="{DE108AC1-7FE5-47C4-BEEB-8E6F708607CB}" dt="2023-12-05T04:36:09.285" v="7080" actId="47"/>
        <pc:sldMkLst>
          <pc:docMk/>
          <pc:sldMk cId="928129337" sldId="279"/>
        </pc:sldMkLst>
      </pc:sldChg>
      <pc:sldChg chg="addSp modSp add mod">
        <pc:chgData name="Kamal Raj Singh" userId="c40a5373-d1ae-4913-b120-c3147c260966" providerId="ADAL" clId="{DE108AC1-7FE5-47C4-BEEB-8E6F708607CB}" dt="2023-12-05T09:49:25.440" v="7210"/>
        <pc:sldMkLst>
          <pc:docMk/>
          <pc:sldMk cId="3795107242" sldId="280"/>
        </pc:sldMkLst>
        <pc:spChg chg="mod">
          <ac:chgData name="Kamal Raj Singh" userId="c40a5373-d1ae-4913-b120-c3147c260966" providerId="ADAL" clId="{DE108AC1-7FE5-47C4-BEEB-8E6F708607CB}" dt="2023-12-05T09:45:54.065" v="7175" actId="207"/>
          <ac:spMkLst>
            <pc:docMk/>
            <pc:sldMk cId="3795107242" sldId="280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47:23.152" v="4099" actId="20577"/>
          <ac:spMkLst>
            <pc:docMk/>
            <pc:sldMk cId="3795107242" sldId="280"/>
            <ac:spMk id="3" creationId="{A86BFA94-C048-3BD7-C388-F7ADAE7D5A64}"/>
          </ac:spMkLst>
        </pc:spChg>
        <pc:spChg chg="mod">
          <ac:chgData name="Kamal Raj Singh" userId="c40a5373-d1ae-4913-b120-c3147c260966" providerId="ADAL" clId="{DE108AC1-7FE5-47C4-BEEB-8E6F708607CB}" dt="2023-12-05T03:43:26.412" v="3717" actId="1038"/>
          <ac:spMkLst>
            <pc:docMk/>
            <pc:sldMk cId="3795107242" sldId="280"/>
            <ac:spMk id="5" creationId="{DCF2656B-F5E0-CB07-B725-6C5B65452710}"/>
          </ac:spMkLst>
        </pc:spChg>
        <pc:grpChg chg="mod">
          <ac:chgData name="Kamal Raj Singh" userId="c40a5373-d1ae-4913-b120-c3147c260966" providerId="ADAL" clId="{DE108AC1-7FE5-47C4-BEEB-8E6F708607CB}" dt="2023-12-05T09:49:25.440" v="7210"/>
          <ac:grpSpMkLst>
            <pc:docMk/>
            <pc:sldMk cId="3795107242" sldId="280"/>
            <ac:grpSpMk id="9" creationId="{AC7B7C8D-F8A9-4B97-34B8-417AEF7FBE88}"/>
          </ac:grpSpMkLst>
        </pc:grpChg>
        <pc:graphicFrameChg chg="mod modGraphic">
          <ac:chgData name="Kamal Raj Singh" userId="c40a5373-d1ae-4913-b120-c3147c260966" providerId="ADAL" clId="{DE108AC1-7FE5-47C4-BEEB-8E6F708607CB}" dt="2023-12-05T09:48:20.932" v="7198" actId="14100"/>
          <ac:graphicFrameMkLst>
            <pc:docMk/>
            <pc:sldMk cId="3795107242" sldId="280"/>
            <ac:graphicFrameMk id="4" creationId="{D7457488-73A1-D62D-19D7-A3D7A81FC281}"/>
          </ac:graphicFrameMkLst>
        </pc:graphicFrameChg>
        <pc:inkChg chg="add mod">
          <ac:chgData name="Kamal Raj Singh" userId="c40a5373-d1ae-4913-b120-c3147c260966" providerId="ADAL" clId="{DE108AC1-7FE5-47C4-BEEB-8E6F708607CB}" dt="2023-12-05T09:49:25.440" v="7210"/>
          <ac:inkMkLst>
            <pc:docMk/>
            <pc:sldMk cId="3795107242" sldId="280"/>
            <ac:inkMk id="6" creationId="{816730A0-551C-A13A-05F3-68E99E18ED16}"/>
          </ac:inkMkLst>
        </pc:inkChg>
        <pc:inkChg chg="add mod">
          <ac:chgData name="Kamal Raj Singh" userId="c40a5373-d1ae-4913-b120-c3147c260966" providerId="ADAL" clId="{DE108AC1-7FE5-47C4-BEEB-8E6F708607CB}" dt="2023-12-05T09:49:25.440" v="7210"/>
          <ac:inkMkLst>
            <pc:docMk/>
            <pc:sldMk cId="3795107242" sldId="280"/>
            <ac:inkMk id="7" creationId="{9259B9A6-3D0C-0BCA-785D-2AC805F551EF}"/>
          </ac:inkMkLst>
        </pc:inkChg>
        <pc:inkChg chg="add mod">
          <ac:chgData name="Kamal Raj Singh" userId="c40a5373-d1ae-4913-b120-c3147c260966" providerId="ADAL" clId="{DE108AC1-7FE5-47C4-BEEB-8E6F708607CB}" dt="2023-12-05T09:49:25.440" v="7210"/>
          <ac:inkMkLst>
            <pc:docMk/>
            <pc:sldMk cId="3795107242" sldId="280"/>
            <ac:inkMk id="8" creationId="{57ABC5E0-9E0F-0C26-661C-39B939004784}"/>
          </ac:inkMkLst>
        </pc:inkChg>
      </pc:sldChg>
      <pc:sldChg chg="addSp delSp modSp add mod">
        <pc:chgData name="Kamal Raj Singh" userId="c40a5373-d1ae-4913-b120-c3147c260966" providerId="ADAL" clId="{DE108AC1-7FE5-47C4-BEEB-8E6F708607CB}" dt="2023-12-05T09:49:56.425" v="7220"/>
        <pc:sldMkLst>
          <pc:docMk/>
          <pc:sldMk cId="2599117821" sldId="281"/>
        </pc:sldMkLst>
        <pc:spChg chg="mod">
          <ac:chgData name="Kamal Raj Singh" userId="c40a5373-d1ae-4913-b120-c3147c260966" providerId="ADAL" clId="{DE108AC1-7FE5-47C4-BEEB-8E6F708607CB}" dt="2023-12-05T09:46:01.739" v="7177" actId="113"/>
          <ac:spMkLst>
            <pc:docMk/>
            <pc:sldMk cId="2599117821" sldId="281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3:53:07.606" v="4458" actId="20577"/>
          <ac:spMkLst>
            <pc:docMk/>
            <pc:sldMk cId="2599117821" sldId="281"/>
            <ac:spMk id="3" creationId="{A86BFA94-C048-3BD7-C388-F7ADAE7D5A64}"/>
          </ac:spMkLst>
        </pc:spChg>
        <pc:grpChg chg="mod">
          <ac:chgData name="Kamal Raj Singh" userId="c40a5373-d1ae-4913-b120-c3147c260966" providerId="ADAL" clId="{DE108AC1-7FE5-47C4-BEEB-8E6F708607CB}" dt="2023-12-05T09:49:48.096" v="7215"/>
          <ac:grpSpMkLst>
            <pc:docMk/>
            <pc:sldMk cId="2599117821" sldId="281"/>
            <ac:grpSpMk id="8" creationId="{5BE9B165-39DC-0155-D834-7AE30843D552}"/>
          </ac:grpSpMkLst>
        </pc:grpChg>
        <pc:grpChg chg="mod">
          <ac:chgData name="Kamal Raj Singh" userId="c40a5373-d1ae-4913-b120-c3147c260966" providerId="ADAL" clId="{DE108AC1-7FE5-47C4-BEEB-8E6F708607CB}" dt="2023-12-05T09:49:56.425" v="7220"/>
          <ac:grpSpMkLst>
            <pc:docMk/>
            <pc:sldMk cId="2599117821" sldId="281"/>
            <ac:grpSpMk id="12" creationId="{8E72F465-DE7A-F7DA-AE5D-0FC5FE79ACF7}"/>
          </ac:grpSpMkLst>
        </pc:grpChg>
        <pc:graphicFrameChg chg="mod modGraphic">
          <ac:chgData name="Kamal Raj Singh" userId="c40a5373-d1ae-4913-b120-c3147c260966" providerId="ADAL" clId="{DE108AC1-7FE5-47C4-BEEB-8E6F708607CB}" dt="2023-12-05T03:50:18.341" v="4238" actId="14100"/>
          <ac:graphicFrameMkLst>
            <pc:docMk/>
            <pc:sldMk cId="2599117821" sldId="281"/>
            <ac:graphicFrameMk id="4" creationId="{D7457488-73A1-D62D-19D7-A3D7A81FC281}"/>
          </ac:graphicFrameMkLst>
        </pc:graphicFrameChg>
        <pc:inkChg chg="add del mod">
          <ac:chgData name="Kamal Raj Singh" userId="c40a5373-d1ae-4913-b120-c3147c260966" providerId="ADAL" clId="{DE108AC1-7FE5-47C4-BEEB-8E6F708607CB}" dt="2023-12-05T09:49:49.430" v="7216" actId="9405"/>
          <ac:inkMkLst>
            <pc:docMk/>
            <pc:sldMk cId="2599117821" sldId="281"/>
            <ac:inkMk id="6" creationId="{0A2134E6-E22B-CE0C-CADA-89B8902D024A}"/>
          </ac:inkMkLst>
        </pc:inkChg>
        <pc:inkChg chg="add del mod">
          <ac:chgData name="Kamal Raj Singh" userId="c40a5373-d1ae-4913-b120-c3147c260966" providerId="ADAL" clId="{DE108AC1-7FE5-47C4-BEEB-8E6F708607CB}" dt="2023-12-05T09:49:48.096" v="7215"/>
          <ac:inkMkLst>
            <pc:docMk/>
            <pc:sldMk cId="2599117821" sldId="281"/>
            <ac:inkMk id="7" creationId="{C5BA581C-6E83-10B2-C356-D8DA870C6B11}"/>
          </ac:inkMkLst>
        </pc:inkChg>
        <pc:inkChg chg="add mod">
          <ac:chgData name="Kamal Raj Singh" userId="c40a5373-d1ae-4913-b120-c3147c260966" providerId="ADAL" clId="{DE108AC1-7FE5-47C4-BEEB-8E6F708607CB}" dt="2023-12-05T09:49:56.425" v="7220"/>
          <ac:inkMkLst>
            <pc:docMk/>
            <pc:sldMk cId="2599117821" sldId="281"/>
            <ac:inkMk id="9" creationId="{F20999AE-BDAF-6A0E-5F06-E50E5E87354A}"/>
          </ac:inkMkLst>
        </pc:inkChg>
        <pc:inkChg chg="add mod">
          <ac:chgData name="Kamal Raj Singh" userId="c40a5373-d1ae-4913-b120-c3147c260966" providerId="ADAL" clId="{DE108AC1-7FE5-47C4-BEEB-8E6F708607CB}" dt="2023-12-05T09:49:56.425" v="7220"/>
          <ac:inkMkLst>
            <pc:docMk/>
            <pc:sldMk cId="2599117821" sldId="281"/>
            <ac:inkMk id="10" creationId="{E5966187-8DE1-022F-7631-4B3310DA4D6A}"/>
          </ac:inkMkLst>
        </pc:inkChg>
        <pc:inkChg chg="add mod">
          <ac:chgData name="Kamal Raj Singh" userId="c40a5373-d1ae-4913-b120-c3147c260966" providerId="ADAL" clId="{DE108AC1-7FE5-47C4-BEEB-8E6F708607CB}" dt="2023-12-05T09:49:56.425" v="7220"/>
          <ac:inkMkLst>
            <pc:docMk/>
            <pc:sldMk cId="2599117821" sldId="281"/>
            <ac:inkMk id="11" creationId="{58E0F835-D375-3363-2D86-070ED1F58319}"/>
          </ac:inkMkLst>
        </pc:inkChg>
      </pc:sldChg>
      <pc:sldChg chg="addSp modSp add mod">
        <pc:chgData name="Kamal Raj Singh" userId="c40a5373-d1ae-4913-b120-c3147c260966" providerId="ADAL" clId="{DE108AC1-7FE5-47C4-BEEB-8E6F708607CB}" dt="2023-12-05T09:51:38.865" v="7357" actId="9405"/>
        <pc:sldMkLst>
          <pc:docMk/>
          <pc:sldMk cId="1460170243" sldId="282"/>
        </pc:sldMkLst>
        <pc:spChg chg="mod">
          <ac:chgData name="Kamal Raj Singh" userId="c40a5373-d1ae-4913-b120-c3147c260966" providerId="ADAL" clId="{DE108AC1-7FE5-47C4-BEEB-8E6F708607CB}" dt="2023-12-05T09:46:15.576" v="7181" actId="113"/>
          <ac:spMkLst>
            <pc:docMk/>
            <pc:sldMk cId="1460170243" sldId="282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06:10.256" v="5216"/>
          <ac:spMkLst>
            <pc:docMk/>
            <pc:sldMk cId="1460170243" sldId="282"/>
            <ac:spMk id="3" creationId="{A86BFA94-C048-3BD7-C388-F7ADAE7D5A64}"/>
          </ac:spMkLst>
        </pc:spChg>
        <pc:spChg chg="add mod">
          <ac:chgData name="Kamal Raj Singh" userId="c40a5373-d1ae-4913-b120-c3147c260966" providerId="ADAL" clId="{DE108AC1-7FE5-47C4-BEEB-8E6F708607CB}" dt="2023-12-05T09:51:07.152" v="7351" actId="1037"/>
          <ac:spMkLst>
            <pc:docMk/>
            <pc:sldMk cId="1460170243" sldId="282"/>
            <ac:spMk id="5" creationId="{842BC1F5-06BB-1C6D-A65E-C040FB48AD75}"/>
          </ac:spMkLst>
        </pc:spChg>
        <pc:grpChg chg="mod">
          <ac:chgData name="Kamal Raj Singh" userId="c40a5373-d1ae-4913-b120-c3147c260966" providerId="ADAL" clId="{DE108AC1-7FE5-47C4-BEEB-8E6F708607CB}" dt="2023-12-05T09:51:27.927" v="7354"/>
          <ac:grpSpMkLst>
            <pc:docMk/>
            <pc:sldMk cId="1460170243" sldId="282"/>
            <ac:grpSpMk id="12" creationId="{A3313F44-293F-0E73-8AA7-9282EC4A8B77}"/>
          </ac:grpSpMkLst>
        </pc:grpChg>
        <pc:inkChg chg="add mod">
          <ac:chgData name="Kamal Raj Singh" userId="c40a5373-d1ae-4913-b120-c3147c260966" providerId="ADAL" clId="{DE108AC1-7FE5-47C4-BEEB-8E6F708607CB}" dt="2023-12-05T09:51:27.927" v="7354"/>
          <ac:inkMkLst>
            <pc:docMk/>
            <pc:sldMk cId="1460170243" sldId="282"/>
            <ac:inkMk id="10" creationId="{7BB4C7E3-0274-AA3F-6E23-C8B220411714}"/>
          </ac:inkMkLst>
        </pc:inkChg>
        <pc:inkChg chg="add mod">
          <ac:chgData name="Kamal Raj Singh" userId="c40a5373-d1ae-4913-b120-c3147c260966" providerId="ADAL" clId="{DE108AC1-7FE5-47C4-BEEB-8E6F708607CB}" dt="2023-12-05T09:51:27.927" v="7354"/>
          <ac:inkMkLst>
            <pc:docMk/>
            <pc:sldMk cId="1460170243" sldId="282"/>
            <ac:inkMk id="11" creationId="{4FB2401D-55F7-91E1-816F-213B3D52B9D2}"/>
          </ac:inkMkLst>
        </pc:inkChg>
        <pc:inkChg chg="add">
          <ac:chgData name="Kamal Raj Singh" userId="c40a5373-d1ae-4913-b120-c3147c260966" providerId="ADAL" clId="{DE108AC1-7FE5-47C4-BEEB-8E6F708607CB}" dt="2023-12-05T09:51:31.278" v="7355" actId="9405"/>
          <ac:inkMkLst>
            <pc:docMk/>
            <pc:sldMk cId="1460170243" sldId="282"/>
            <ac:inkMk id="13" creationId="{89BC8BC2-DB43-1D33-D5E3-8D3B17048530}"/>
          </ac:inkMkLst>
        </pc:inkChg>
        <pc:inkChg chg="add">
          <ac:chgData name="Kamal Raj Singh" userId="c40a5373-d1ae-4913-b120-c3147c260966" providerId="ADAL" clId="{DE108AC1-7FE5-47C4-BEEB-8E6F708607CB}" dt="2023-12-05T09:51:35.479" v="7356" actId="9405"/>
          <ac:inkMkLst>
            <pc:docMk/>
            <pc:sldMk cId="1460170243" sldId="282"/>
            <ac:inkMk id="14" creationId="{B09A6FBB-6F0B-EA63-24AA-E466D34732A4}"/>
          </ac:inkMkLst>
        </pc:inkChg>
        <pc:inkChg chg="add">
          <ac:chgData name="Kamal Raj Singh" userId="c40a5373-d1ae-4913-b120-c3147c260966" providerId="ADAL" clId="{DE108AC1-7FE5-47C4-BEEB-8E6F708607CB}" dt="2023-12-05T09:51:38.865" v="7357" actId="9405"/>
          <ac:inkMkLst>
            <pc:docMk/>
            <pc:sldMk cId="1460170243" sldId="282"/>
            <ac:inkMk id="15" creationId="{90EDC198-65B0-B79D-531D-99C1DE296E4A}"/>
          </ac:inkMkLst>
        </pc:inkChg>
      </pc:sldChg>
      <pc:sldChg chg="addSp modSp add mod">
        <pc:chgData name="Kamal Raj Singh" userId="c40a5373-d1ae-4913-b120-c3147c260966" providerId="ADAL" clId="{DE108AC1-7FE5-47C4-BEEB-8E6F708607CB}" dt="2023-12-05T09:52:35.565" v="7480" actId="9405"/>
        <pc:sldMkLst>
          <pc:docMk/>
          <pc:sldMk cId="4289967206" sldId="283"/>
        </pc:sldMkLst>
        <pc:spChg chg="mod">
          <ac:chgData name="Kamal Raj Singh" userId="c40a5373-d1ae-4913-b120-c3147c260966" providerId="ADAL" clId="{DE108AC1-7FE5-47C4-BEEB-8E6F708607CB}" dt="2023-12-05T09:46:22.250" v="7183" actId="113"/>
          <ac:spMkLst>
            <pc:docMk/>
            <pc:sldMk cId="4289967206" sldId="283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09:06.264" v="5446" actId="20577"/>
          <ac:spMkLst>
            <pc:docMk/>
            <pc:sldMk cId="4289967206" sldId="283"/>
            <ac:spMk id="3" creationId="{A86BFA94-C048-3BD7-C388-F7ADAE7D5A64}"/>
          </ac:spMkLst>
        </pc:spChg>
        <pc:spChg chg="add mod">
          <ac:chgData name="Kamal Raj Singh" userId="c40a5373-d1ae-4913-b120-c3147c260966" providerId="ADAL" clId="{DE108AC1-7FE5-47C4-BEEB-8E6F708607CB}" dt="2023-12-05T09:52:14.279" v="7479" actId="1035"/>
          <ac:spMkLst>
            <pc:docMk/>
            <pc:sldMk cId="4289967206" sldId="283"/>
            <ac:spMk id="12" creationId="{F70AA379-581B-E0B0-F405-3A7831A116F7}"/>
          </ac:spMkLst>
        </pc:spChg>
        <pc:inkChg chg="add">
          <ac:chgData name="Kamal Raj Singh" userId="c40a5373-d1ae-4913-b120-c3147c260966" providerId="ADAL" clId="{DE108AC1-7FE5-47C4-BEEB-8E6F708607CB}" dt="2023-12-05T09:51:49.604" v="7358" actId="9405"/>
          <ac:inkMkLst>
            <pc:docMk/>
            <pc:sldMk cId="4289967206" sldId="283"/>
            <ac:inkMk id="5" creationId="{1F381FAC-67F2-1026-A7B6-1D54E29A96CC}"/>
          </ac:inkMkLst>
        </pc:inkChg>
        <pc:inkChg chg="add">
          <ac:chgData name="Kamal Raj Singh" userId="c40a5373-d1ae-4913-b120-c3147c260966" providerId="ADAL" clId="{DE108AC1-7FE5-47C4-BEEB-8E6F708607CB}" dt="2023-12-05T09:51:52.336" v="7359" actId="9405"/>
          <ac:inkMkLst>
            <pc:docMk/>
            <pc:sldMk cId="4289967206" sldId="283"/>
            <ac:inkMk id="10" creationId="{14ADD2E1-3E29-319E-7674-5917A0500317}"/>
          </ac:inkMkLst>
        </pc:inkChg>
        <pc:inkChg chg="add">
          <ac:chgData name="Kamal Raj Singh" userId="c40a5373-d1ae-4913-b120-c3147c260966" providerId="ADAL" clId="{DE108AC1-7FE5-47C4-BEEB-8E6F708607CB}" dt="2023-12-05T09:51:56.775" v="7360" actId="9405"/>
          <ac:inkMkLst>
            <pc:docMk/>
            <pc:sldMk cId="4289967206" sldId="283"/>
            <ac:inkMk id="11" creationId="{8E2EFA4C-F918-6EBA-03EB-5E466EE6ACE4}"/>
          </ac:inkMkLst>
        </pc:inkChg>
        <pc:inkChg chg="add">
          <ac:chgData name="Kamal Raj Singh" userId="c40a5373-d1ae-4913-b120-c3147c260966" providerId="ADAL" clId="{DE108AC1-7FE5-47C4-BEEB-8E6F708607CB}" dt="2023-12-05T09:52:35.565" v="7480" actId="9405"/>
          <ac:inkMkLst>
            <pc:docMk/>
            <pc:sldMk cId="4289967206" sldId="283"/>
            <ac:inkMk id="13" creationId="{D043E63F-7646-8325-A000-1A957E90E8BF}"/>
          </ac:inkMkLst>
        </pc:inkChg>
      </pc:sldChg>
      <pc:sldChg chg="addSp modSp add mod">
        <pc:chgData name="Kamal Raj Singh" userId="c40a5373-d1ae-4913-b120-c3147c260966" providerId="ADAL" clId="{DE108AC1-7FE5-47C4-BEEB-8E6F708607CB}" dt="2023-12-05T09:46:42.015" v="7189" actId="113"/>
        <pc:sldMkLst>
          <pc:docMk/>
          <pc:sldMk cId="3262713154" sldId="284"/>
        </pc:sldMkLst>
        <pc:spChg chg="mod">
          <ac:chgData name="Kamal Raj Singh" userId="c40a5373-d1ae-4913-b120-c3147c260966" providerId="ADAL" clId="{DE108AC1-7FE5-47C4-BEEB-8E6F708607CB}" dt="2023-12-05T09:46:42.015" v="7189" actId="113"/>
          <ac:spMkLst>
            <pc:docMk/>
            <pc:sldMk cId="3262713154" sldId="284"/>
            <ac:spMk id="2" creationId="{7A010D65-0D62-FB1E-7B5D-8AB0D6F404BF}"/>
          </ac:spMkLst>
        </pc:spChg>
        <pc:spChg chg="mod">
          <ac:chgData name="Kamal Raj Singh" userId="c40a5373-d1ae-4913-b120-c3147c260966" providerId="ADAL" clId="{DE108AC1-7FE5-47C4-BEEB-8E6F708607CB}" dt="2023-12-05T04:29:26.426" v="6773" actId="20577"/>
          <ac:spMkLst>
            <pc:docMk/>
            <pc:sldMk cId="3262713154" sldId="284"/>
            <ac:spMk id="3" creationId="{A86BFA94-C048-3BD7-C388-F7ADAE7D5A64}"/>
          </ac:spMkLst>
        </pc:spChg>
        <pc:spChg chg="mod">
          <ac:chgData name="Kamal Raj Singh" userId="c40a5373-d1ae-4913-b120-c3147c260966" providerId="ADAL" clId="{DE108AC1-7FE5-47C4-BEEB-8E6F708607CB}" dt="2023-12-05T04:31:25.716" v="6890" actId="123"/>
          <ac:spMkLst>
            <pc:docMk/>
            <pc:sldMk cId="3262713154" sldId="284"/>
            <ac:spMk id="4" creationId="{9A590E84-D9F1-D37F-8896-DC5B1D48D414}"/>
          </ac:spMkLst>
        </pc:spChg>
        <pc:spChg chg="add mod">
          <ac:chgData name="Kamal Raj Singh" userId="c40a5373-d1ae-4913-b120-c3147c260966" providerId="ADAL" clId="{DE108AC1-7FE5-47C4-BEEB-8E6F708607CB}" dt="2023-12-05T04:32:02.857" v="6964" actId="20577"/>
          <ac:spMkLst>
            <pc:docMk/>
            <pc:sldMk cId="3262713154" sldId="284"/>
            <ac:spMk id="8" creationId="{4E0A5714-71CC-2835-9ADD-5C23147237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8:58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24575,'1194'0'-1365,"-1161"0"-5461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08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24575,'1043'0'-1365,"-1011"0"-5461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09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24575,'9'7'0,"0"0"0,0 0 0,0-1 0,21 10 0,8 5 0,113 70 0,-118-73 0,0-2 0,1-1 0,36 10 0,5 3 0,-74-28 0,1 1 0,0-1 0,0 1 0,0 0 0,-1 0 0,1 0 0,0 0 0,-1 0 0,1 0 0,-1 1 0,1-1 0,-1 0 0,0 1 0,3 2 0,-4-3 0,0 0 0,0-1 0,0 1 0,0 0 0,1 0 0,-1-1 0,0 1 0,-1 0 0,1-1 0,0 1 0,0 0 0,0 0 0,0-1 0,0 1 0,-1 0 0,1-1 0,0 1 0,-1 0 0,1-1 0,0 1 0,-1-1 0,1 1 0,-1-1 0,1 1 0,-1-1 0,0 2 0,-6 3 0,0 0 0,0-1 0,0 0 0,-1 0 0,-9 4 0,7-4 0,-39 21 64,-62 44 0,-34 19-1557,113-73-5333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12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24575,'926'0'-1365,"-893"0"-5461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13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24575,'9'1'0,"0"1"0,0 1 0,0-1 0,0 1 0,-1 1 0,1 0 0,-1 0 0,0 0 0,0 1 0,0 1 0,11 10 0,21 11 0,132 57 0,-87-45 0,-36-22 0,-40-15 0,-1 0 0,0 0 0,0 1 0,0 1 0,0 0 0,0 0 0,-1 0 0,11 8 0,-17-11 0,-1 0 0,1 0 0,-1-1 0,1 1 0,-1 0 0,0 0 0,1 0 0,-1 0 0,0 0 0,1-1 0,-1 1 0,0 0 0,0 0 0,0 0 0,0 0 0,0 0 0,0 0 0,0 0 0,0 0 0,-1 0 0,1 0 0,0 0 0,0-1 0,-1 1 0,1 0 0,-1 0 0,1 0 0,0 0 0,-1-1 0,0 1 0,1 0 0,-1 0 0,1-1 0,-1 1 0,0 0 0,0-1 0,-1 2 0,-37 27 0,27-21 0,-311 214 0,285-199-682,-69 54-1,83-57-6143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18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1 276 24575,'15'7'0,"1"-1"0,0 0 0,1-1 0,-1-1 0,1-1 0,21 2 0,106 0 0,-115-5 0,666-1 0,-686 1 0,0 0 0,0 0 0,0 0 0,0-1 0,0-1 0,-1 1 0,1-2 0,0 1 0,-1-1 0,0 0 0,11-6 0,-19 8 0,1 1 0,-1-1 0,0 0 0,0 1 0,0-1 0,1 0 0,-1 1 0,0-1 0,0 1 0,0-1 0,0 0 0,0 1 0,0-1 0,0 0 0,-1 1 0,1-1 0,0 0 0,0 1 0,0-1 0,-1 0 0,1 1 0,0-1 0,-1 1 0,1-1 0,0 1 0,-1-1 0,1 1 0,-1-1 0,1 1 0,-1-1 0,1 1 0,-1-1 0,1 1 0,-2-1 0,-24-21 0,20 17 0,-35-26 0,0 2 0,-2 2 0,-67-32 0,98 52 0,0-1 0,0-1 0,1 1 0,0-2 0,0 0 0,1 0 0,0-1 0,-10-14 0,103 74 0,-11-5 0,157 104 0,-223-145 0,0 1 0,0-1 0,0 1 0,-1 0 0,1 1 0,-1-1 0,0 1 0,-1 0 0,1 1 0,-1-1 0,5 8 0,-7-9 0,-1 0 0,1 1 0,-1-1 0,0 0 0,-1 0 0,1 0 0,-1 1 0,1-1 0,-1 0 0,-1 0 0,1 1 0,0-1 0,-1 0 0,0 0 0,0 1 0,0-1 0,-1 0 0,0 0 0,-2 4 0,-3 6 0,0-1 0,-1 1 0,-1-2 0,0 1 0,-1-1 0,-20 18 0,-78 60 0,17-16 0,31-14-1365,39-35-5461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0:21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1 305 24575,'299'2'0,"329"-5"0,-475-12 0,0-5 0,156-44 0,-274 58 0,-1 2 0,48-1 0,-3 2 0,-78 3 0,1 0 0,-1 0 0,1 0 0,-1-1 0,1 1 0,0 0 0,-1-1 0,1 1 0,-1-1 0,0 1 0,1-1 0,-1 1 0,1-1 0,-1 0 0,0 0 0,2-1 0,-3 2 0,0-1 0,0 1 0,0-1 0,0 1 0,0-1 0,0 1 0,0-1 0,0 1 0,0-1 0,0 1 0,0-1 0,-1 1 0,1-1 0,0 1 0,0-1 0,0 1 0,-1-1 0,1 1 0,0-1 0,-1 1 0,1 0 0,0-1 0,-1 1 0,1 0 0,0-1 0,-1 1 0,1 0 0,-1-1 0,0 1 0,-47-25 0,-60-3 0,73 21 0,-48-18 0,-110-50 0,189 71 0,18 5 0,25 7 0,-2 5 0,-1-2 0,-1 1 0,0 2 0,-1 2 0,0 1 0,48 33 0,-10-6 0,-1 1 0,-69-43 0,1-1 0,-1 1 0,0 0 0,-1 0 0,1 1 0,0-1 0,0 0 0,-1 1 0,0-1 0,1 1 0,-1-1 0,0 1 0,0-1 0,0 1 0,0 0 0,-1-1 0,1 1 0,-1 5 0,0-3 0,0-1 0,-1 1 0,0 0 0,0 0 0,0 0 0,-1-1 0,1 1 0,-1-1 0,-5 9 0,-4 4 0,-1 0 0,-1-1 0,0 0 0,-15 13 0,24-25 0,-15 15-94,-226 218-1177,224-219-5555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25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24575,'1272'0'-1365,"-1239"0"-5461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27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24575,'1'3'0,"0"0"0,0 0 0,0 0 0,1-1 0,-1 1 0,1 0 0,0-1 0,0 0 0,0 1 0,0-1 0,0 0 0,0 0 0,1 0 0,2 2 0,4 4 0,101 87 0,22 21 0,-118-103 0,1-1 0,24 15 0,-29-21 0,-1 0 0,1 0 0,-1 1 0,-1 0 0,0 0 0,0 1 0,0 0 0,-1 1 0,0 0 0,7 11 0,-13-18 0,0 1 0,0 0 0,-1 0 0,1 0 0,0 0 0,-1 0 0,0 0 0,0 0 0,0 0 0,0 0 0,0 0 0,-1 0 0,1 0 0,-1 0 0,0 0 0,1 0 0,-2-1 0,1 1 0,0 0 0,0 0 0,-1-1 0,-2 5 0,-5 3 0,1 0 0,-2 0 0,-19 17 0,-1 0 0,-77 96 0,-41 41 0,126-140-1365,3-2-5461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31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1 268 24575,'21'1'0,"0"2"0,0 0 0,28 9 0,2-1 0,8 1 0,5 1 0,2-2 0,77 2 0,415-13 0,-240-2 0,-318 2 0,0 0 0,0 0 0,0 0 0,-1 0 0,1 0 0,0 0 0,0 0 0,0 0 0,0 0 0,0 0 0,0 0 0,0 0 0,-1 0 0,1 0 0,0 0 0,0 0 0,0-1 0,0 1 0,0 0 0,0 0 0,0 0 0,0 0 0,0 0 0,0 0 0,0 0 0,0 0 0,-1 0 0,1-1 0,0 1 0,0 0 0,0 0 0,0 0 0,0 0 0,0 0 0,0 0 0,0 0 0,0-1 0,0 1 0,0 0 0,0 0 0,0 0 0,0 0 0,0 0 0,0 0 0,0 0 0,0-1 0,1 1 0,-1 0 0,0 0 0,0 0 0,0 0 0,0 0 0,0 0 0,0 0 0,0 0 0,0 0 0,0 0 0,0-1 0,0 1 0,0 0 0,1 0 0,-1 0 0,0 0 0,0 0 0,0 0 0,0 0 0,0 0 0,-15-12 0,-20-11 0,-210-146 0,65 53 0,154 97 0,45 30 0,44 31 0,98 103 0,-5-4 0,-123-115 0,-9-8 0,-1 0 0,39 42 0,-62-59 0,1-1 0,0 1 0,-1 0 0,1 0 0,-1 0 0,1-1 0,-1 1 0,1 0 0,-1 0 0,1 0 0,-1 0 0,0 0 0,1 0 0,-1 0 0,0 0 0,0 0 0,0 0 0,0 0 0,0 0 0,0 0 0,0 0 0,0 0 0,-1 0 0,1 0 0,0 0 0,0 0 0,-1 1 0,-1 0 0,1 0 0,-1 0 0,1 0 0,-1 0 0,0-1 0,0 1 0,0-1 0,0 1 0,0-1 0,0 0 0,-3 2 0,-9 3 0,1-1 0,-2-1 0,-14 3 0,21-5 0,-20 8 0,0 0 0,1 2 0,0 1 0,-36 23 0,34-19 0,-1 0 0,-57 21 0,33-16-1365,31-13-5461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35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24575,'150'-3'0,"164"7"0,-204 13 0,-72-10 0,52 5 0,270-10 0,-190-4 0,-137-2 0,-27-4 0,-18-4 0,-183-117 0,158 101 0,2-3 0,-57-63 0,74 76 0,-1 1 0,0 0 0,-39-24 0,122 91 0,-2 3 0,81 90 0,3 2 0,-140-139 0,0-1 0,0 1 0,-1 0 0,0 0 0,0 0 0,0 1 0,4 8 0,-8-12 0,0 0 0,0 0 0,-1 0 0,1 1 0,-1-1 0,1 0 0,-1 0 0,0 1 0,0-1 0,-1 0 0,1 0 0,-1 1 0,1-1 0,-1 0 0,0 0 0,0 0 0,-1 0 0,1 0 0,-1 0 0,-2 5 0,-14 16 0,0 0 0,-1-1 0,-42 38 0,28-28 0,-24 19-341,-3-2 0,-2-3-1,-99 57 1,137-89-6485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00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24575,'-1'1'0,"0"-1"0,-1 0 0,1 0 0,0 1 0,0-1 0,0 1 0,0-1 0,0 1 0,0 0 0,0-1 0,0 1 0,0 0 0,0 0 0,0-1 0,1 1 0,-1 0 0,0 0 0,0 0 0,1 0 0,-1 0 0,1 0 0,-1 2 0,-13 31 0,8-16 0,-2 2 0,0 1 0,2 0 0,0 0 0,2 1 0,0 0 0,-1 25 0,4-2 0,1-1 0,6 47 0,-5-84 0,1 1 0,0-1 0,0 0 0,1 1 0,0-1 0,0 0 0,0-1 0,1 1 0,0 0 0,1-1 0,-1 0 0,1 0 0,0-1 0,1 1 0,-1-1 0,1 0 0,0 0 0,1-1 0,-1 0 0,1 0 0,9 4 0,9 3 0,1-1 0,0 0 0,0-2 0,42 6 0,119 24-1365,-152-34-5461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38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1 570 24575,'1066'0'0,"-1055"0"0,0 0 0,-1-1 0,1 0 0,0-1 0,0-1 0,11-3 0,-20 6 0,-1-1 0,1 1 0,-1-1 0,1 0 0,0 0 0,-1 0 0,1 0 0,-1 0 0,0 0 0,1 0 0,-1 0 0,0 0 0,0-1 0,1 1 0,-1 0 0,0-1 0,0 1 0,-1-1 0,1 1 0,0-1 0,0 0 0,-1 1 0,1-1 0,-1 0 0,1 1 0,-1-1 0,0 0 0,0 0 0,0 1 0,0-1 0,0 0 0,0 0 0,0 1 0,-1-1 0,1 0 0,0 1 0,-1-1 0,0 0 0,1 1 0,-1-1 0,0 0 0,0 1 0,0-1 0,0 1 0,0 0 0,-2-3 0,-10-13 0,-1 0 0,-1 1 0,0 1 0,-1 0 0,-1 1 0,-35-22 0,-12-12 0,-163-131 0,189 146 0,16 13 0,-37-26 0,28 22 0,22 15 0,20 15 0,402 295 0,-209-121 0,-160-143 0,-33-29 0,0 1 0,0 0 0,12 15 0,-16-16 0,0-1 0,-1 0 0,0 1 0,-1 0 0,0 0 0,0 0 0,6 14 0,-10-19 0,-1 0 0,1 0 0,-1 0 0,0 1 0,1-1 0,-1 0 0,-1 0 0,1 0 0,0 0 0,-1 0 0,0 0 0,1 0 0,-1 0 0,0 0 0,-1 0 0,1-1 0,0 1 0,-1 0 0,0-1 0,1 1 0,-1-1 0,0 1 0,0-1 0,-5 4 0,-159 139 0,106-96 0,-78 82 0,48-33-1365,61-67-5461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49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24575,'572'0'0,"-531"-2"0,0-2 0,42-9 0,-39 5 0,63-3 0,-65 10 0,-1-2 0,0-2 0,42-10 0,-38 8 0,1 1 0,1 3 0,79 3 0,-114 0 0,-56 0 0,12 1 0,0-1 0,0-1 0,1-2 0,-1-2 0,-59-16 0,-143-78 0,233 99 0,0-1 0,0 1 0,0 0 0,0 0 0,0-1 0,0 1 0,0 0 0,0-1 0,0 1 0,1-1 0,-1 1 0,0-1 0,0 1 0,1-1 0,-1 0 0,0 1 0,1-1 0,-1 0 0,0 0 0,1 0 0,-1 1 0,1-1 0,0 0 0,-1 0 0,0-1 0,2 1 0,0 0 0,0 1 0,0-1 0,0 0 0,0 1 0,0-1 0,0 0 0,0 1 0,0 0 0,0-1 0,1 1 0,-1 0 0,0-1 0,0 1 0,0 0 0,2 0 0,68-4 0,-64 4 0,31 2 0,-1 0 0,1 3 0,0 1 0,-1 1 0,0 3 0,-1 0 0,56 26 0,134 50 0,-224-86 0,1 1 0,-1 0 0,0 0 0,1 0 0,-1 1 0,0-1 0,0 0 0,0 1 0,0 0 0,0-1 0,0 1 0,0 0 0,-1 0 0,1 0 0,-1 0 0,1 0 0,-1 0 0,2 4 0,-3-3 0,1 0 0,-1 0 0,0 0 0,0 0 0,-1 0 0,1 0 0,0 0 0,-1 0 0,0 0 0,0 0 0,0 0 0,0 0 0,0-1 0,-1 1 0,1 0 0,-3 3 0,-18 24 0,-1-1 0,-1 0 0,-1-2 0,-44 37 0,-9 10 0,-110 89-186,136-122-993,34-27-5647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52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1 400 24575,'125'1'0,"191"-5"0,-253-1 0,0-2 0,122-30 0,121-60 0,-127 38 0,-151 52 0,1 0 0,49-4 0,-108 9 0,1-1 0,0-2 0,0-1 0,-51-18 0,6 3 0,32 8 0,1-2 0,-69-35 0,108 50 0,0-1 0,0 0 0,1 1 0,-1-1 0,0 0 0,1 0 0,-1 0 0,1 0 0,-1-1 0,1 1 0,0 0 0,-1-1 0,1 1 0,0-1 0,0 1 0,0-1 0,-2-3 0,12 1 0,18 10 0,405 149 0,-411-148 0,-6-3 0,-1 0 0,0 1 0,0 1 0,0 0 0,0 1 0,23 16 0,-36-22 0,0 0 0,0 1 0,0-1 0,-1 0 0,1 0 0,0 1 0,-1-1 0,1 0 0,-1 1 0,1-1 0,-1 0 0,0 1 0,1-1 0,-1 1 0,0-1 0,0 1 0,0-1 0,0 1 0,0-1 0,-1 0 0,1 1 0,0-1 0,-1 1 0,1-1 0,-1 0 0,1 1 0,-1-1 0,0 0 0,1 1 0,-1-1 0,-2 2 0,-34 40 0,27-33 0,-164 160 0,-29 32 0,196-195-90,-8 10-228,0 0-1,1 0 0,-17 29 0,19-20-6507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1:56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1 409 24575,'1081'0'0,"-1072"0"0,1 0 0,0-1 0,0 0 0,0-1 0,10-3 0,-18 5 0,-1-1 0,0 1 0,1 0 0,-1-1 0,0 1 0,1-1 0,-1 1 0,0-1 0,0 0 0,1 0 0,-1 1 0,0-1 0,0 0 0,0 0 0,0 0 0,0 0 0,0 0 0,0 0 0,0-1 0,-1 1 0,1 0 0,0 0 0,-1-1 0,1 1 0,-1 0 0,1-1 0,-1 1 0,0 0 0,0-1 0,1 1 0,-1-1 0,0 1 0,0-1 0,0 1 0,0 0 0,-1-1 0,1 1 0,0-1 0,-1 1 0,1 0 0,-1-1 0,1 1 0,-1 0 0,1 0 0,-1-1 0,-1 0 0,-11-16 0,0 2 0,-1-1 0,-1 2 0,0 0 0,-2 1 0,1 0 0,-34-19 0,-14-14 0,-157-112 0,313 223 0,-38-28 0,97 83 0,-37-20 0,-67-60 0,60 62 0,-106-99 0,0 0 0,1 0 0,-1-1 0,0 1 0,0 0 0,0 0 0,0 0 0,-1 1 0,1-1 0,0 0 0,-1 0 0,0 0 0,1 0 0,-1 1 0,0-1 0,0 0 0,0 0 0,0 1 0,-1-1 0,1 0 0,-1 0 0,1 0 0,-1 0 0,0 1 0,1-1 0,-1 0 0,-3 3 0,-2 5 0,-1 0 0,0 0 0,0-1 0,-10 9 0,8-8 0,-75 82 0,-76 88 0,148-167-151,0 0-1,-1-1 0,0 0 0,-1-1 1,-1-1-1,0 0 0,0-1 1,-20 9-1,11-8-6674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52:3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0 311 24575,'111'1'0,"125"-4"0,-213 0 0,1-2 0,-1 0 0,0-2 0,23-10 0,-23 8 0,0 1 0,1 1 0,37-5 0,45 5 0,131 8 0,-76 3 0,48-5 0,-209 2 0,0-1 0,0 0 0,1 0 0,-1 0 0,0 0 0,0 0 0,0 0 0,1 0 0,-1 0 0,0 0 0,0 0 0,0 0 0,1 0 0,-1 0 0,0 0 0,0 0 0,0 0 0,1 0 0,-1 0 0,0 0 0,0 0 0,1 0 0,-1 0 0,0 0 0,0 0 0,0 0 0,1 0 0,-1 0 0,0-1 0,0 1 0,0 0 0,0 0 0,0 0 0,1 0 0,-1-1 0,0 1 0,0 0 0,0 0 0,0 0 0,0 0 0,0-1 0,0 1 0,1 0 0,-1 0 0,0 0 0,0-1 0,0 1 0,0 0 0,0 0 0,0-1 0,0 1 0,0 0 0,0 0 0,0-1 0,-14-11 0,-28-14 0,37 23 0,-197-120 0,168 107 0,21 11 0,0-2 0,0 1 0,-18-14 0,36 18 0,0 0 0,0 1 0,0-1 0,0 1 0,0 0 0,1 1 0,-1-1 0,5 1 0,12 1 0,-1 0 0,0 1 0,0 1 0,-1 1 0,1 1 0,-1 1 0,0 1 0,0 0 0,-1 2 0,0 0 0,31 20 0,-32-19 0,-8-4 0,0-1 0,0 2 0,0-1 0,-1 1 0,16 15 0,-23-20 0,0 1 0,0-1 0,-1 1 0,1 0 0,-1-1 0,1 1 0,-1 0 0,0 0 0,0 0 0,0 0 0,-1 0 0,1 0 0,-1 0 0,1 0 0,-1 0 0,0 0 0,0 0 0,0 0 0,-1 0 0,1 0 0,-1 0 0,0 0 0,0 0 0,0 0 0,0 0 0,0-1 0,-3 5 0,-72 121 0,40-71 0,-2-2 0,-57 64 0,49-64 0,26-33-1365,2-5-5461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3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24575,'3659'0'0,"-3650"0"0,1 0 0,-1 1 0,0-1 0,1 2 0,-1-1 0,0 1 0,0 1 0,12 4 0,-17-5 0,-1 1 0,1-1 0,0 1 0,0 0 0,-1 0 0,0 0 0,0 0 0,0 1 0,0-1 0,0 1 0,0 0 0,-1 0 0,0 0 0,0 0 0,0 0 0,0 0 0,-1 1 0,0-1 0,2 6 0,2 28 0,-1 0 0,-1 1 0,-2-1 0,-7 64 0,0 2 0,8-41 0,16 102 0,-8-95 0,0 70 0,-7-100 0,11 65 0,2 10 0,-13-77 0,1 0 0,2-1 0,1 1 0,2-1 0,16 40 0,-18-55 0,-1 0 0,-1 0 0,-1 0 0,2 44 0,-3-33 0,9 47 0,-4-35 0,-2 0 0,-2 1 0,-3 49 0,4 36 0,13-8 0,-10-82 0,4 71 0,-12 344 0,-1-211 0,3-205 0,14 77 0,0-3 0,-16-102 0,2 0 0,-1 1 0,1-1 0,1 0 0,5 13 0,-7-21 0,1-1 0,0 0 0,-1 1 0,1-1 0,1 0 0,-1 0 0,0 0 0,1-1 0,0 1 0,-1-1 0,1 1 0,0-1 0,0 0 0,0 0 0,1 0 0,-1 0 0,0-1 0,1 0 0,-1 1 0,1-1 0,6 1 0,24 2 0,0-1 0,0-2 0,0-1 0,39-5 0,13 0 0,1263 0 0,-727 8 0,-564-3 0,1 3 0,100 18 0,-94-12 0,0-3 0,128-5 0,-148-2 0,-64-3 0,1-1 0,0-1 0,0 0 0,0-2 0,1 0 0,0-1 0,0-1 0,1 0 0,-17-14 0,-5-15 0,23 22 0,-1 2 0,-22-18 0,-29-25 0,61 52 0,1 0 0,-1 0 0,1-1 0,1 1 0,-1-1 0,1 0 0,0-1 0,-3-10 0,6 18 0,1-1 0,0 1 0,0-1 0,0 1 0,-1-1 0,1 1 0,0-1 0,0 1 0,0-1 0,0 1 0,0 0 0,0-1 0,0 1 0,0-1 0,0 1 0,0-1 0,0 1 0,0-1 0,1 1 0,-1-1 0,0 1 0,0-1 0,0 1 0,1 0 0,-1-1 0,0 1 0,0 0 0,1-1 0,-1 1 0,0-1 0,1 1 0,-1 0 0,1 0 0,0-1 0,18 1 0,22 17 0,114 99 0,-140-103 0,52 54 0,-5-5 0,-43-44 0,0 0 0,-2 1 0,0 1 0,23 37 0,-38-53 0,-1-1 0,0 1 0,1 0 0,-1 0 0,-1 0 0,1 0 0,0 0 0,-1 0 0,0 0 0,0 0 0,0 0 0,-1 0 0,1 0 0,-1 0 0,0 0 0,0 0 0,0 0 0,-1 0 0,1-1 0,-1 1 0,0 0 0,0-1 0,0 1 0,0-1 0,-1 0 0,-3 4 0,-9 11 0,-1-1 0,0-1 0,-23 19 0,-76 46 98,82-61-586,1 2 1,-34 31-1,41-29-6338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49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50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3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24575,'3659'0'0,"-3650"0"0,1 0 0,-1 1 0,0-1 0,1 2 0,-1-1 0,0 1 0,0 1 0,12 4 0,-17-5 0,-1 1 0,1-1 0,0 1 0,0 0 0,-1 0 0,0 0 0,0 0 0,0 1 0,0-1 0,0 1 0,0 0 0,-1 0 0,0 0 0,0 0 0,0 0 0,0 0 0,-1 1 0,0-1 0,2 6 0,2 28 0,-1 0 0,-1 1 0,-2-1 0,-7 64 0,0 2 0,8-41 0,16 102 0,-8-95 0,0 70 0,-7-100 0,11 65 0,2 10 0,-13-77 0,1 0 0,2-1 0,1 1 0,2-1 0,16 40 0,-18-55 0,-1 0 0,-1 0 0,-1 0 0,2 44 0,-3-33 0,9 47 0,-4-35 0,-2 0 0,-2 1 0,-3 49 0,4 36 0,13-8 0,-10-82 0,4 71 0,-12 344 0,-1-211 0,3-205 0,14 77 0,0-3 0,-16-102 0,2 0 0,-1 1 0,1-1 0,1 0 0,5 13 0,-7-21 0,1-1 0,0 0 0,-1 1 0,1-1 0,1 0 0,-1 0 0,0 0 0,1-1 0,0 1 0,-1-1 0,1 1 0,0-1 0,0 0 0,0 0 0,1 0 0,-1 0 0,0-1 0,1 0 0,-1 1 0,1-1 0,6 1 0,24 2 0,0-1 0,0-2 0,0-1 0,39-5 0,13 0 0,1263 0 0,-727 8 0,-564-3 0,1 3 0,100 18 0,-94-12 0,0-3 0,128-5 0,-148-2 0,-64-3 0,1-1 0,0-1 0,0 0 0,0-2 0,1 0 0,0-1 0,0-1 0,1 0 0,-17-14 0,-5-15 0,23 22 0,-1 2 0,-22-18 0,-29-25 0,61 52 0,1 0 0,-1 0 0,1-1 0,1 1 0,-1-1 0,1 0 0,0-1 0,-3-10 0,6 18 0,1-1 0,0 1 0,0-1 0,0 1 0,-1-1 0,1 1 0,0-1 0,0 1 0,0-1 0,0 1 0,0 0 0,0-1 0,0 1 0,0-1 0,0 1 0,0-1 0,0 1 0,0-1 0,1 1 0,-1-1 0,0 1 0,0-1 0,0 1 0,1 0 0,-1-1 0,0 1 0,0 0 0,1-1 0,-1 1 0,0-1 0,1 1 0,-1 0 0,1 0 0,0-1 0,18 1 0,22 17 0,114 99 0,-140-103 0,52 54 0,-5-5 0,-43-44 0,0 0 0,-2 1 0,0 1 0,23 37 0,-38-53 0,-1-1 0,0 1 0,1 0 0,-1 0 0,-1 0 0,1 0 0,0 0 0,-1 0 0,0 0 0,0 0 0,0 0 0,-1 0 0,1 0 0,-1 0 0,0 0 0,0 0 0,0 0 0,-1 0 0,1-1 0,-1 1 0,0 0 0,0-1 0,0 1 0,0-1 0,-1 0 0,-3 4 0,-9 11 0,-1-1 0,0-1 0,-23 19 0,-76 46 98,82-61-586,1 2 1,-34 31-1,41-29-6338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49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03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558 1 24575,'-103'90'0,"48"-36"0,2 3 0,4 2 0,-48 73 0,-10 25 0,71-110 0,28-38 0,-1 1 0,2 0 0,-1 0 0,2 1 0,-8 14 0,13-22 0,0-1 0,0 1 0,0 0 0,0 0 0,1 0 0,0 0 0,-1 0 0,1-1 0,0 1 0,0 0 0,0 0 0,1 0 0,-1 0 0,1 0 0,0 0 0,0 0 0,0-1 0,0 1 0,0 0 0,0-1 0,1 1 0,-1-1 0,1 1 0,0-1 0,0 0 0,0 1 0,2 1 0,8 6 0,0-2 0,0 1 0,1-1 0,0-1 0,0 0 0,0-1 0,1-1 0,0 0 0,20 4 0,-18-5 0,1 1 0,-1 1 0,-1 0 0,1 2 0,-1-1 0,0 2 0,15 10 0,9 11 0,73 42 0,-101-66 0,40 30-1365,-33-18-5461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25:50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21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24575,'1080'0'0,"-1056"-2"0,-1 0 0,1-2 0,29-8 0,-25 6 0,52-7 0,141 11-87,-150 3-1191,-55-1-5548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23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0 24575,'-29'28'0,"-22"24"0,-8 19 0,28-34 0,-30 46 0,51-68-96,-16 27-327,-2-1 0,-52 58 0,61-81-6403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24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24575,'1'4'0,"0"0"0,0 0 0,0 0 0,0 1 0,1-1 0,-1-1 0,1 1 0,0 0 0,0 0 0,1-1 0,-1 1 0,1-1 0,0 0 0,0 1 0,0-1 0,0-1 0,0 1 0,1 0 0,-1-1 0,1 0 0,0 0 0,6 3 0,14 7 0,0-2 0,39 12 0,-42-16 0,31 10 0,-26-8 0,1 0 0,-1 2 0,-1 1 0,48 27 0,-49-21-341,1-2 0,0-1-1,33 14 1,-33-20-6485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52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24575,'733'0'0,"-696"-2"0,1-2 0,47-11 0,-44 8 0,67-6 0,83 16 0,78-6 0,-211-11 48,-51 12-190,0-1 1,1 1 0,-1 0 0,0 1-1,1-1 1,-1 2 0,1-1 0,-1 1-1,13 1 1,-7 4-6685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53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0 424 24575,'1'-4'0,"0"0"0,0 0 0,0 1 0,0-1 0,1 1 0,-1-1 0,1 1 0,0-1 0,0 1 0,0 0 0,1 0 0,-1 0 0,1 0 0,-1 0 0,6-3 0,45-35 0,-9 13 0,-10 7 0,33-28 0,-46 32 0,105-95 0,-41 38-1365,-55 49-5461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9:49:55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24575,'16'2'0,"0"0"0,0 1 0,0 1 0,-1 1 0,0 0 0,23 11 0,36 10 0,-9-4 0,116 54 0,-55-20 0,-104-46-341,0 2 0,-1 0-1,23 17 1,-24-16-6485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7C6-0DCC-7857-71D4-88C51B28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45623-1F48-C081-CB78-94C16937B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1BB5-A0CD-E112-16BF-E9D48697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50FD-0C37-4D65-E837-A4D54580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8761-B863-E764-50AF-0847E0E7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5D09-D72C-FC49-E566-51453FD7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FDF3-8AEB-4347-3EFC-0C94D1F95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F76D-91A6-615B-CA23-E232DC80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076B-68B2-45C4-25B5-35DF2273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A96D-773D-A770-657A-B8A1BA6E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DFE2A-6AB5-6F0E-78FF-4E6267569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DAFC9-7070-FCD0-18E0-55F11556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6053-7D89-0DB9-E941-C1343AEC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E164-E89A-B5D3-F16C-C67B0CAF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C969D-1D53-641A-9533-AE33C00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2BC7-8694-671B-79BB-02897416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B750-5C5E-4CE7-079B-6C60C3B8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B376-4503-3AA3-8070-2690F5EF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09A7-BBAE-39C8-0467-B7EE83DE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35F8-7408-B8E3-F8D6-36C57DCC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4CE0-5031-287C-C815-F38ECA57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79FD-10A7-9FC7-05B0-0CE41214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6ED9-EB8E-4558-D01D-49CAFC1A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AFB3-2AD8-63F0-8786-9E1696A1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1DB1-08A8-7AA5-E4D4-F6DD6050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BB8F-82AA-C885-D035-6D5A1FC0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2476-4BDD-5D77-6528-A12A51A6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813E9-FD03-02C0-D606-87AAD877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CB70-5E59-992E-095F-5E026691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EAE3-052B-72AD-7819-BA090F79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14A1-E680-BDA5-1D9B-F91EE6F7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972E-1C63-AABF-F559-2FC7BD0E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B21A-EAC8-A71E-95EA-FB162A85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2EDF-E8F5-CAAA-314C-19A8C491E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116FA-51EA-CA5A-7800-5EA6A02D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65BFA-2E57-FD27-511C-1942BDC64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D2A70-4C52-B099-FDC6-CCB07268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45DC8-346C-9B91-F7BD-33F4F4A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5917A-3152-3DED-F1D8-D9B65A0D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4AE9-5601-843F-3BD6-A2E01E43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65C3-F86E-0B98-0495-4463D24B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999EB-5A03-5C0F-B4E8-234A02D7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5C389-AEBC-3745-0BF4-6CD30A35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C31E0-DAC7-6C40-FB82-43AD023B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392E-BEB7-01BA-A66F-D646ED87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478E4-0E29-10B5-57A6-11563A5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ADA-78AC-0A5B-BE3B-8215E272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01F-2FD6-2F8B-0BE7-298E026F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031E-F9E0-0B74-E8B1-D4D8D0D6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086D-A744-DBE8-E1D7-C9B93C2F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B6AAB-AFEC-EC6D-2377-52F68288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570A-3866-71DE-6EE8-4C4DA8DF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969B-64BE-2466-E872-2835E5E3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BC85E-DE9E-D1E4-0F28-1958D8B24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8FD5-4425-E090-0A97-372EFB51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6CE3-91AB-0F16-CC1A-21619E4E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C777-9E3D-549E-D831-51ED59D7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080C-DCB0-DC2B-5F16-737248C4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F6E3D-5DF7-5AE3-A54B-E2491CAD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912-2A37-2676-6203-B55042EF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25D2-31F0-EAB9-DFBD-24243D5C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E7D3-1DC3-40BA-8A4B-30C1AB33AF9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C2F3-3D97-2ADA-D8F8-519C0E23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5494-F3C4-9125-CD32-4DFC9ADD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5159B-1F60-4DD1-A200-5575FF6F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5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5.png"/><Relationship Id="rId4" Type="http://schemas.openxmlformats.org/officeDocument/2006/relationships/customXml" Target="../ink/ink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88A7-6501-F1AA-13C2-AF0D2BB86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chemeClr val="accent2">
                    <a:lumMod val="50000"/>
                  </a:schemeClr>
                </a:solidFill>
              </a:rPr>
              <a:t>Data Structure for Symbol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64BB-4EA8-7913-1154-65AB5F7E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91959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5257800" cy="5333999"/>
          </a:xfrm>
        </p:spPr>
        <p:txBody>
          <a:bodyPr>
            <a:normAutofit/>
          </a:bodyPr>
          <a:lstStyle/>
          <a:p>
            <a:r>
              <a:rPr lang="en-US" dirty="0"/>
              <a:t>Simplest and easiest data structures</a:t>
            </a:r>
          </a:p>
          <a:p>
            <a:r>
              <a:rPr lang="en-US" dirty="0"/>
              <a:t>Use array or equivalently several array to store name and their associated information.</a:t>
            </a:r>
          </a:p>
          <a:p>
            <a:r>
              <a:rPr lang="en-US" dirty="0"/>
              <a:t>New names are added to the list in the order in which they are encountered.</a:t>
            </a:r>
          </a:p>
          <a:p>
            <a:r>
              <a:rPr lang="en-US" dirty="0"/>
              <a:t>AVAILABLE: indicates position of first empty portion of the array.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457488-73A1-D62D-19D7-A3D7A81F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0462"/>
              </p:ext>
            </p:extLst>
          </p:nvPr>
        </p:nvGraphicFramePr>
        <p:xfrm>
          <a:off x="7342909" y="764453"/>
          <a:ext cx="2124648" cy="56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48">
                  <a:extLst>
                    <a:ext uri="{9D8B030D-6E8A-4147-A177-3AD203B41FA5}">
                      <a16:colId xmlns:a16="http://schemas.microsoft.com/office/drawing/2014/main" val="3774903534"/>
                    </a:ext>
                  </a:extLst>
                </a:gridCol>
              </a:tblGrid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593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19727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70051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20266"/>
                  </a:ext>
                </a:extLst>
              </a:tr>
              <a:tr h="8216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04209"/>
                  </a:ext>
                </a:extLst>
              </a:tr>
              <a:tr h="5751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0541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1162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0513"/>
                  </a:ext>
                </a:extLst>
              </a:tr>
              <a:tr h="10680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87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F2656B-F5E0-CB07-B725-6C5B65452710}"/>
              </a:ext>
            </a:extLst>
          </p:cNvPr>
          <p:cNvSpPr txBox="1"/>
          <p:nvPr/>
        </p:nvSpPr>
        <p:spPr>
          <a:xfrm>
            <a:off x="9467557" y="4853354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2DCC28-32BB-E400-9CF0-69F95093E2F0}"/>
              </a:ext>
            </a:extLst>
          </p:cNvPr>
          <p:cNvGrpSpPr/>
          <p:nvPr/>
        </p:nvGrpSpPr>
        <p:grpSpPr>
          <a:xfrm>
            <a:off x="9143629" y="4862575"/>
            <a:ext cx="442080" cy="378000"/>
            <a:chOff x="9143629" y="4862575"/>
            <a:chExt cx="4420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5C733E-01C8-39CB-4BAD-9C1543C75255}"/>
                    </a:ext>
                  </a:extLst>
                </p14:cNvPr>
                <p14:cNvContentPartPr/>
                <p14:nvPr/>
              </p14:nvContentPartPr>
              <p14:xfrm>
                <a:off x="9143629" y="5070655"/>
                <a:ext cx="44208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5C733E-01C8-39CB-4BAD-9C1543C752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7509" y="5064535"/>
                  <a:ext cx="454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5EC8C0-A9AC-3B15-E33A-A92218937908}"/>
                    </a:ext>
                  </a:extLst>
                </p14:cNvPr>
                <p14:cNvContentPartPr/>
                <p14:nvPr/>
              </p14:nvContentPartPr>
              <p14:xfrm>
                <a:off x="9196909" y="4973815"/>
                <a:ext cx="182160" cy="23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5EC8C0-A9AC-3B15-E33A-A922189379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90789" y="4967695"/>
                  <a:ext cx="194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405459-3388-D482-A36E-72154576D4F0}"/>
                    </a:ext>
                  </a:extLst>
                </p14:cNvPr>
                <p14:cNvContentPartPr/>
                <p14:nvPr/>
              </p14:nvContentPartPr>
              <p14:xfrm>
                <a:off x="9150829" y="4862575"/>
                <a:ext cx="201240" cy="37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405459-3388-D482-A36E-72154576D4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4709" y="4856455"/>
                  <a:ext cx="213480" cy="39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073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6637020" cy="5333999"/>
          </a:xfrm>
        </p:spPr>
        <p:txBody>
          <a:bodyPr>
            <a:normAutofit/>
          </a:bodyPr>
          <a:lstStyle/>
          <a:p>
            <a:r>
              <a:rPr lang="en-US" dirty="0"/>
              <a:t>Retrieve: search from beginning up to the position marked by pointer AVAILABLE</a:t>
            </a:r>
          </a:p>
          <a:p>
            <a:pPr lvl="1"/>
            <a:r>
              <a:rPr lang="en-US" dirty="0"/>
              <a:t>Found: Associated information can be found in the word following next</a:t>
            </a:r>
          </a:p>
          <a:p>
            <a:pPr lvl="1"/>
            <a:r>
              <a:rPr lang="en-US" dirty="0"/>
              <a:t>Not found: announce fault – the use of an undefined name </a:t>
            </a:r>
          </a:p>
          <a:p>
            <a:r>
              <a:rPr lang="en-US" dirty="0"/>
              <a:t>Insert: scan down the list to be sure that it is not already there</a:t>
            </a:r>
          </a:p>
          <a:p>
            <a:pPr lvl="1"/>
            <a:r>
              <a:rPr lang="en-US" dirty="0"/>
              <a:t>If it is, we have another fault – a multiple-defined variable</a:t>
            </a:r>
          </a:p>
          <a:p>
            <a:pPr lvl="1"/>
            <a:r>
              <a:rPr lang="en-US" dirty="0"/>
              <a:t>If not, store new word and increase the pointer by the width of a symbol – table record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457488-73A1-D62D-19D7-A3D7A81F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50842"/>
              </p:ext>
            </p:extLst>
          </p:nvPr>
        </p:nvGraphicFramePr>
        <p:xfrm>
          <a:off x="8285018" y="764453"/>
          <a:ext cx="2211239" cy="56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39">
                  <a:extLst>
                    <a:ext uri="{9D8B030D-6E8A-4147-A177-3AD203B41FA5}">
                      <a16:colId xmlns:a16="http://schemas.microsoft.com/office/drawing/2014/main" val="3774903534"/>
                    </a:ext>
                  </a:extLst>
                </a:gridCol>
              </a:tblGrid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593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19727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70051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20266"/>
                  </a:ext>
                </a:extLst>
              </a:tr>
              <a:tr h="8216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04209"/>
                  </a:ext>
                </a:extLst>
              </a:tr>
              <a:tr h="5751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0541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1162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0513"/>
                  </a:ext>
                </a:extLst>
              </a:tr>
              <a:tr h="10680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87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F2656B-F5E0-CB07-B725-6C5B65452710}"/>
              </a:ext>
            </a:extLst>
          </p:cNvPr>
          <p:cNvSpPr txBox="1"/>
          <p:nvPr/>
        </p:nvSpPr>
        <p:spPr>
          <a:xfrm>
            <a:off x="10496257" y="4853354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7B7C8D-F8A9-4B97-34B8-417AEF7FBE88}"/>
              </a:ext>
            </a:extLst>
          </p:cNvPr>
          <p:cNvGrpSpPr/>
          <p:nvPr/>
        </p:nvGrpSpPr>
        <p:grpSpPr>
          <a:xfrm>
            <a:off x="9947509" y="4973815"/>
            <a:ext cx="583560" cy="289080"/>
            <a:chOff x="9947509" y="4973815"/>
            <a:chExt cx="5835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6730A0-551C-A13A-05F3-68E99E18ED16}"/>
                    </a:ext>
                  </a:extLst>
                </p14:cNvPr>
                <p14:cNvContentPartPr/>
                <p14:nvPr/>
              </p14:nvContentPartPr>
              <p14:xfrm>
                <a:off x="9947509" y="5111695"/>
                <a:ext cx="583560" cy="1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6730A0-551C-A13A-05F3-68E99E18ED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1389" y="5105575"/>
                  <a:ext cx="595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59B9A6-3D0C-0BCA-785D-2AC805F551EF}"/>
                    </a:ext>
                  </a:extLst>
                </p14:cNvPr>
                <p14:cNvContentPartPr/>
                <p14:nvPr/>
              </p14:nvContentPartPr>
              <p14:xfrm>
                <a:off x="9971629" y="4973815"/>
                <a:ext cx="142200" cy="17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59B9A6-3D0C-0BCA-785D-2AC805F55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65509" y="4967695"/>
                  <a:ext cx="154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ABC5E0-9E0F-0C26-661C-39B939004784}"/>
                    </a:ext>
                  </a:extLst>
                </p14:cNvPr>
                <p14:cNvContentPartPr/>
                <p14:nvPr/>
              </p14:nvContentPartPr>
              <p14:xfrm>
                <a:off x="9961189" y="5153815"/>
                <a:ext cx="209160" cy="10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ABC5E0-9E0F-0C26-661C-39B9390047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5069" y="5147695"/>
                  <a:ext cx="22140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510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8082475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Number of names in symbol table = n</a:t>
            </a:r>
          </a:p>
          <a:p>
            <a:pPr marL="0" indent="0">
              <a:buNone/>
            </a:pPr>
            <a:r>
              <a:rPr lang="en-US" dirty="0"/>
              <a:t>Work necessary to insert a name is proportional is = n</a:t>
            </a:r>
          </a:p>
          <a:p>
            <a:pPr marL="0" indent="0">
              <a:buNone/>
            </a:pPr>
            <a:r>
              <a:rPr lang="en-US" dirty="0"/>
              <a:t>Average searches to find data = n/2</a:t>
            </a:r>
          </a:p>
          <a:p>
            <a:pPr marL="0" indent="0">
              <a:buNone/>
            </a:pPr>
            <a:r>
              <a:rPr lang="en-US" dirty="0"/>
              <a:t>Cost of inquiries is proportional to =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cost to insert n names and m inquiries = </a:t>
            </a:r>
            <a:r>
              <a:rPr lang="en-US" dirty="0" err="1"/>
              <a:t>cn</a:t>
            </a:r>
            <a:r>
              <a:rPr lang="en-US" dirty="0"/>
              <a:t> 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 c is a constant representing the time necessary for a few machine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457488-73A1-D62D-19D7-A3D7A81F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59606"/>
              </p:ext>
            </p:extLst>
          </p:nvPr>
        </p:nvGraphicFramePr>
        <p:xfrm>
          <a:off x="8920675" y="764453"/>
          <a:ext cx="1575582" cy="56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82">
                  <a:extLst>
                    <a:ext uri="{9D8B030D-6E8A-4147-A177-3AD203B41FA5}">
                      <a16:colId xmlns:a16="http://schemas.microsoft.com/office/drawing/2014/main" val="3774903534"/>
                    </a:ext>
                  </a:extLst>
                </a:gridCol>
              </a:tblGrid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593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19727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70051"/>
                  </a:ext>
                </a:extLst>
              </a:tr>
              <a:tr h="552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20266"/>
                  </a:ext>
                </a:extLst>
              </a:tr>
              <a:tr h="8216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04209"/>
                  </a:ext>
                </a:extLst>
              </a:tr>
              <a:tr h="5751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0541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INFO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1162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0513"/>
                  </a:ext>
                </a:extLst>
              </a:tr>
              <a:tr h="10680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r>
                        <a:rPr lang="en-US" b="1" dirty="0"/>
                        <a:t>.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87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F2656B-F5E0-CB07-B725-6C5B65452710}"/>
              </a:ext>
            </a:extLst>
          </p:cNvPr>
          <p:cNvSpPr txBox="1"/>
          <p:nvPr/>
        </p:nvSpPr>
        <p:spPr>
          <a:xfrm>
            <a:off x="10496257" y="4853354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2F465-DE7A-F7DA-AE5D-0FC5FE79ACF7}"/>
              </a:ext>
            </a:extLst>
          </p:cNvPr>
          <p:cNvGrpSpPr/>
          <p:nvPr/>
        </p:nvGrpSpPr>
        <p:grpSpPr>
          <a:xfrm>
            <a:off x="9975229" y="4946095"/>
            <a:ext cx="597240" cy="299520"/>
            <a:chOff x="9975229" y="4946095"/>
            <a:chExt cx="5972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0999AE-BDAF-6A0E-5F06-E50E5E87354A}"/>
                    </a:ext>
                  </a:extLst>
                </p14:cNvPr>
                <p14:cNvContentPartPr/>
                <p14:nvPr/>
              </p14:nvContentPartPr>
              <p14:xfrm>
                <a:off x="9975229" y="5073895"/>
                <a:ext cx="597240" cy="2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0999AE-BDAF-6A0E-5F06-E50E5E8735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9109" y="5067775"/>
                  <a:ext cx="609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966187-8DE1-022F-7631-4B3310DA4D6A}"/>
                    </a:ext>
                  </a:extLst>
                </p14:cNvPr>
                <p14:cNvContentPartPr/>
                <p14:nvPr/>
              </p14:nvContentPartPr>
              <p14:xfrm>
                <a:off x="10016629" y="4946095"/>
                <a:ext cx="178200" cy="15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966187-8DE1-022F-7631-4B3310DA4D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0509" y="4939975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E0F835-D375-3363-2D86-070ED1F58319}"/>
                    </a:ext>
                  </a:extLst>
                </p14:cNvPr>
                <p14:cNvContentPartPr/>
                <p14:nvPr/>
              </p14:nvContentPartPr>
              <p14:xfrm>
                <a:off x="10016629" y="5139775"/>
                <a:ext cx="254880" cy="10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E0F835-D375-3363-2D86-070ED1F583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10509" y="5133655"/>
                  <a:ext cx="26712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911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Self-organizing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073" y="1330036"/>
            <a:ext cx="4890654" cy="5333999"/>
          </a:xfrm>
        </p:spPr>
        <p:txBody>
          <a:bodyPr>
            <a:normAutofit/>
          </a:bodyPr>
          <a:lstStyle/>
          <a:p>
            <a:r>
              <a:rPr lang="en-US" dirty="0"/>
              <a:t>Substantial fraction of searching time is saved at the cost of little extra cost.</a:t>
            </a:r>
          </a:p>
          <a:p>
            <a:r>
              <a:rPr lang="en-US" dirty="0"/>
              <a:t>Names that are referenced frequently will tend to be at the front of the list to found it quickly.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3→1 →4 →2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7D29BD-DDA5-F3C8-D107-822354AB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540"/>
              </p:ext>
            </p:extLst>
          </p:nvPr>
        </p:nvGraphicFramePr>
        <p:xfrm>
          <a:off x="1242291" y="131787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F0FFC-639A-4CD7-CAB4-BF51DAFE4B2C}"/>
              </a:ext>
            </a:extLst>
          </p:cNvPr>
          <p:cNvSpPr txBox="1"/>
          <p:nvPr/>
        </p:nvSpPr>
        <p:spPr>
          <a:xfrm>
            <a:off x="57351" y="51707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082B0E-BFA0-B6EF-19E2-F6A118E5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80025"/>
              </p:ext>
            </p:extLst>
          </p:nvPr>
        </p:nvGraphicFramePr>
        <p:xfrm>
          <a:off x="9372831" y="128739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CAAA43-5A5C-C344-B5CB-3C6CB6ED566D}"/>
              </a:ext>
            </a:extLst>
          </p:cNvPr>
          <p:cNvSpPr txBox="1"/>
          <p:nvPr/>
        </p:nvSpPr>
        <p:spPr>
          <a:xfrm>
            <a:off x="8050731" y="52317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36EC3-9992-7B0F-6380-31A032C05440}"/>
              </a:ext>
            </a:extLst>
          </p:cNvPr>
          <p:cNvSpPr txBox="1"/>
          <p:nvPr/>
        </p:nvSpPr>
        <p:spPr>
          <a:xfrm>
            <a:off x="8568891" y="437831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4A820-0182-A56A-463B-332336C8E6F8}"/>
              </a:ext>
            </a:extLst>
          </p:cNvPr>
          <p:cNvSpPr txBox="1"/>
          <p:nvPr/>
        </p:nvSpPr>
        <p:spPr>
          <a:xfrm>
            <a:off x="560271" y="345629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2EB89E-68CA-CF6F-05FF-E36F645961C8}"/>
              </a:ext>
            </a:extLst>
          </p:cNvPr>
          <p:cNvGrpSpPr/>
          <p:nvPr/>
        </p:nvGrpSpPr>
        <p:grpSpPr>
          <a:xfrm>
            <a:off x="1191229" y="3588175"/>
            <a:ext cx="453600" cy="189360"/>
            <a:chOff x="1191229" y="3588175"/>
            <a:chExt cx="45360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5AE0CE-72EB-E22A-AC93-532755B507D7}"/>
                    </a:ext>
                  </a:extLst>
                </p14:cNvPr>
                <p14:cNvContentPartPr/>
                <p14:nvPr/>
              </p14:nvContentPartPr>
              <p14:xfrm>
                <a:off x="1191229" y="3671335"/>
                <a:ext cx="387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5AE0CE-72EB-E22A-AC93-532755B50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5109" y="3665215"/>
                  <a:ext cx="39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039114-E13F-B37E-CE7E-3E3C0539130D}"/>
                    </a:ext>
                  </a:extLst>
                </p14:cNvPr>
                <p14:cNvContentPartPr/>
                <p14:nvPr/>
              </p14:nvContentPartPr>
              <p14:xfrm>
                <a:off x="1454749" y="3588175"/>
                <a:ext cx="190080" cy="18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039114-E13F-B37E-CE7E-3E3C05391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8629" y="3582055"/>
                  <a:ext cx="2023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9F5D9C-DD53-9D4B-91AB-FA98D05809B4}"/>
              </a:ext>
            </a:extLst>
          </p:cNvPr>
          <p:cNvGrpSpPr/>
          <p:nvPr/>
        </p:nvGrpSpPr>
        <p:grpSpPr>
          <a:xfrm>
            <a:off x="1191229" y="5292055"/>
            <a:ext cx="405000" cy="241920"/>
            <a:chOff x="1191229" y="5292055"/>
            <a:chExt cx="4050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8D5ABE-EE65-F8CF-98CB-6D354AB928D9}"/>
                    </a:ext>
                  </a:extLst>
                </p14:cNvPr>
                <p14:cNvContentPartPr/>
                <p14:nvPr/>
              </p14:nvContentPartPr>
              <p14:xfrm>
                <a:off x="1191229" y="5388895"/>
                <a:ext cx="34524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8D5ABE-EE65-F8CF-98CB-6D354AB928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5109" y="5382775"/>
                  <a:ext cx="357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D6FF0F-DBB8-F45D-8C42-E67B269BE5F2}"/>
                    </a:ext>
                  </a:extLst>
                </p14:cNvPr>
                <p14:cNvContentPartPr/>
                <p14:nvPr/>
              </p14:nvContentPartPr>
              <p14:xfrm>
                <a:off x="1396429" y="5292055"/>
                <a:ext cx="199800" cy="24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D6FF0F-DBB8-F45D-8C42-E67B269BE5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0309" y="5285935"/>
                  <a:ext cx="2120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788A24-82A4-EE50-41D3-F61404201435}"/>
                  </a:ext>
                </a:extLst>
              </p14:cNvPr>
              <p14:cNvContentPartPr/>
              <p14:nvPr/>
            </p14:nvContentPartPr>
            <p14:xfrm>
              <a:off x="9268189" y="4430935"/>
              <a:ext cx="430560" cy="26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788A24-82A4-EE50-41D3-F614042014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2069" y="4424815"/>
                <a:ext cx="442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D9A3B6-75DE-F926-9CEC-1AFE5889B333}"/>
                  </a:ext>
                </a:extLst>
              </p14:cNvPr>
              <p14:cNvContentPartPr/>
              <p14:nvPr/>
            </p14:nvContentPartPr>
            <p14:xfrm>
              <a:off x="9254509" y="5279455"/>
              <a:ext cx="660960" cy="25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D9A3B6-75DE-F926-9CEC-1AFE5889B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8389" y="5273335"/>
                <a:ext cx="67320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90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Self-organizing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073" y="1330036"/>
            <a:ext cx="4890654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3→1 →4 →2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LINK p← LINK I</a:t>
            </a:r>
          </a:p>
          <a:p>
            <a:pPr marL="0" indent="0">
              <a:buNone/>
            </a:pPr>
            <a:r>
              <a:rPr lang="en-US" dirty="0"/>
              <a:t>            LINK </a:t>
            </a:r>
            <a:r>
              <a:rPr lang="en-US" dirty="0" err="1"/>
              <a:t>i</a:t>
            </a:r>
            <a:r>
              <a:rPr lang="en-US" dirty="0"/>
              <a:t> ← FIRST</a:t>
            </a:r>
          </a:p>
          <a:p>
            <a:pPr marL="0" indent="0">
              <a:buNone/>
            </a:pPr>
            <a:r>
              <a:rPr lang="en-US" dirty="0"/>
              <a:t>            FIRST ← NAME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4→3 →1 →2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7D29BD-DDA5-F3C8-D107-822354AB0E7C}"/>
              </a:ext>
            </a:extLst>
          </p:cNvPr>
          <p:cNvGraphicFramePr>
            <a:graphicFrameLocks noGrp="1"/>
          </p:cNvGraphicFramePr>
          <p:nvPr/>
        </p:nvGraphicFramePr>
        <p:xfrm>
          <a:off x="1242291" y="131787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F0FFC-639A-4CD7-CAB4-BF51DAFE4B2C}"/>
              </a:ext>
            </a:extLst>
          </p:cNvPr>
          <p:cNvSpPr txBox="1"/>
          <p:nvPr/>
        </p:nvSpPr>
        <p:spPr>
          <a:xfrm>
            <a:off x="57351" y="51707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082B0E-BFA0-B6EF-19E2-F6A118E58858}"/>
              </a:ext>
            </a:extLst>
          </p:cNvPr>
          <p:cNvGraphicFramePr>
            <a:graphicFrameLocks noGrp="1"/>
          </p:cNvGraphicFramePr>
          <p:nvPr/>
        </p:nvGraphicFramePr>
        <p:xfrm>
          <a:off x="9372831" y="128739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CAAA43-5A5C-C344-B5CB-3C6CB6ED566D}"/>
              </a:ext>
            </a:extLst>
          </p:cNvPr>
          <p:cNvSpPr txBox="1"/>
          <p:nvPr/>
        </p:nvSpPr>
        <p:spPr>
          <a:xfrm>
            <a:off x="8050731" y="52317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36EC3-9992-7B0F-6380-31A032C05440}"/>
              </a:ext>
            </a:extLst>
          </p:cNvPr>
          <p:cNvSpPr txBox="1"/>
          <p:nvPr/>
        </p:nvSpPr>
        <p:spPr>
          <a:xfrm>
            <a:off x="8568891" y="437831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BC1F5-06BB-1C6D-A65E-C040FB48AD75}"/>
              </a:ext>
            </a:extLst>
          </p:cNvPr>
          <p:cNvSpPr txBox="1"/>
          <p:nvPr/>
        </p:nvSpPr>
        <p:spPr>
          <a:xfrm>
            <a:off x="463993" y="3463907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313F44-293F-0E73-8AA7-9282EC4A8B77}"/>
              </a:ext>
            </a:extLst>
          </p:cNvPr>
          <p:cNvGrpSpPr/>
          <p:nvPr/>
        </p:nvGrpSpPr>
        <p:grpSpPr>
          <a:xfrm>
            <a:off x="1094389" y="3532735"/>
            <a:ext cx="495000" cy="320760"/>
            <a:chOff x="1094389" y="3532735"/>
            <a:chExt cx="4950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B4C7E3-0274-AA3F-6E23-C8B220411714}"/>
                    </a:ext>
                  </a:extLst>
                </p14:cNvPr>
                <p14:cNvContentPartPr/>
                <p14:nvPr/>
              </p14:nvContentPartPr>
              <p14:xfrm>
                <a:off x="1094389" y="3671335"/>
                <a:ext cx="46980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B4C7E3-0274-AA3F-6E23-C8B2204117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269" y="3665215"/>
                  <a:ext cx="482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B2401D-55F7-91E1-816F-213B3D52B9D2}"/>
                    </a:ext>
                  </a:extLst>
                </p14:cNvPr>
                <p14:cNvContentPartPr/>
                <p14:nvPr/>
              </p14:nvContentPartPr>
              <p14:xfrm>
                <a:off x="1426669" y="3532735"/>
                <a:ext cx="162720" cy="32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B2401D-55F7-91E1-816F-213B3D52B9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0549" y="3526615"/>
                  <a:ext cx="17496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C8BC2-DB43-1D33-D5E3-8D3B17048530}"/>
                  </a:ext>
                </a:extLst>
              </p14:cNvPr>
              <p14:cNvContentPartPr/>
              <p14:nvPr/>
            </p14:nvContentPartPr>
            <p14:xfrm>
              <a:off x="1205269" y="5279095"/>
              <a:ext cx="510480" cy="258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C8BC2-DB43-1D33-D5E3-8D3B170485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9149" y="5272975"/>
                <a:ext cx="522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9A6FBB-6F0B-EA63-24AA-E466D34732A4}"/>
                  </a:ext>
                </a:extLst>
              </p14:cNvPr>
              <p14:cNvContentPartPr/>
              <p14:nvPr/>
            </p14:nvContentPartPr>
            <p14:xfrm>
              <a:off x="9226789" y="4455415"/>
              <a:ext cx="457920" cy="343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9A6FBB-6F0B-EA63-24AA-E466D3473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0669" y="4449295"/>
                <a:ext cx="470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EDC198-65B0-B79D-531D-99C1DE296E4A}"/>
                  </a:ext>
                </a:extLst>
              </p14:cNvPr>
              <p14:cNvContentPartPr/>
              <p14:nvPr/>
            </p14:nvContentPartPr>
            <p14:xfrm>
              <a:off x="9254509" y="5170375"/>
              <a:ext cx="490680" cy="424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EDC198-65B0-B79D-531D-99C1DE296E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48389" y="5164255"/>
                <a:ext cx="50292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1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Self-organizing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073" y="1330036"/>
            <a:ext cx="4890654" cy="5333999"/>
          </a:xfrm>
        </p:spPr>
        <p:txBody>
          <a:bodyPr>
            <a:normAutofit/>
          </a:bodyPr>
          <a:lstStyle/>
          <a:p>
            <a:r>
              <a:rPr lang="en-US" dirty="0"/>
              <a:t>Preferred: when small set of names is heavily used</a:t>
            </a:r>
          </a:p>
          <a:p>
            <a:endParaRPr lang="en-US" dirty="0"/>
          </a:p>
          <a:p>
            <a:r>
              <a:rPr lang="en-US" dirty="0"/>
              <a:t>Costs time and space: when references are random</a:t>
            </a:r>
          </a:p>
          <a:p>
            <a:endParaRPr lang="en-US" dirty="0"/>
          </a:p>
          <a:p>
            <a:r>
              <a:rPr lang="en-US" dirty="0"/>
              <a:t>Average: time saving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7D29BD-DDA5-F3C8-D107-822354AB0E7C}"/>
              </a:ext>
            </a:extLst>
          </p:cNvPr>
          <p:cNvGraphicFramePr>
            <a:graphicFrameLocks noGrp="1"/>
          </p:cNvGraphicFramePr>
          <p:nvPr/>
        </p:nvGraphicFramePr>
        <p:xfrm>
          <a:off x="1242291" y="131787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F0FFC-639A-4CD7-CAB4-BF51DAFE4B2C}"/>
              </a:ext>
            </a:extLst>
          </p:cNvPr>
          <p:cNvSpPr txBox="1"/>
          <p:nvPr/>
        </p:nvSpPr>
        <p:spPr>
          <a:xfrm>
            <a:off x="57351" y="51707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082B0E-BFA0-B6EF-19E2-F6A118E58858}"/>
              </a:ext>
            </a:extLst>
          </p:cNvPr>
          <p:cNvGraphicFramePr>
            <a:graphicFrameLocks noGrp="1"/>
          </p:cNvGraphicFramePr>
          <p:nvPr/>
        </p:nvGraphicFramePr>
        <p:xfrm>
          <a:off x="9372831" y="1287393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CAAA43-5A5C-C344-B5CB-3C6CB6ED566D}"/>
              </a:ext>
            </a:extLst>
          </p:cNvPr>
          <p:cNvSpPr txBox="1"/>
          <p:nvPr/>
        </p:nvSpPr>
        <p:spPr>
          <a:xfrm>
            <a:off x="8050731" y="52317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36EC3-9992-7B0F-6380-31A032C05440}"/>
              </a:ext>
            </a:extLst>
          </p:cNvPr>
          <p:cNvSpPr txBox="1"/>
          <p:nvPr/>
        </p:nvSpPr>
        <p:spPr>
          <a:xfrm>
            <a:off x="8568891" y="4378315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381FAC-67F2-1026-A7B6-1D54E29A96CC}"/>
                  </a:ext>
                </a:extLst>
              </p14:cNvPr>
              <p14:cNvContentPartPr/>
              <p14:nvPr/>
            </p14:nvContentPartPr>
            <p14:xfrm>
              <a:off x="9199069" y="4473775"/>
              <a:ext cx="554400" cy="25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381FAC-67F2-1026-A7B6-1D54E29A9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2949" y="4467655"/>
                <a:ext cx="566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ADD2E1-3E29-319E-7674-5917A0500317}"/>
                  </a:ext>
                </a:extLst>
              </p14:cNvPr>
              <p14:cNvContentPartPr/>
              <p14:nvPr/>
            </p14:nvContentPartPr>
            <p14:xfrm>
              <a:off x="9240469" y="5190175"/>
              <a:ext cx="540360" cy="29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ADD2E1-3E29-319E-7674-5917A05003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4349" y="5184055"/>
                <a:ext cx="552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2EFA4C-F918-6EBA-03EB-5E466EE6ACE4}"/>
                  </a:ext>
                </a:extLst>
              </p14:cNvPr>
              <p14:cNvContentPartPr/>
              <p14:nvPr/>
            </p14:nvContentPartPr>
            <p14:xfrm>
              <a:off x="1205269" y="5214655"/>
              <a:ext cx="472320" cy="352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2EFA4C-F918-6EBA-03EB-5E466EE6AC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9149" y="5208535"/>
                <a:ext cx="48456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0AA379-581B-E0B0-F405-3A7831A116F7}"/>
              </a:ext>
            </a:extLst>
          </p:cNvPr>
          <p:cNvSpPr txBox="1"/>
          <p:nvPr/>
        </p:nvSpPr>
        <p:spPr>
          <a:xfrm>
            <a:off x="394720" y="3422348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43E63F-7646-8325-A000-1A957E90E8BF}"/>
                  </a:ext>
                </a:extLst>
              </p14:cNvPr>
              <p14:cNvContentPartPr/>
              <p14:nvPr/>
            </p14:nvContentPartPr>
            <p14:xfrm>
              <a:off x="1038949" y="3517975"/>
              <a:ext cx="506520" cy="246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43E63F-7646-8325-A000-1A957E90E8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2829" y="3511855"/>
                <a:ext cx="51876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96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30036"/>
            <a:ext cx="10873740" cy="53339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while P is not = null do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if NAME = NAME(P) then ……..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/*NAME found, take action */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else if NAME is less than NAME(P) then P = LEFT (P)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/*visit left child*/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else P := RIGHT(P)     /*NAME greater than NAME(P)*/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/*visit right child*/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/*if we fall through the loop, we have failed to find NAME */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Time needed to enter n names and make m inquiries is proportional to (</a:t>
            </a:r>
            <a:r>
              <a:rPr lang="en-US" dirty="0" err="1"/>
              <a:t>n+m</a:t>
            </a:r>
            <a:r>
              <a:rPr lang="en-US" dirty="0"/>
              <a:t>) log n</a:t>
            </a:r>
          </a:p>
        </p:txBody>
      </p:sp>
    </p:spTree>
    <p:extLst>
      <p:ext uri="{BB962C8B-B14F-4D97-AF65-F5344CB8AC3E}">
        <p14:creationId xmlns:p14="http://schemas.microsoft.com/office/powerpoint/2010/main" val="2049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7"/>
            <a:ext cx="4259580" cy="2441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Hash Table: consists of k words (0,1,….,k-1)</a:t>
            </a:r>
          </a:p>
          <a:p>
            <a:pPr marL="0" indent="0">
              <a:buNone/>
            </a:pPr>
            <a:r>
              <a:rPr lang="en-US" dirty="0"/>
              <a:t>Storage Table: words points to storage table to the heads of k separated linked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590E84-D9F1-D37F-8896-DC5B1D48D414}"/>
              </a:ext>
            </a:extLst>
          </p:cNvPr>
          <p:cNvSpPr txBox="1">
            <a:spLocks/>
          </p:cNvSpPr>
          <p:nvPr/>
        </p:nvSpPr>
        <p:spPr>
          <a:xfrm>
            <a:off x="990600" y="4065617"/>
            <a:ext cx="7673340" cy="244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Inquire NAME: Computer h(NAME) and search that list only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Enter NAME: Create a record for it at the first available space in the storage table and link that record to the beginning of the h(NAME)</a:t>
            </a:r>
            <a:r>
              <a:rPr lang="en-US" dirty="0" err="1"/>
              <a:t>th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D37D7A-5554-C47D-476A-9D59094C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84533"/>
              </p:ext>
            </p:extLst>
          </p:nvPr>
        </p:nvGraphicFramePr>
        <p:xfrm>
          <a:off x="10172931" y="791470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776D12-50DE-E58E-BECE-A810BB0DB84B}"/>
              </a:ext>
            </a:extLst>
          </p:cNvPr>
          <p:cNvSpPr txBox="1"/>
          <p:nvPr/>
        </p:nvSpPr>
        <p:spPr>
          <a:xfrm>
            <a:off x="9047011" y="47382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FF4FCC-D2F2-A82D-6167-C98D1FF3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40624"/>
              </p:ext>
            </p:extLst>
          </p:nvPr>
        </p:nvGraphicFramePr>
        <p:xfrm>
          <a:off x="6606771" y="901237"/>
          <a:ext cx="1733435" cy="202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35">
                  <a:extLst>
                    <a:ext uri="{9D8B030D-6E8A-4147-A177-3AD203B41FA5}">
                      <a16:colId xmlns:a16="http://schemas.microsoft.com/office/drawing/2014/main" val="2236327679"/>
                    </a:ext>
                  </a:extLst>
                </a:gridCol>
              </a:tblGrid>
              <a:tr h="8257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35852"/>
                  </a:ext>
                </a:extLst>
              </a:tr>
              <a:tr h="465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83092"/>
                  </a:ext>
                </a:extLst>
              </a:tr>
              <a:tr h="731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020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216D33-4AC0-AAB4-2F6B-95C0C93F9343}"/>
              </a:ext>
            </a:extLst>
          </p:cNvPr>
          <p:cNvSpPr txBox="1"/>
          <p:nvPr/>
        </p:nvSpPr>
        <p:spPr>
          <a:xfrm>
            <a:off x="5404651" y="16673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6A848-5543-F0E2-14DA-A22FBA9AE3D7}"/>
              </a:ext>
            </a:extLst>
          </p:cNvPr>
          <p:cNvSpPr txBox="1"/>
          <p:nvPr/>
        </p:nvSpPr>
        <p:spPr>
          <a:xfrm>
            <a:off x="5465611" y="2002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EE7071-56EF-EC69-7AA3-0D76EEF8D0A3}"/>
                  </a:ext>
                </a:extLst>
              </p14:cNvPr>
              <p14:cNvContentPartPr/>
              <p14:nvPr/>
            </p14:nvContentPartPr>
            <p14:xfrm>
              <a:off x="7675549" y="1966735"/>
              <a:ext cx="2570760" cy="1413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EE7071-56EF-EC69-7AA3-0D76EEF8D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9429" y="1960615"/>
                <a:ext cx="2583000" cy="142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C4D22-7C2C-B59E-E000-275E2078F72D}"/>
              </a:ext>
            </a:extLst>
          </p:cNvPr>
          <p:cNvGrpSpPr/>
          <p:nvPr/>
        </p:nvGrpSpPr>
        <p:grpSpPr>
          <a:xfrm>
            <a:off x="7658100" y="1943100"/>
            <a:ext cx="360" cy="46080"/>
            <a:chOff x="7658100" y="1943100"/>
            <a:chExt cx="36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F1F10A-810A-C6B9-1712-65778F86BAF3}"/>
                    </a:ext>
                  </a:extLst>
                </p14:cNvPr>
                <p14:cNvContentPartPr/>
                <p14:nvPr/>
              </p14:nvContentPartPr>
              <p14:xfrm>
                <a:off x="7658100" y="19431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F1F10A-810A-C6B9-1712-65778F86BA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1980" y="1936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4B9059-5EA1-E451-D06F-3C650F3F094F}"/>
                    </a:ext>
                  </a:extLst>
                </p14:cNvPr>
                <p14:cNvContentPartPr/>
                <p14:nvPr/>
              </p14:nvContentPartPr>
              <p14:xfrm>
                <a:off x="7658100" y="198882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4B9059-5EA1-E451-D06F-3C650F3F09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1980" y="19827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AACFD62-AB16-BDD3-D040-6E327D59B313}"/>
              </a:ext>
            </a:extLst>
          </p:cNvPr>
          <p:cNvSpPr txBox="1"/>
          <p:nvPr/>
        </p:nvSpPr>
        <p:spPr>
          <a:xfrm>
            <a:off x="10130018" y="6244957"/>
            <a:ext cx="167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5D78A-AA7C-5EC9-BE70-249B5DEDB95C}"/>
              </a:ext>
            </a:extLst>
          </p:cNvPr>
          <p:cNvSpPr txBox="1"/>
          <p:nvPr/>
        </p:nvSpPr>
        <p:spPr>
          <a:xfrm>
            <a:off x="6761978" y="3059797"/>
            <a:ext cx="13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45069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7"/>
            <a:ext cx="4259580" cy="24418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 will distribute names uniformly among the k lists, and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 is easy to compute for names consisting of strings of characters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590E84-D9F1-D37F-8896-DC5B1D48D414}"/>
              </a:ext>
            </a:extLst>
          </p:cNvPr>
          <p:cNvSpPr txBox="1">
            <a:spLocks/>
          </p:cNvSpPr>
          <p:nvPr/>
        </p:nvSpPr>
        <p:spPr>
          <a:xfrm>
            <a:off x="532015" y="4821274"/>
            <a:ext cx="8514996" cy="168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i="1" dirty="0"/>
              <a:t>The capability of performing m access on n names in time is proportional to n(</a:t>
            </a:r>
            <a:r>
              <a:rPr lang="en-US" sz="3200" i="1" dirty="0" err="1"/>
              <a:t>n+m</a:t>
            </a:r>
            <a:r>
              <a:rPr lang="en-US" sz="3200" i="1" dirty="0"/>
              <a:t>)/k, for any constant k.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D37D7A-5554-C47D-476A-9D59094CB796}"/>
              </a:ext>
            </a:extLst>
          </p:cNvPr>
          <p:cNvGraphicFramePr>
            <a:graphicFrameLocks noGrp="1"/>
          </p:cNvGraphicFramePr>
          <p:nvPr/>
        </p:nvGraphicFramePr>
        <p:xfrm>
          <a:off x="10172931" y="791470"/>
          <a:ext cx="1487055" cy="5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568680784"/>
                    </a:ext>
                  </a:extLst>
                </a:gridCol>
              </a:tblGrid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1</a:t>
                      </a:r>
                    </a:p>
                    <a:p>
                      <a:pPr algn="ctr"/>
                      <a:r>
                        <a:rPr lang="en-US" dirty="0"/>
                        <a:t>INFO 1</a:t>
                      </a:r>
                    </a:p>
                    <a:p>
                      <a:pPr algn="ctr"/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28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2</a:t>
                      </a:r>
                    </a:p>
                    <a:p>
                      <a:pPr algn="ctr"/>
                      <a:r>
                        <a:rPr lang="en-US" dirty="0"/>
                        <a:t>INFO 2</a:t>
                      </a:r>
                    </a:p>
                    <a:p>
                      <a:pPr algn="ctr"/>
                      <a:r>
                        <a:rPr lang="en-US" dirty="0"/>
                        <a:t>LINK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72312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3</a:t>
                      </a:r>
                    </a:p>
                    <a:p>
                      <a:pPr algn="ctr"/>
                      <a:r>
                        <a:rPr lang="en-US" dirty="0"/>
                        <a:t>INFO 3</a:t>
                      </a:r>
                    </a:p>
                    <a:p>
                      <a:pPr algn="ctr"/>
                      <a:r>
                        <a:rPr lang="en-US" dirty="0"/>
                        <a:t>LINK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16493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4</a:t>
                      </a:r>
                    </a:p>
                    <a:p>
                      <a:pPr algn="ctr"/>
                      <a:r>
                        <a:rPr lang="en-US" dirty="0"/>
                        <a:t>INFO 4</a:t>
                      </a:r>
                    </a:p>
                    <a:p>
                      <a:pPr algn="ctr"/>
                      <a:r>
                        <a:rPr lang="en-US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08246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10068"/>
                  </a:ext>
                </a:extLst>
              </a:tr>
              <a:tr h="8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90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776D12-50DE-E58E-BECE-A810BB0DB84B}"/>
              </a:ext>
            </a:extLst>
          </p:cNvPr>
          <p:cNvSpPr txBox="1"/>
          <p:nvPr/>
        </p:nvSpPr>
        <p:spPr>
          <a:xfrm>
            <a:off x="9047011" y="47382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FF4FCC-D2F2-A82D-6167-C98D1FF30596}"/>
              </a:ext>
            </a:extLst>
          </p:cNvPr>
          <p:cNvGraphicFramePr>
            <a:graphicFrameLocks noGrp="1"/>
          </p:cNvGraphicFramePr>
          <p:nvPr/>
        </p:nvGraphicFramePr>
        <p:xfrm>
          <a:off x="6606771" y="901237"/>
          <a:ext cx="1733435" cy="202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35">
                  <a:extLst>
                    <a:ext uri="{9D8B030D-6E8A-4147-A177-3AD203B41FA5}">
                      <a16:colId xmlns:a16="http://schemas.microsoft.com/office/drawing/2014/main" val="2236327679"/>
                    </a:ext>
                  </a:extLst>
                </a:gridCol>
              </a:tblGrid>
              <a:tr h="8257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35852"/>
                  </a:ext>
                </a:extLst>
              </a:tr>
              <a:tr h="465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83092"/>
                  </a:ext>
                </a:extLst>
              </a:tr>
              <a:tr h="731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020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216D33-4AC0-AAB4-2F6B-95C0C93F9343}"/>
              </a:ext>
            </a:extLst>
          </p:cNvPr>
          <p:cNvSpPr txBox="1"/>
          <p:nvPr/>
        </p:nvSpPr>
        <p:spPr>
          <a:xfrm>
            <a:off x="5404651" y="16673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6A848-5543-F0E2-14DA-A22FBA9AE3D7}"/>
              </a:ext>
            </a:extLst>
          </p:cNvPr>
          <p:cNvSpPr txBox="1"/>
          <p:nvPr/>
        </p:nvSpPr>
        <p:spPr>
          <a:xfrm>
            <a:off x="5465611" y="2002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EE7071-56EF-EC69-7AA3-0D76EEF8D0A3}"/>
                  </a:ext>
                </a:extLst>
              </p14:cNvPr>
              <p14:cNvContentPartPr/>
              <p14:nvPr/>
            </p14:nvContentPartPr>
            <p14:xfrm>
              <a:off x="7675549" y="1966735"/>
              <a:ext cx="2570760" cy="1413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EE7071-56EF-EC69-7AA3-0D76EEF8D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9429" y="1960615"/>
                <a:ext cx="2583000" cy="142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C4D22-7C2C-B59E-E000-275E2078F72D}"/>
              </a:ext>
            </a:extLst>
          </p:cNvPr>
          <p:cNvGrpSpPr/>
          <p:nvPr/>
        </p:nvGrpSpPr>
        <p:grpSpPr>
          <a:xfrm>
            <a:off x="7658100" y="1943100"/>
            <a:ext cx="360" cy="46080"/>
            <a:chOff x="7658100" y="1943100"/>
            <a:chExt cx="36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F1F10A-810A-C6B9-1712-65778F86BAF3}"/>
                    </a:ext>
                  </a:extLst>
                </p14:cNvPr>
                <p14:cNvContentPartPr/>
                <p14:nvPr/>
              </p14:nvContentPartPr>
              <p14:xfrm>
                <a:off x="7658100" y="194310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F1F10A-810A-C6B9-1712-65778F86BA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1980" y="1936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4B9059-5EA1-E451-D06F-3C650F3F094F}"/>
                    </a:ext>
                  </a:extLst>
                </p14:cNvPr>
                <p14:cNvContentPartPr/>
                <p14:nvPr/>
              </p14:nvContentPartPr>
              <p14:xfrm>
                <a:off x="7658100" y="198882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4B9059-5EA1-E451-D06F-3C650F3F09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1980" y="19827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AACFD62-AB16-BDD3-D040-6E327D59B313}"/>
              </a:ext>
            </a:extLst>
          </p:cNvPr>
          <p:cNvSpPr txBox="1"/>
          <p:nvPr/>
        </p:nvSpPr>
        <p:spPr>
          <a:xfrm>
            <a:off x="10130018" y="6244957"/>
            <a:ext cx="167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A5714-71CC-2835-9ADD-5C231472370E}"/>
              </a:ext>
            </a:extLst>
          </p:cNvPr>
          <p:cNvSpPr txBox="1"/>
          <p:nvPr/>
        </p:nvSpPr>
        <p:spPr>
          <a:xfrm>
            <a:off x="6693398" y="3059797"/>
            <a:ext cx="13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26271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0" y="365125"/>
            <a:ext cx="8028709" cy="5692775"/>
          </a:xfrm>
        </p:spPr>
        <p:txBody>
          <a:bodyPr>
            <a:normAutofit/>
          </a:bodyPr>
          <a:lstStyle/>
          <a:p>
            <a:r>
              <a:rPr lang="en-US" sz="8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227" y="2355272"/>
            <a:ext cx="5091545" cy="214745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641273"/>
          </a:xfrm>
        </p:spPr>
        <p:txBody>
          <a:bodyPr>
            <a:normAutofit/>
          </a:bodyPr>
          <a:lstStyle/>
          <a:p>
            <a:r>
              <a:rPr lang="en-US" sz="4000" dirty="0"/>
              <a:t>Symbol table</a:t>
            </a:r>
          </a:p>
          <a:p>
            <a:pPr lvl="1"/>
            <a:r>
              <a:rPr lang="en-US" sz="3200" dirty="0"/>
              <a:t>Contests of a symbol table</a:t>
            </a:r>
          </a:p>
          <a:p>
            <a:r>
              <a:rPr lang="en-US" sz="4000" dirty="0"/>
              <a:t>Data structure for symbol table</a:t>
            </a:r>
          </a:p>
          <a:p>
            <a:pPr lvl="1"/>
            <a:r>
              <a:rPr lang="en-US" sz="3200" dirty="0"/>
              <a:t>Lists</a:t>
            </a:r>
          </a:p>
          <a:p>
            <a:pPr lvl="1"/>
            <a:r>
              <a:rPr lang="en-US" sz="3200" dirty="0"/>
              <a:t>Self-organizing lists</a:t>
            </a:r>
          </a:p>
          <a:p>
            <a:pPr lvl="1"/>
            <a:r>
              <a:rPr lang="en-US" sz="3200" dirty="0"/>
              <a:t>Search trees</a:t>
            </a:r>
          </a:p>
          <a:p>
            <a:pPr lvl="1"/>
            <a:r>
              <a:rPr lang="en-US" sz="3200" dirty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475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319-F793-792D-7F01-C2C233C0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1E4C-42B7-9F43-9C45-C20FACBC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098415"/>
          </a:xfrm>
        </p:spPr>
        <p:txBody>
          <a:bodyPr/>
          <a:lstStyle/>
          <a:p>
            <a:r>
              <a:rPr lang="en-US" dirty="0"/>
              <a:t>Compiler needs to collect and use information about the names appearing in the source program</a:t>
            </a:r>
          </a:p>
          <a:p>
            <a:r>
              <a:rPr lang="en-US" dirty="0"/>
              <a:t>Each entry in symbol table is a pair containing</a:t>
            </a:r>
          </a:p>
          <a:p>
            <a:pPr lvl="1"/>
            <a:r>
              <a:rPr lang="en-US" dirty="0"/>
              <a:t>Name (Variable, procedures, functions, defined constants, labels, structures, etc.)</a:t>
            </a:r>
          </a:p>
          <a:p>
            <a:pPr lvl="1"/>
            <a:r>
              <a:rPr lang="en-US" dirty="0"/>
              <a:t>Information (type, form, location, scope, other attributes like array limit, parameters, return values etc.)</a:t>
            </a:r>
          </a:p>
          <a:p>
            <a:endParaRPr lang="en-US" dirty="0"/>
          </a:p>
          <a:p>
            <a:r>
              <a:rPr lang="en-US" dirty="0"/>
              <a:t>Each time a name encountered, symbol table is searched and/or the name is entered, if it is new.</a:t>
            </a:r>
          </a:p>
          <a:p>
            <a:r>
              <a:rPr lang="en-US" dirty="0"/>
              <a:t>There may be separate table for names.</a:t>
            </a:r>
          </a:p>
        </p:txBody>
      </p:sp>
    </p:spTree>
    <p:extLst>
      <p:ext uri="{BB962C8B-B14F-4D97-AF65-F5344CB8AC3E}">
        <p14:creationId xmlns:p14="http://schemas.microsoft.com/office/powerpoint/2010/main" val="8351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Symbol Table and Other Parts of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60"/>
            <a:ext cx="10515600" cy="4812375"/>
          </a:xfrm>
        </p:spPr>
        <p:txBody>
          <a:bodyPr/>
          <a:lstStyle/>
          <a:p>
            <a:r>
              <a:rPr lang="en-US" dirty="0"/>
              <a:t>Lexical analysis and syntax analysis: Fills symbol table.</a:t>
            </a:r>
          </a:p>
          <a:p>
            <a:r>
              <a:rPr lang="en-US" dirty="0"/>
              <a:t>Semantics analysis: Checking that uses of names are consistent with their implicit and explicit declaration.</a:t>
            </a:r>
          </a:p>
          <a:p>
            <a:r>
              <a:rPr lang="en-US" dirty="0"/>
              <a:t>Code optimization: Flagging temporaries that are used more than once.</a:t>
            </a:r>
          </a:p>
          <a:p>
            <a:r>
              <a:rPr lang="en-US" dirty="0"/>
              <a:t>Code generation: Knowing how much and what kind of run time storage must be allocated to a name.</a:t>
            </a:r>
          </a:p>
          <a:p>
            <a:r>
              <a:rPr lang="en-US" dirty="0"/>
              <a:t>Error Detection and Recovery: Printing error message like “undefined variable”</a:t>
            </a:r>
          </a:p>
        </p:txBody>
      </p:sp>
    </p:spTree>
    <p:extLst>
      <p:ext uri="{BB962C8B-B14F-4D97-AF65-F5344CB8AC3E}">
        <p14:creationId xmlns:p14="http://schemas.microsoft.com/office/powerpoint/2010/main" val="35048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Symbol Table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333999"/>
          </a:xfrm>
        </p:spPr>
        <p:txBody>
          <a:bodyPr>
            <a:normAutofit/>
          </a:bodyPr>
          <a:lstStyle/>
          <a:p>
            <a:r>
              <a:rPr lang="en-US" dirty="0"/>
              <a:t>Need to find principle ways to organize or access the symbol table.</a:t>
            </a:r>
          </a:p>
          <a:p>
            <a:r>
              <a:rPr lang="en-US" dirty="0"/>
              <a:t>Primary issues in symbol table design </a:t>
            </a:r>
          </a:p>
          <a:p>
            <a:pPr lvl="1"/>
            <a:r>
              <a:rPr lang="en-US" dirty="0"/>
              <a:t>Format of entries</a:t>
            </a:r>
          </a:p>
          <a:p>
            <a:pPr lvl="1"/>
            <a:r>
              <a:rPr lang="en-US" dirty="0"/>
              <a:t>Method of access</a:t>
            </a:r>
          </a:p>
          <a:p>
            <a:pPr lvl="1"/>
            <a:r>
              <a:rPr lang="en-US" dirty="0"/>
              <a:t>Place where stored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Block-structured language use same identifier to represent distinct names with nested scopes</a:t>
            </a:r>
          </a:p>
          <a:p>
            <a:r>
              <a:rPr lang="en-US" dirty="0"/>
              <a:t>Ensures that innermost occurrence of identifier always found first</a:t>
            </a:r>
          </a:p>
          <a:p>
            <a:r>
              <a:rPr lang="en-US" dirty="0"/>
              <a:t>Removal of such names from the action portion of the ST when they are no longer active.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6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Contents of the Symbol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333999"/>
          </a:xfrm>
        </p:spPr>
        <p:txBody>
          <a:bodyPr>
            <a:normAutofit/>
          </a:bodyPr>
          <a:lstStyle/>
          <a:p>
            <a:r>
              <a:rPr lang="en-US" dirty="0"/>
              <a:t>Symbol table: Two fields (name and information)</a:t>
            </a:r>
          </a:p>
          <a:p>
            <a:endParaRPr lang="en-US" dirty="0"/>
          </a:p>
          <a:p>
            <a:r>
              <a:rPr lang="en-US" dirty="0"/>
              <a:t>Requires capabilities: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Add new name</a:t>
            </a:r>
          </a:p>
          <a:p>
            <a:pPr lvl="1"/>
            <a:r>
              <a:rPr lang="en-US" dirty="0"/>
              <a:t>Access information with a given name </a:t>
            </a:r>
          </a:p>
          <a:p>
            <a:pPr lvl="1"/>
            <a:r>
              <a:rPr lang="en-US" dirty="0"/>
              <a:t>Add new information for a given name</a:t>
            </a:r>
          </a:p>
          <a:p>
            <a:pPr lvl="1"/>
            <a:r>
              <a:rPr lang="en-US" dirty="0"/>
              <a:t>Delete name or group of names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DEB115-ACF2-B933-8F6D-D267A041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37832"/>
              </p:ext>
            </p:extLst>
          </p:nvPr>
        </p:nvGraphicFramePr>
        <p:xfrm>
          <a:off x="838200" y="4971703"/>
          <a:ext cx="10515603" cy="171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7676952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767505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292381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624962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311367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687655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3921472"/>
                    </a:ext>
                  </a:extLst>
                </a:gridCol>
              </a:tblGrid>
              <a:tr h="50705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Line of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Line of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+mn-lt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83557"/>
                  </a:ext>
                </a:extLst>
              </a:tr>
              <a:tr h="507057"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10283"/>
                  </a:ext>
                </a:extLst>
              </a:tr>
              <a:tr h="507057"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0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Names in the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069081"/>
          </a:xfrm>
        </p:spPr>
        <p:txBody>
          <a:bodyPr>
            <a:normAutofit/>
          </a:bodyPr>
          <a:lstStyle/>
          <a:p>
            <a:r>
              <a:rPr lang="en-US" dirty="0"/>
              <a:t>Names in ST denotes objects of various sorts</a:t>
            </a:r>
          </a:p>
          <a:p>
            <a:endParaRPr lang="en-US" dirty="0"/>
          </a:p>
          <a:p>
            <a:r>
              <a:rPr lang="en-US" dirty="0"/>
              <a:t>May have separate tables for variables names, labels, procedure names, constants, field names (for structure) and other types of names, depending upon the language).</a:t>
            </a:r>
          </a:p>
          <a:p>
            <a:endParaRPr lang="en-US" dirty="0"/>
          </a:p>
          <a:p>
            <a:r>
              <a:rPr lang="en-US" dirty="0"/>
              <a:t>Useful to have more than one table with varying size and format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6123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Structures for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333999"/>
          </a:xfrm>
        </p:spPr>
        <p:txBody>
          <a:bodyPr>
            <a:normAutofit/>
          </a:bodyPr>
          <a:lstStyle/>
          <a:p>
            <a:r>
              <a:rPr lang="en-US" dirty="0"/>
              <a:t>Symbol table is searched every time an identifier is encountered.</a:t>
            </a:r>
          </a:p>
          <a:p>
            <a:endParaRPr lang="en-US" dirty="0"/>
          </a:p>
          <a:p>
            <a:r>
              <a:rPr lang="en-US" dirty="0"/>
              <a:t>Data are added if a new name or information is discovered.</a:t>
            </a:r>
          </a:p>
          <a:p>
            <a:endParaRPr lang="en-US" dirty="0"/>
          </a:p>
          <a:p>
            <a:r>
              <a:rPr lang="en-US" dirty="0"/>
              <a:t>Required to add new entries and finding existing entries in ST efficiently.</a:t>
            </a:r>
          </a:p>
          <a:p>
            <a:endParaRPr lang="en-US" dirty="0"/>
          </a:p>
          <a:p>
            <a:r>
              <a:rPr lang="en-US" dirty="0"/>
              <a:t>Evaluation of scheme: time required to add n entries and make m inquiries.</a:t>
            </a:r>
          </a:p>
        </p:txBody>
      </p:sp>
    </p:spTree>
    <p:extLst>
      <p:ext uri="{BB962C8B-B14F-4D97-AF65-F5344CB8AC3E}">
        <p14:creationId xmlns:p14="http://schemas.microsoft.com/office/powerpoint/2010/main" val="420902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D65-0D62-FB1E-7B5D-8AB0D6F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Structures for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FA94-C048-3BD7-C388-F7ADAE7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Commonly use data structure for symbol tables:</a:t>
            </a:r>
          </a:p>
          <a:p>
            <a:r>
              <a:rPr lang="en-US" dirty="0"/>
              <a:t>Linear list:</a:t>
            </a:r>
          </a:p>
          <a:p>
            <a:pPr lvl="1"/>
            <a:r>
              <a:rPr lang="en-US" dirty="0"/>
              <a:t>Simplest</a:t>
            </a:r>
          </a:p>
          <a:p>
            <a:pPr lvl="1"/>
            <a:r>
              <a:rPr lang="en-US" dirty="0"/>
              <a:t>Inefficient with large number of entries and inquiries</a:t>
            </a:r>
          </a:p>
          <a:p>
            <a:r>
              <a:rPr lang="en-US" dirty="0"/>
              <a:t>Trees (BST):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Some increases in implementation difficulty </a:t>
            </a:r>
          </a:p>
          <a:p>
            <a:r>
              <a:rPr lang="en-US" dirty="0"/>
              <a:t>Hash Tables:</a:t>
            </a:r>
          </a:p>
          <a:p>
            <a:pPr lvl="1"/>
            <a:r>
              <a:rPr lang="en-US" dirty="0"/>
              <a:t>Best performance</a:t>
            </a:r>
          </a:p>
          <a:p>
            <a:pPr lvl="1"/>
            <a:r>
              <a:rPr lang="en-US" dirty="0"/>
              <a:t>Greater programming efforts and some extra space</a:t>
            </a:r>
          </a:p>
        </p:txBody>
      </p:sp>
    </p:spTree>
    <p:extLst>
      <p:ext uri="{BB962C8B-B14F-4D97-AF65-F5344CB8AC3E}">
        <p14:creationId xmlns:p14="http://schemas.microsoft.com/office/powerpoint/2010/main" val="383164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1322</Words>
  <Application>Microsoft Office PowerPoint</Application>
  <PresentationFormat>Widescreen</PresentationFormat>
  <Paragraphs>319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Structure for Symbol Table </vt:lpstr>
      <vt:lpstr>Contents</vt:lpstr>
      <vt:lpstr>Symbol Table</vt:lpstr>
      <vt:lpstr>Symbol Table and Other Parts of Compiler</vt:lpstr>
      <vt:lpstr>Symbol Table Design</vt:lpstr>
      <vt:lpstr>Contents of the Symbol Table </vt:lpstr>
      <vt:lpstr>Names in the Symbol Table</vt:lpstr>
      <vt:lpstr>Data Structures for Symbol Table</vt:lpstr>
      <vt:lpstr>Data Structures for Symbol Table</vt:lpstr>
      <vt:lpstr>Lists</vt:lpstr>
      <vt:lpstr>Lists</vt:lpstr>
      <vt:lpstr>Lists</vt:lpstr>
      <vt:lpstr>Self-organizing Lists</vt:lpstr>
      <vt:lpstr>Self-organizing Lists</vt:lpstr>
      <vt:lpstr>Self-organizing Lists</vt:lpstr>
      <vt:lpstr>Search Trees</vt:lpstr>
      <vt:lpstr>Hash Tables</vt:lpstr>
      <vt:lpstr>Hash Tables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for Symbol Table </dc:title>
  <dc:creator>Kamal Raj Singh</dc:creator>
  <cp:lastModifiedBy>Kamal Raj Singh</cp:lastModifiedBy>
  <cp:revision>1</cp:revision>
  <dcterms:created xsi:type="dcterms:W3CDTF">2023-12-05T02:49:26Z</dcterms:created>
  <dcterms:modified xsi:type="dcterms:W3CDTF">2023-12-05T09:52:38Z</dcterms:modified>
</cp:coreProperties>
</file>