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71" r:id="rId9"/>
    <p:sldId id="262" r:id="rId10"/>
    <p:sldId id="280" r:id="rId11"/>
    <p:sldId id="274" r:id="rId12"/>
    <p:sldId id="278" r:id="rId13"/>
    <p:sldId id="281" r:id="rId14"/>
    <p:sldId id="279" r:id="rId15"/>
    <p:sldId id="263" r:id="rId16"/>
    <p:sldId id="264" r:id="rId17"/>
    <p:sldId id="272" r:id="rId18"/>
    <p:sldId id="265" r:id="rId19"/>
    <p:sldId id="273" r:id="rId20"/>
    <p:sldId id="26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2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2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ApniNewz – College News Blog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800"/>
          </a:p>
          <a:p>
            <a:pPr>
              <a:defRPr sz="1600"/>
            </a:pPr>
            <a:r>
              <a:rPr sz="2000"/>
              <a:t>A centralized digital platform for college-related news and updates.</a:t>
            </a:r>
            <a:endParaRPr lang="en-US" sz="2000"/>
          </a:p>
          <a:p>
            <a:pPr marL="0" indent="0">
              <a:buNone/>
              <a:defRPr sz="1600"/>
            </a:pPr>
            <a:endParaRPr sz="2000"/>
          </a:p>
          <a:p>
            <a:pPr>
              <a:defRPr sz="1600"/>
            </a:pPr>
            <a:r>
              <a:rPr sz="2000"/>
              <a:t>Developed by Aryan Panchal, </a:t>
            </a:r>
            <a:r>
              <a:rPr sz="2000" err="1"/>
              <a:t>Umang</a:t>
            </a:r>
            <a:r>
              <a:rPr sz="2000"/>
              <a:t> Patel, </a:t>
            </a:r>
            <a:r>
              <a:rPr sz="2000" err="1"/>
              <a:t>Kalp</a:t>
            </a:r>
            <a:r>
              <a:rPr sz="2000"/>
              <a:t> Shah.</a:t>
            </a:r>
            <a:endParaRPr lang="en-US" sz="2000"/>
          </a:p>
          <a:p>
            <a:pPr marL="0" indent="0">
              <a:buNone/>
              <a:defRPr sz="1600"/>
            </a:pPr>
            <a:endParaRPr sz="2000"/>
          </a:p>
          <a:p>
            <a:pPr>
              <a:defRPr sz="1600"/>
            </a:pPr>
            <a:r>
              <a:rPr sz="2000"/>
              <a:t>Enrollment Numbers: 205170686026, 205190686051, 205170686017.</a:t>
            </a:r>
            <a:endParaRPr lang="en-US" sz="2000"/>
          </a:p>
          <a:p>
            <a:pPr marL="0" indent="0">
              <a:buNone/>
              <a:defRPr sz="1600"/>
            </a:pPr>
            <a:endParaRPr sz="2000"/>
          </a:p>
          <a:p>
            <a:pPr>
              <a:defRPr sz="1600"/>
            </a:pPr>
            <a:r>
              <a:rPr sz="2000"/>
              <a:t>Guided by Prof. </a:t>
            </a:r>
            <a:r>
              <a:rPr sz="2000" err="1"/>
              <a:t>Khushali</a:t>
            </a:r>
            <a:r>
              <a:rPr sz="2000"/>
              <a:t> </a:t>
            </a:r>
            <a:r>
              <a:rPr sz="2000" err="1"/>
              <a:t>Vala</a:t>
            </a:r>
            <a:r>
              <a:rPr sz="2000"/>
              <a:t> at L.J. Institute of Computer Application.</a:t>
            </a:r>
            <a:endParaRPr lang="en-US" sz="2000"/>
          </a:p>
          <a:p>
            <a:pPr marL="0" indent="0">
              <a:buNone/>
              <a:defRPr sz="1600"/>
            </a:pPr>
            <a:endParaRPr sz="2000"/>
          </a:p>
          <a:p>
            <a:pPr>
              <a:defRPr sz="1600"/>
            </a:pPr>
            <a:r>
              <a:rPr sz="2000"/>
              <a:t>Group No: MCA_10_G30 | Presentation Date: 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/>
          </a:p>
          <a:p>
            <a:r>
              <a:rPr lang="en-US" sz="2000" b="1"/>
              <a:t>Interaction Diagram: </a:t>
            </a:r>
            <a:r>
              <a:rPr lang="en-GB" sz="2000"/>
              <a:t>Showcases the step-by-step interactions between the User, Website System, and Database during activities like logging in, posting, and commenting.</a:t>
            </a:r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Data Dictionary</a:t>
            </a:r>
            <a:r>
              <a:rPr lang="en-US" sz="2000"/>
              <a:t>: Defines the database schema, listing all fields and constraints for every major model.</a:t>
            </a:r>
          </a:p>
        </p:txBody>
      </p:sp>
    </p:spTree>
    <p:extLst>
      <p:ext uri="{BB962C8B-B14F-4D97-AF65-F5344CB8AC3E}">
        <p14:creationId xmlns:p14="http://schemas.microsoft.com/office/powerpoint/2010/main" val="27978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95982E-AC17-406A-8155-0BB032D6B6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2565" y="873352"/>
            <a:ext cx="5975926" cy="5785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903DE3-8D93-43C5-815F-13017AA41E2E}"/>
              </a:ext>
            </a:extLst>
          </p:cNvPr>
          <p:cNvSpPr/>
          <p:nvPr/>
        </p:nvSpPr>
        <p:spPr>
          <a:xfrm>
            <a:off x="207818" y="227021"/>
            <a:ext cx="877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Use Case Diagram</a:t>
            </a:r>
            <a:r>
              <a:rPr lang="en-US"/>
              <a:t>: Highlights how different user roles interact with the system's features and processes.</a:t>
            </a:r>
          </a:p>
        </p:txBody>
      </p:sp>
    </p:spTree>
    <p:extLst>
      <p:ext uri="{BB962C8B-B14F-4D97-AF65-F5344CB8AC3E}">
        <p14:creationId xmlns:p14="http://schemas.microsoft.com/office/powerpoint/2010/main" val="400469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3DE3-8D93-43C5-815F-13017AA41E2E}"/>
              </a:ext>
            </a:extLst>
          </p:cNvPr>
          <p:cNvSpPr/>
          <p:nvPr/>
        </p:nvSpPr>
        <p:spPr>
          <a:xfrm>
            <a:off x="207818" y="231627"/>
            <a:ext cx="877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Class Diagram</a:t>
            </a:r>
            <a:r>
              <a:rPr lang="en-US"/>
              <a:t>: Displays the relationships and structure of main entities like User, News Post, Category, Comment, and Profile.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F1E07-9D52-4ED3-A191-ED2206ED07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24" y="1117601"/>
            <a:ext cx="5922991" cy="5455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71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3DE3-8D93-43C5-815F-13017AA41E2E}"/>
              </a:ext>
            </a:extLst>
          </p:cNvPr>
          <p:cNvSpPr/>
          <p:nvPr/>
        </p:nvSpPr>
        <p:spPr>
          <a:xfrm>
            <a:off x="207818" y="231627"/>
            <a:ext cx="877916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Interaction Diagram</a:t>
            </a:r>
            <a:r>
              <a:rPr lang="en-US"/>
              <a:t>: </a:t>
            </a:r>
            <a:r>
              <a:rPr lang="en-GB" sz="2000"/>
              <a:t>Showcases the step-by-step interactions between the User, Website System, and Database during activities like logging in, posting, and commenting.</a:t>
            </a:r>
            <a:endParaRPr lang="en-US" sz="2000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F1E07-9D52-4ED3-A191-ED2206ED07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43018" y="1170771"/>
            <a:ext cx="5308764" cy="5455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102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903DE3-8D93-43C5-815F-13017AA41E2E}"/>
              </a:ext>
            </a:extLst>
          </p:cNvPr>
          <p:cNvSpPr/>
          <p:nvPr/>
        </p:nvSpPr>
        <p:spPr>
          <a:xfrm>
            <a:off x="207818" y="203918"/>
            <a:ext cx="877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Activity Diagram</a:t>
            </a:r>
            <a:r>
              <a:rPr lang="en-US"/>
              <a:t>: Describes the workflows such as user login, news publishing, and interacting with posts.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F1E07-9D52-4ED3-A191-ED2206ED07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142836" y="960582"/>
            <a:ext cx="4922982" cy="5612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2311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The development process followed Agile methodology, ensuring incremental delivery and adaptability to feedback.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The project spanned 3 months from January to April 2025, divided into 11 sprints for better planning and execution.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Initial sprints focused on setup, UI design, and authentication, while later sprints introduced commenting, responsiveness, and deployment.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Each sprint was completed with planning, execution, testing, and review, ensuring quality and consistency throughout.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TESTING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Comprehensive manual testing was carried out to ensure the reliability of major modules.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Login Module</a:t>
            </a:r>
            <a:r>
              <a:rPr lang="en-US" sz="2000"/>
              <a:t>: Successfully tested for valid, invalid, and edge-case credential inputs.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Registration</a:t>
            </a:r>
            <a:r>
              <a:rPr lang="en-US" sz="2000"/>
              <a:t>: Checked for email uniqueness, password matching, and required field validation.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TESTING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  <a:p>
            <a:r>
              <a:rPr lang="en-US" sz="2000" b="1"/>
              <a:t>Comment System</a:t>
            </a:r>
            <a:r>
              <a:rPr lang="en-US" sz="2000"/>
              <a:t>: Verified for comment creation, edit/delete functionality, and error handling.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Payment (Optional)</a:t>
            </a:r>
            <a:r>
              <a:rPr lang="en-US" sz="2000"/>
              <a:t>: Included checkout and card validation; tested both success and failure cases.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Overall, the system passed most tests with minor issues resolved promptly during development.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PROPOSED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Introduction of multilingual capabilities to make the platform more inclusive for diverse users.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Implementation of a powerful search system with filters by tags, categories, and authors.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Expanded user roles to include content editors, moderators, and department-specific admins.</a:t>
            </a:r>
          </a:p>
          <a:p>
            <a:pPr marL="0" indent="0"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PROPOSED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Real-time notifications to alert users about new posts, comments, or likes.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Admin analytics dashboard to track user activity, popular posts, and platform usage metrics.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Integration of a college calendar for events, and support for uploading video content.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Development of an API layer to connect with external tools or mobile applications.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ApniNewz is a dynamic web application developed using Django and Python to streamline communication within college communities.</a:t>
            </a:r>
          </a:p>
          <a:p>
            <a:endParaRPr lang="en-US" sz="2000"/>
          </a:p>
          <a:p>
            <a:r>
              <a:rPr lang="en-US" sz="2000"/>
              <a:t>It allows students to access academic and event updates, creating a centralized source of truth for all institutional information.</a:t>
            </a:r>
          </a:p>
          <a:p>
            <a:endParaRPr lang="en-US" sz="2000"/>
          </a:p>
          <a:p>
            <a:r>
              <a:rPr lang="en-US" sz="2000"/>
              <a:t>This platform reduces the dependence on outdated methods like notice boards and unorganized WhatsApp groups.</a:t>
            </a:r>
          </a:p>
          <a:p>
            <a:endParaRPr lang="en-US" sz="2000"/>
          </a:p>
          <a:p>
            <a:r>
              <a:rPr lang="en-US" sz="2000"/>
              <a:t>Features like account creation, news posting, rich text formatting, and commenting enhance user interactivity and engagement.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ApniNewz successfully bridges the gap in campus communication by providing a feature-rich and user-friendly web platform.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It fulfills its goal of enhancing student-faculty interaction and offering a structured place for news sharing.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With strong foundational features and an Agile-based development model, it is scalable for future use and innovation.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The project also served as an excellent opportunity to apply and expand full-stack development skills using Django.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Books:</a:t>
            </a:r>
          </a:p>
          <a:p>
            <a:pPr lvl="1"/>
            <a:r>
              <a:rPr lang="en-US" sz="2000"/>
              <a:t>"Django for Beginners" by William Vincent</a:t>
            </a:r>
          </a:p>
          <a:p>
            <a:pPr lvl="1"/>
            <a:r>
              <a:rPr lang="en-US" sz="2000"/>
              <a:t>"Python Crash Course" by Eric Matthes</a:t>
            </a:r>
          </a:p>
          <a:p>
            <a:pPr lvl="1"/>
            <a:r>
              <a:rPr lang="en-US" sz="2000"/>
              <a:t>"Clean Code" by Robert C. Martin</a:t>
            </a:r>
          </a:p>
          <a:p>
            <a:pPr marL="457200" lvl="1" indent="0">
              <a:buNone/>
            </a:pPr>
            <a:endParaRPr lang="en-US" sz="2000"/>
          </a:p>
          <a:p>
            <a:r>
              <a:rPr lang="en-US" sz="2000"/>
              <a:t>Online:</a:t>
            </a:r>
          </a:p>
          <a:p>
            <a:pPr lvl="1"/>
            <a:r>
              <a:rPr lang="en-US" sz="2000"/>
              <a:t>Codemy YouTube (https://www.youtube.com/c/Codemycom)</a:t>
            </a:r>
          </a:p>
          <a:p>
            <a:pPr lvl="1"/>
            <a:r>
              <a:rPr lang="en-US" sz="2000"/>
              <a:t>Django Docs (https://docs.djangoproject.com)</a:t>
            </a:r>
          </a:p>
          <a:p>
            <a:pPr lvl="1"/>
            <a:r>
              <a:rPr lang="en-US" sz="2000"/>
              <a:t>Bootstrap Docs (https://getbootstrap.com)</a:t>
            </a:r>
          </a:p>
          <a:p>
            <a:pPr lvl="1"/>
            <a:r>
              <a:rPr lang="en-US" sz="2000"/>
              <a:t>GitHub (https://github.com)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Most colleges use notice boards, emails, and informal chat groups for news updates, which are inefficient and often lead to missed information.</a:t>
            </a:r>
          </a:p>
          <a:p>
            <a:endParaRPr lang="en-US" sz="2000"/>
          </a:p>
          <a:p>
            <a:r>
              <a:rPr lang="en-US" sz="2000"/>
              <a:t>These traditional methods result in delays, fragmented communication, and low student involvement.</a:t>
            </a:r>
          </a:p>
          <a:p>
            <a:endParaRPr lang="en-US" sz="2000"/>
          </a:p>
          <a:p>
            <a:r>
              <a:rPr lang="en-US" sz="2000"/>
              <a:t>The lack of a unified and interactive system makes it difficult for students to stay informed in real-time.</a:t>
            </a:r>
          </a:p>
          <a:p>
            <a:endParaRPr lang="en-US" sz="2000"/>
          </a:p>
          <a:p>
            <a:r>
              <a:rPr lang="en-US" sz="2000"/>
              <a:t>A need exists for a modern digital platform tailored specifically to a college's internal communication ecosystem.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To provide a centralized and efficient platform for managing all college-related announcements and news.</a:t>
            </a:r>
          </a:p>
          <a:p>
            <a:endParaRPr lang="en-US" sz="2000"/>
          </a:p>
          <a:p>
            <a:r>
              <a:rPr lang="en-US" sz="2000"/>
              <a:t>Ensure faster, more reliable dissemination of updates to the student and faculty community.</a:t>
            </a:r>
          </a:p>
          <a:p>
            <a:endParaRPr lang="en-US" sz="2000"/>
          </a:p>
          <a:p>
            <a:r>
              <a:rPr lang="en-US" sz="2000"/>
              <a:t>Improve student involvement by allowing them to contribute, react, and comment on posts.</a:t>
            </a:r>
          </a:p>
          <a:p>
            <a:endParaRPr lang="en-US" sz="2000"/>
          </a:p>
          <a:p>
            <a:r>
              <a:rPr lang="en-US" sz="2000"/>
              <a:t>Make the platform accessible on mobile and desktop, ensuring all users can stay connected at all times.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/>
              <a:t>Authentication</a:t>
            </a:r>
            <a:r>
              <a:rPr lang="en-US" sz="2000"/>
              <a:t>: A secure system for user registration, login, and password reset to manage access and personalization.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Post Management</a:t>
            </a:r>
            <a:r>
              <a:rPr lang="en-US" sz="2000"/>
              <a:t>: Allows users to create, edit, delete, and categorize posts to maintain organized content flow.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Commenting</a:t>
            </a:r>
            <a:r>
              <a:rPr lang="en-US" sz="2000"/>
              <a:t>: Enables discussion by allowing users to leave comments and respond to others, promoting collaboration.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Likes/Unlikes</a:t>
            </a:r>
            <a:r>
              <a:rPr lang="en-US" sz="2000"/>
              <a:t>: Simple interaction tools that let users express appreciation or feedback on news posts.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000"/>
          </a:p>
          <a:p>
            <a:r>
              <a:rPr lang="en-US" sz="2000" b="1"/>
              <a:t>Profile</a:t>
            </a:r>
            <a:r>
              <a:rPr lang="en-US" sz="2000"/>
              <a:t>: Each user has a customizable profile with pictures, bio, and optional social media links.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Responsive UI</a:t>
            </a:r>
            <a:r>
              <a:rPr lang="en-US" sz="2000"/>
              <a:t>: Built using Bootstrap, the site is mobile-friendly and functions seamlessly on all screen sizes.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Image &amp; Rich Text Support</a:t>
            </a:r>
            <a:r>
              <a:rPr lang="en-US" sz="2000"/>
              <a:t>: CKEditor integration enables formatting and media embedding within posts.</a:t>
            </a:r>
          </a:p>
          <a:p>
            <a:pPr marL="0" indent="0">
              <a:buNone/>
            </a:pP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b="1"/>
              <a:t>Frontend</a:t>
            </a:r>
            <a:r>
              <a:rPr lang="en-IN" sz="2000"/>
              <a:t>: HTML, CSS, and Bootstrap ensure a structured and responsive user interface.</a:t>
            </a:r>
          </a:p>
          <a:p>
            <a:pPr marL="0" indent="0">
              <a:buNone/>
            </a:pPr>
            <a:endParaRPr lang="en-IN" sz="2000"/>
          </a:p>
          <a:p>
            <a:r>
              <a:rPr lang="en-IN" sz="2000" b="1"/>
              <a:t>Backend</a:t>
            </a:r>
            <a:r>
              <a:rPr lang="en-IN" sz="2000"/>
              <a:t>: Django framework in Python handles business logic, routing, and authentication securely.</a:t>
            </a:r>
          </a:p>
          <a:p>
            <a:pPr marL="0" indent="0">
              <a:buNone/>
            </a:pPr>
            <a:endParaRPr lang="en-I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b="1"/>
              <a:t>Database</a:t>
            </a:r>
            <a:r>
              <a:rPr lang="en-IN" sz="2000"/>
              <a:t>: Django ORM manages database interactions, with SQLite used for development and PostgreSQL for production.</a:t>
            </a:r>
          </a:p>
          <a:p>
            <a:pPr marL="0" indent="0">
              <a:buNone/>
            </a:pPr>
            <a:endParaRPr lang="en-IN" sz="2000"/>
          </a:p>
          <a:p>
            <a:r>
              <a:rPr lang="en-IN" sz="2000" b="1"/>
              <a:t>Tools</a:t>
            </a:r>
            <a:r>
              <a:rPr lang="en-IN" sz="2000"/>
              <a:t>: Development was carried out using VS Code, GitHub for version control, and Django Admin for backend management.</a:t>
            </a:r>
          </a:p>
          <a:p>
            <a:pPr marL="0" indent="0">
              <a:buNone/>
            </a:pPr>
            <a:endParaRPr lang="en-IN" sz="2000"/>
          </a:p>
          <a:p>
            <a:r>
              <a:rPr lang="en-IN" sz="2000" b="1"/>
              <a:t>Libraries</a:t>
            </a:r>
            <a:r>
              <a:rPr lang="en-IN" sz="2000"/>
              <a:t>: CKEditor was used for rich text editing; potential for Django REST integration for future API support.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/>
              <a:t>Use Case Diagram</a:t>
            </a:r>
            <a:r>
              <a:rPr lang="en-US" sz="2000"/>
              <a:t>: Highlights how different user roles interact with the system's features and processes.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Class Diagram</a:t>
            </a:r>
            <a:r>
              <a:rPr lang="en-US" sz="2000"/>
              <a:t>: Displays the relationships and structure of main entities like User, News Post, Category, Comment, and Profile.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000" b="1"/>
              <a:t>Activity Diagram</a:t>
            </a:r>
            <a:r>
              <a:rPr lang="en-US" sz="2000"/>
              <a:t>: Describes the workflows such as user login, news publishing, and interacting with posts.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1144</Words>
  <Application>Microsoft Office PowerPoint</Application>
  <PresentationFormat>On-screen Show (4:3)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ApniNewz – College News Blog Platform</vt:lpstr>
      <vt:lpstr>INTRODUCTION</vt:lpstr>
      <vt:lpstr>PROBLEM STATEMENT</vt:lpstr>
      <vt:lpstr>OBJECTIVES</vt:lpstr>
      <vt:lpstr>CORE FEATURES</vt:lpstr>
      <vt:lpstr>CORE FEATURES</vt:lpstr>
      <vt:lpstr>TECHNOLOGY STACK</vt:lpstr>
      <vt:lpstr>TECHNOLOGY STACK</vt:lpstr>
      <vt:lpstr>SYSTEM DESIGN</vt:lpstr>
      <vt:lpstr>SYSTEM DESIGN</vt:lpstr>
      <vt:lpstr>PowerPoint Presentation</vt:lpstr>
      <vt:lpstr>PowerPoint Presentation</vt:lpstr>
      <vt:lpstr>PowerPoint Presentation</vt:lpstr>
      <vt:lpstr>PowerPoint Presentation</vt:lpstr>
      <vt:lpstr>DEVELOPMENT PROCESS</vt:lpstr>
      <vt:lpstr>TESTING HIGHLIGHTS</vt:lpstr>
      <vt:lpstr>TESTING HIGHLIGHTS</vt:lpstr>
      <vt:lpstr>PROPOSED ENHANCEMENTS</vt:lpstr>
      <vt:lpstr>PROPOSED ENHANCEMENTS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ApniNewz – College News Blog Platform</dc:title>
  <dc:subject/>
  <dc:creator>LENOVO</dc:creator>
  <cp:keywords/>
  <dc:description>generated using python-pptx</dc:description>
  <cp:lastModifiedBy>LENOVO</cp:lastModifiedBy>
  <cp:revision>10</cp:revision>
  <dcterms:created xsi:type="dcterms:W3CDTF">2013-01-27T09:14:16Z</dcterms:created>
  <dcterms:modified xsi:type="dcterms:W3CDTF">2025-04-20T11:22:58Z</dcterms:modified>
  <cp:category/>
</cp:coreProperties>
</file>