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-475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F52D-90F3-46EC-A97E-13F5F154307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6"/>
            <a:ext cx="4097867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3183464"/>
            <a:ext cx="4097867" cy="31665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617" y="1938864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3570530"/>
            <a:ext cx="537033" cy="537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8" y="2253326"/>
            <a:ext cx="581046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10930466" cy="44111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7459133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6533" y="1938866"/>
            <a:ext cx="3318934" cy="21717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46533" y="4220633"/>
            <a:ext cx="3318934" cy="2129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7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89621" y="897467"/>
            <a:ext cx="5675845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89621" y="1929172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839200" y="1930693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53225" y="198603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4271" y="198603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9621" y="3317705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839200" y="3319226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771744" y="33984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20250" y="3400774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76" y="3693875"/>
            <a:ext cx="642179" cy="716183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889621" y="4706238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8839200" y="4707759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6578600" y="4794097"/>
            <a:ext cx="148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83700" y="4810514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3" y="2349669"/>
            <a:ext cx="611900" cy="611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19" y="5138315"/>
            <a:ext cx="628023" cy="62802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52" y="5138315"/>
            <a:ext cx="742615" cy="6733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17" y="2349669"/>
            <a:ext cx="785496" cy="5707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2" y="3759321"/>
            <a:ext cx="820854" cy="57186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551" y="615313"/>
            <a:ext cx="3294630" cy="325274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52472" y="3781234"/>
            <a:ext cx="432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BANKING DASHBOARD</a:t>
            </a:r>
            <a:endParaRPr lang="en-IN" sz="28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367" y="4617676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hnschrift" panose="020B0502040204020203" pitchFamily="34" charset="0"/>
              </a:rPr>
              <a:t>LOAN DEPOSIT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90191" y="4614205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hnschrift" panose="020B0502040204020203" pitchFamily="34" charset="0"/>
              </a:rPr>
              <a:t>DEPOSIT ANALYSIS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54210" y="5435393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Bahnschrift" panose="020B0502040204020203" pitchFamily="34" charset="0"/>
              </a:rPr>
              <a:t>SUMMARY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3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5"/>
            <a:ext cx="4097867" cy="21082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4148666"/>
            <a:ext cx="4097867" cy="220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Credit Cards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60" y="3513692"/>
            <a:ext cx="489516" cy="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8442" y="1972142"/>
            <a:ext cx="126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94097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6300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87017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57734" y="19273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68866" y="34846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416299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87016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957733" y="34731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68866" y="50264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16299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187016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957733" y="50149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186767" y="19736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65249" y="3561419"/>
            <a:ext cx="127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5440" y="5085021"/>
            <a:ext cx="153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1950" y="356358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598" y="5080074"/>
            <a:ext cx="20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484" y="197361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8733" y="3538076"/>
            <a:ext cx="13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5031" y="5080074"/>
            <a:ext cx="220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51974" y="1945549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59332" y="3540061"/>
            <a:ext cx="242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75748" y="5073503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Engagement Account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61" y="3954388"/>
            <a:ext cx="487020" cy="5431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0" y="5532665"/>
            <a:ext cx="537033" cy="5370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965610"/>
            <a:ext cx="5207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71" y="4013976"/>
            <a:ext cx="542594" cy="4919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2" y="2382193"/>
            <a:ext cx="785496" cy="5707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3" y="2361640"/>
            <a:ext cx="611900" cy="611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20" y="3925670"/>
            <a:ext cx="820854" cy="57186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0" y="5464529"/>
            <a:ext cx="742615" cy="6733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93" y="2380560"/>
            <a:ext cx="489516" cy="5994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67" y="2407240"/>
            <a:ext cx="520700" cy="5207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493206"/>
            <a:ext cx="581046" cy="6159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56" y="5422417"/>
            <a:ext cx="660568" cy="7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7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100</Words>
  <Application>Microsoft Office PowerPoint</Application>
  <PresentationFormat>Custom</PresentationFormat>
  <Paragraphs>51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Asus</cp:lastModifiedBy>
  <cp:revision>13</cp:revision>
  <dcterms:created xsi:type="dcterms:W3CDTF">2021-12-26T12:35:18Z</dcterms:created>
  <dcterms:modified xsi:type="dcterms:W3CDTF">2025-09-24T16:09:25Z</dcterms:modified>
</cp:coreProperties>
</file>