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36B1-7643-82E3-B831-4189C4D41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BA892-6FC1-28D4-8779-13516ED59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BBC47-1DA9-4553-3064-EE932E2C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2FE7-F156-3AE2-558A-CDD2A92B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51D3-08A6-9446-E2D4-12F6AF81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023C-A052-A64A-293B-5F0132A0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0392D-D51F-A356-09BC-5737390D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CD01-A066-E8B4-627B-C4B476C4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D750-485A-DFA1-E0F6-BE76F592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A011-0F2B-1547-25FE-725F0D39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20CFF-7182-02EA-B084-A27B53D8E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114DA-E917-F794-79FF-C8FEC2E2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5DEB-8FDC-1FA9-9491-B3A4880E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F574-80E1-DBD0-47B0-0A658D52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9F55-C990-C7D7-DD9F-3DB9D5D4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1616-E99F-BA2D-FB45-2551BFD1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19DD-3DEA-E5A5-9200-53E81D6D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1289-576C-878A-D224-C9D8ACF9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5FEB-E671-D042-118A-F0053A7E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28C4-48DB-4DAE-E650-2F929DF2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8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6C3-5A9F-2A68-FB2E-8DC1B916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5D5AD-92A2-5F53-D219-C98F2092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7CBC-596C-113D-B997-C42C5B2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70B5-2AEA-4A88-5FB5-5F172E90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2D3A-DCE3-DFBF-F543-4DF93095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CAE7-3EBA-37B9-6F09-772C859A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13BD-7969-8532-7868-BAC3BCD3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31DA-78E2-83AD-2B55-97EBFCC4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6EDE-30E8-A002-AB8D-5AD4321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19BFE-5AAF-76EF-ABCD-8256085C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BAE2-AB74-DCE4-B041-B4864DF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FD4A-16B0-6E19-FC29-DC359B7E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BBCA-8C4F-80F8-2A41-429FCE48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7E32B-E417-B13A-BE30-E5CD86E3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8C40-F771-A772-72C8-A7C41F3A0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5031E-125D-BD45-601A-2EF124AD4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C2054-3C9C-7B6E-C321-9F929F6E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5C730-E2A5-AE92-EEA5-AEE1C445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8309F-B41D-9072-502B-F12AD4E1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2A84-7109-2ED4-54C8-96349A08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1E3FE-3A4C-5C9B-C84D-2CE93E2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45A55-62C9-53B5-09C3-B4226DB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510D-E27A-0B58-0CE4-BAA39301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FCF6D-80CD-CFAC-0A7E-695D14D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87DA1-F5BE-C910-401F-2AE0B4DC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64CF8-5AF0-66E1-8861-8EE1727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5A47-704F-7A0F-3BEC-1FAE10EB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CC5-CF58-1D09-0C9F-E8D4FFD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6928A-6FEF-E10D-FF6A-E47263DB9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4B148-6F03-E268-CF66-B3E261E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B90A4-09A3-FC02-A8A0-842C8F31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6AFB1-4798-254E-6B1D-60643A5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D4E0-F1A3-D0AB-0E23-1490D8EC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EA77E-9711-D01D-194B-8D0E28980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9806-1D40-D2D3-3A06-B64168F8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E19E-23D8-D39D-1EC6-3ACD2785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CE1B-8350-C445-0314-7182542B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1EAE-8FA2-9CF4-0E4B-AB6F24F8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180B4-F3C0-CD6D-303D-1854C26B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E1DD5-3BC0-DD2C-9178-AC8B7721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D947-07DC-DF66-2F6B-D4719783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D503-D77B-4448-B577-DBFAA1DAFD0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B328-AE34-9441-A583-9DC61366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3E68-004A-866E-4A56-1C4E603F7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AB39C-4265-4402-B55B-92227E312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5A063-7DCC-42FB-E3AF-63647FC5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8" y="357843"/>
            <a:ext cx="10515600" cy="1325563"/>
          </a:xfrm>
        </p:spPr>
        <p:txBody>
          <a:bodyPr/>
          <a:lstStyle/>
          <a:p>
            <a:r>
              <a:rPr lang="en-IN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Graphic &amp; Web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FB802-29C2-4AF6-6F9E-EC8337DA2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89250"/>
            <a:ext cx="9525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5A063-7DCC-42FB-E3AF-63647FC5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8" y="357843"/>
            <a:ext cx="10515600" cy="1325563"/>
          </a:xfrm>
        </p:spPr>
        <p:txBody>
          <a:bodyPr/>
          <a:lstStyle/>
          <a:p>
            <a:r>
              <a:rPr lang="en-IN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Syllabus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CE67B-51F4-DA33-6558-627BB4AE5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8" t="8869" r="10653" b="86491"/>
          <a:stretch/>
        </p:blipFill>
        <p:spPr>
          <a:xfrm>
            <a:off x="1290579" y="1380592"/>
            <a:ext cx="12811267" cy="476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CDF94-952E-E5CA-35B5-EFB2B9C2F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5" t="26848" r="1440" b="64838"/>
          <a:stretch/>
        </p:blipFill>
        <p:spPr>
          <a:xfrm>
            <a:off x="1690296" y="1936613"/>
            <a:ext cx="10638182" cy="56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6CFD7-32C4-9A8A-5F25-048A57A48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5" t="27651" r="-1201" b="65978"/>
          <a:stretch/>
        </p:blipFill>
        <p:spPr>
          <a:xfrm>
            <a:off x="1812284" y="2760258"/>
            <a:ext cx="10784599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FDF5C4-8AD6-584B-8B0D-C7A486CD5F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44" t="22306" r="-3656" b="64782"/>
          <a:stretch/>
        </p:blipFill>
        <p:spPr>
          <a:xfrm>
            <a:off x="1744886" y="3562066"/>
            <a:ext cx="11084009" cy="885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992C0C-4C0E-2C03-82B5-F0F79066ED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44" t="33802" b="60114"/>
          <a:stretch/>
        </p:blipFill>
        <p:spPr>
          <a:xfrm>
            <a:off x="1574742" y="4602021"/>
            <a:ext cx="10869290" cy="420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C7BE86-5D63-6544-1373-5EFC891EE7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745" t="39796" r="-2201" b="53833"/>
          <a:stretch/>
        </p:blipFill>
        <p:spPr>
          <a:xfrm>
            <a:off x="1744886" y="5246457"/>
            <a:ext cx="10906587" cy="436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C14D9C-94CB-D515-261F-9ED1FB556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2" y="2139832"/>
            <a:ext cx="569845" cy="569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828F4A-D15D-793B-931D-4989733D8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4" y="3429000"/>
            <a:ext cx="569845" cy="569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4F303-9CD0-A2D4-6045-78506AFE59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5" y="4993329"/>
            <a:ext cx="942983" cy="9429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071F40-54BA-924C-8D2A-3BF994ADE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0" y="1420509"/>
            <a:ext cx="700338" cy="7003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BBFF47-6D3F-2423-9BC4-7CB5C6EEE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3" y="2801164"/>
            <a:ext cx="700338" cy="7003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9EFACA-FFCA-DE51-B491-09BB0E2022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6" y="4461984"/>
            <a:ext cx="700338" cy="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5A063-7DCC-42FB-E3AF-63647FC5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998" y="4397580"/>
            <a:ext cx="5132004" cy="1325563"/>
          </a:xfrm>
        </p:spPr>
        <p:txBody>
          <a:bodyPr/>
          <a:lstStyle/>
          <a:p>
            <a:r>
              <a:rPr lang="en-IN" b="1" dirty="0">
                <a:solidFill>
                  <a:srgbClr val="FF3366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Adobe InDesign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E4B97-D551-626A-52C0-F7BAC9F3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9" y="1301828"/>
            <a:ext cx="2856337" cy="27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5A063-7DCC-42FB-E3AF-63647FC5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289604"/>
            <a:ext cx="8215952" cy="1325563"/>
          </a:xfrm>
        </p:spPr>
        <p:txBody>
          <a:bodyPr/>
          <a:lstStyle/>
          <a:p>
            <a:r>
              <a:rPr lang="en-IN" b="1" dirty="0">
                <a:solidFill>
                  <a:srgbClr val="FF3366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What is Adobe InDesign?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E4B97-D551-626A-52C0-F7BAC9F3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" y="6022074"/>
            <a:ext cx="675208" cy="658504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D4C29890-EDA1-30D8-FF87-5A9EAAB9E61E}"/>
              </a:ext>
            </a:extLst>
          </p:cNvPr>
          <p:cNvSpPr txBox="1">
            <a:spLocks/>
          </p:cNvSpPr>
          <p:nvPr/>
        </p:nvSpPr>
        <p:spPr>
          <a:xfrm>
            <a:off x="2074460" y="3068835"/>
            <a:ext cx="8215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effectLst/>
                <a:latin typeface="adobe-clean"/>
              </a:rPr>
              <a:t>Create and publish books, digital magazines, eBooks, posters, and interactive PDFs with InDesign</a:t>
            </a:r>
            <a:endParaRPr lang="en-IN" sz="2800" b="1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F945EB2-7BF1-EB70-D8FE-E9C732EC08E6}"/>
              </a:ext>
            </a:extLst>
          </p:cNvPr>
          <p:cNvSpPr txBox="1">
            <a:spLocks/>
          </p:cNvSpPr>
          <p:nvPr/>
        </p:nvSpPr>
        <p:spPr>
          <a:xfrm>
            <a:off x="2074460" y="1615167"/>
            <a:ext cx="8215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effectLst/>
                <a:latin typeface="adobe-clean"/>
              </a:rPr>
              <a:t>The main purpose of Adobe InDesign is Layout Design</a:t>
            </a:r>
            <a:endParaRPr lang="en-IN" sz="2800" b="1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7264E6-52DB-BBB4-B51B-EDDAAAB98FE3}"/>
              </a:ext>
            </a:extLst>
          </p:cNvPr>
          <p:cNvSpPr txBox="1">
            <a:spLocks/>
          </p:cNvSpPr>
          <p:nvPr/>
        </p:nvSpPr>
        <p:spPr>
          <a:xfrm>
            <a:off x="2074460" y="2261887"/>
            <a:ext cx="8215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effectLst/>
                <a:latin typeface="adobe-clean"/>
              </a:rPr>
              <a:t>Master of Handling the Huge Text Design</a:t>
            </a:r>
            <a:endParaRPr lang="en-IN" sz="2800" b="1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adobe-clean</vt:lpstr>
      <vt:lpstr>Arial</vt:lpstr>
      <vt:lpstr>Calibri</vt:lpstr>
      <vt:lpstr>Calibri Light</vt:lpstr>
      <vt:lpstr>roboto</vt:lpstr>
      <vt:lpstr>Office Theme</vt:lpstr>
      <vt:lpstr>Graphic &amp; Web Development</vt:lpstr>
      <vt:lpstr>Syllabus</vt:lpstr>
      <vt:lpstr>Adobe InDesign</vt:lpstr>
      <vt:lpstr>What is Adobe InDesign?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&amp; Web Development</dc:title>
  <dc:creator>Aryan Pariyar</dc:creator>
  <cp:lastModifiedBy>Aryan Pariyar</cp:lastModifiedBy>
  <cp:revision>1</cp:revision>
  <dcterms:created xsi:type="dcterms:W3CDTF">2023-04-27T00:53:32Z</dcterms:created>
  <dcterms:modified xsi:type="dcterms:W3CDTF">2023-04-27T01:16:45Z</dcterms:modified>
</cp:coreProperties>
</file>