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8"/>
  </p:notesMasterIdLst>
  <p:sldIdLst>
    <p:sldId id="256" r:id="rId2"/>
    <p:sldId id="465" r:id="rId3"/>
    <p:sldId id="466" r:id="rId4"/>
    <p:sldId id="467" r:id="rId5"/>
    <p:sldId id="293" r:id="rId6"/>
    <p:sldId id="294" r:id="rId7"/>
    <p:sldId id="296" r:id="rId8"/>
    <p:sldId id="297" r:id="rId9"/>
    <p:sldId id="298" r:id="rId10"/>
    <p:sldId id="440" r:id="rId11"/>
    <p:sldId id="299" r:id="rId12"/>
    <p:sldId id="309" r:id="rId13"/>
    <p:sldId id="300" r:id="rId14"/>
    <p:sldId id="301" r:id="rId15"/>
    <p:sldId id="302" r:id="rId16"/>
    <p:sldId id="303" r:id="rId17"/>
    <p:sldId id="305" r:id="rId18"/>
    <p:sldId id="304" r:id="rId19"/>
    <p:sldId id="306" r:id="rId20"/>
    <p:sldId id="307" r:id="rId21"/>
    <p:sldId id="308" r:id="rId22"/>
    <p:sldId id="310" r:id="rId23"/>
    <p:sldId id="311" r:id="rId24"/>
    <p:sldId id="312" r:id="rId25"/>
    <p:sldId id="313" r:id="rId26"/>
    <p:sldId id="468" r:id="rId27"/>
    <p:sldId id="314" r:id="rId28"/>
    <p:sldId id="265" r:id="rId29"/>
    <p:sldId id="267" r:id="rId30"/>
    <p:sldId id="268" r:id="rId31"/>
    <p:sldId id="269" r:id="rId32"/>
    <p:sldId id="271" r:id="rId33"/>
    <p:sldId id="272" r:id="rId34"/>
    <p:sldId id="273" r:id="rId35"/>
    <p:sldId id="291" r:id="rId36"/>
    <p:sldId id="274" r:id="rId37"/>
    <p:sldId id="275" r:id="rId38"/>
    <p:sldId id="278" r:id="rId39"/>
    <p:sldId id="279" r:id="rId40"/>
    <p:sldId id="280" r:id="rId41"/>
    <p:sldId id="281" r:id="rId42"/>
    <p:sldId id="285" r:id="rId43"/>
    <p:sldId id="289" r:id="rId44"/>
    <p:sldId id="286" r:id="rId45"/>
    <p:sldId id="287" r:id="rId46"/>
    <p:sldId id="288" r:id="rId47"/>
    <p:sldId id="290" r:id="rId48"/>
    <p:sldId id="317" r:id="rId49"/>
    <p:sldId id="258" r:id="rId50"/>
    <p:sldId id="260" r:id="rId51"/>
    <p:sldId id="318" r:id="rId52"/>
    <p:sldId id="319" r:id="rId53"/>
    <p:sldId id="259" r:id="rId54"/>
    <p:sldId id="320" r:id="rId55"/>
    <p:sldId id="261" r:id="rId56"/>
    <p:sldId id="321" r:id="rId57"/>
    <p:sldId id="263" r:id="rId58"/>
    <p:sldId id="264" r:id="rId59"/>
    <p:sldId id="323" r:id="rId60"/>
    <p:sldId id="266" r:id="rId61"/>
    <p:sldId id="324" r:id="rId62"/>
    <p:sldId id="339" r:id="rId63"/>
    <p:sldId id="338" r:id="rId64"/>
    <p:sldId id="340" r:id="rId65"/>
    <p:sldId id="341" r:id="rId66"/>
    <p:sldId id="342" r:id="rId67"/>
    <p:sldId id="469" r:id="rId68"/>
    <p:sldId id="325" r:id="rId69"/>
    <p:sldId id="326" r:id="rId70"/>
    <p:sldId id="327" r:id="rId71"/>
    <p:sldId id="328" r:id="rId72"/>
    <p:sldId id="329" r:id="rId73"/>
    <p:sldId id="330" r:id="rId74"/>
    <p:sldId id="277" r:id="rId75"/>
    <p:sldId id="331" r:id="rId76"/>
    <p:sldId id="332" r:id="rId77"/>
    <p:sldId id="333" r:id="rId78"/>
    <p:sldId id="334" r:id="rId79"/>
    <p:sldId id="270" r:id="rId80"/>
    <p:sldId id="335" r:id="rId81"/>
    <p:sldId id="336" r:id="rId82"/>
    <p:sldId id="282" r:id="rId83"/>
    <p:sldId id="283" r:id="rId84"/>
    <p:sldId id="337" r:id="rId85"/>
    <p:sldId id="344" r:id="rId86"/>
    <p:sldId id="343" r:id="rId87"/>
    <p:sldId id="345" r:id="rId88"/>
    <p:sldId id="346" r:id="rId89"/>
    <p:sldId id="347" r:id="rId90"/>
    <p:sldId id="348" r:id="rId91"/>
    <p:sldId id="349" r:id="rId92"/>
    <p:sldId id="562" r:id="rId93"/>
    <p:sldId id="547" r:id="rId94"/>
    <p:sldId id="548" r:id="rId95"/>
    <p:sldId id="549" r:id="rId96"/>
    <p:sldId id="550" r:id="rId97"/>
    <p:sldId id="551" r:id="rId98"/>
    <p:sldId id="552" r:id="rId99"/>
    <p:sldId id="553" r:id="rId100"/>
    <p:sldId id="554" r:id="rId101"/>
    <p:sldId id="555" r:id="rId102"/>
    <p:sldId id="556" r:id="rId103"/>
    <p:sldId id="557" r:id="rId104"/>
    <p:sldId id="558" r:id="rId105"/>
    <p:sldId id="559" r:id="rId106"/>
    <p:sldId id="470" r:id="rId107"/>
    <p:sldId id="350" r:id="rId108"/>
    <p:sldId id="351" r:id="rId109"/>
    <p:sldId id="352" r:id="rId110"/>
    <p:sldId id="353" r:id="rId111"/>
    <p:sldId id="354" r:id="rId112"/>
    <p:sldId id="355" r:id="rId113"/>
    <p:sldId id="356" r:id="rId114"/>
    <p:sldId id="357" r:id="rId115"/>
    <p:sldId id="358" r:id="rId116"/>
    <p:sldId id="471" r:id="rId117"/>
    <p:sldId id="360" r:id="rId118"/>
    <p:sldId id="361" r:id="rId119"/>
    <p:sldId id="362" r:id="rId120"/>
    <p:sldId id="363" r:id="rId121"/>
    <p:sldId id="364" r:id="rId122"/>
    <p:sldId id="365" r:id="rId123"/>
    <p:sldId id="366" r:id="rId124"/>
    <p:sldId id="367" r:id="rId125"/>
    <p:sldId id="368" r:id="rId126"/>
    <p:sldId id="369" r:id="rId127"/>
    <p:sldId id="472" r:id="rId128"/>
    <p:sldId id="370" r:id="rId129"/>
    <p:sldId id="371" r:id="rId130"/>
    <p:sldId id="372" r:id="rId131"/>
    <p:sldId id="373" r:id="rId132"/>
    <p:sldId id="374" r:id="rId133"/>
    <p:sldId id="375" r:id="rId134"/>
    <p:sldId id="376" r:id="rId135"/>
    <p:sldId id="377" r:id="rId136"/>
    <p:sldId id="378" r:id="rId137"/>
    <p:sldId id="379" r:id="rId138"/>
    <p:sldId id="380" r:id="rId139"/>
    <p:sldId id="381" r:id="rId140"/>
    <p:sldId id="382" r:id="rId141"/>
    <p:sldId id="383" r:id="rId142"/>
    <p:sldId id="384" r:id="rId143"/>
    <p:sldId id="385" r:id="rId144"/>
    <p:sldId id="386" r:id="rId145"/>
    <p:sldId id="387" r:id="rId146"/>
    <p:sldId id="276" r:id="rId147"/>
    <p:sldId id="388" r:id="rId148"/>
    <p:sldId id="389" r:id="rId149"/>
    <p:sldId id="390" r:id="rId150"/>
    <p:sldId id="391" r:id="rId151"/>
    <p:sldId id="322" r:id="rId152"/>
    <p:sldId id="392" r:id="rId153"/>
    <p:sldId id="393" r:id="rId154"/>
    <p:sldId id="394" r:id="rId155"/>
    <p:sldId id="395" r:id="rId156"/>
    <p:sldId id="396" r:id="rId157"/>
    <p:sldId id="397" r:id="rId158"/>
    <p:sldId id="398" r:id="rId159"/>
    <p:sldId id="399" r:id="rId160"/>
    <p:sldId id="400" r:id="rId161"/>
    <p:sldId id="401" r:id="rId162"/>
    <p:sldId id="402" r:id="rId163"/>
    <p:sldId id="403" r:id="rId164"/>
    <p:sldId id="404" r:id="rId165"/>
    <p:sldId id="405" r:id="rId166"/>
    <p:sldId id="295" r:id="rId167"/>
    <p:sldId id="406" r:id="rId168"/>
    <p:sldId id="407" r:id="rId169"/>
    <p:sldId id="408" r:id="rId170"/>
    <p:sldId id="409" r:id="rId171"/>
    <p:sldId id="410" r:id="rId172"/>
    <p:sldId id="411" r:id="rId173"/>
    <p:sldId id="412" r:id="rId174"/>
    <p:sldId id="413" r:id="rId175"/>
    <p:sldId id="414" r:id="rId176"/>
    <p:sldId id="415" r:id="rId177"/>
    <p:sldId id="416" r:id="rId178"/>
    <p:sldId id="417" r:id="rId179"/>
    <p:sldId id="418" r:id="rId180"/>
    <p:sldId id="419" r:id="rId181"/>
    <p:sldId id="420" r:id="rId182"/>
    <p:sldId id="421" r:id="rId183"/>
    <p:sldId id="422" r:id="rId184"/>
    <p:sldId id="315" r:id="rId185"/>
    <p:sldId id="424" r:id="rId186"/>
    <p:sldId id="425" r:id="rId187"/>
    <p:sldId id="426" r:id="rId188"/>
    <p:sldId id="427" r:id="rId189"/>
    <p:sldId id="428" r:id="rId190"/>
    <p:sldId id="429" r:id="rId191"/>
    <p:sldId id="430" r:id="rId192"/>
    <p:sldId id="432" r:id="rId193"/>
    <p:sldId id="431" r:id="rId194"/>
    <p:sldId id="433" r:id="rId195"/>
    <p:sldId id="434" r:id="rId196"/>
    <p:sldId id="436" r:id="rId197"/>
    <p:sldId id="435" r:id="rId198"/>
    <p:sldId id="437" r:id="rId199"/>
    <p:sldId id="438" r:id="rId200"/>
    <p:sldId id="439" r:id="rId201"/>
    <p:sldId id="441" r:id="rId202"/>
    <p:sldId id="442" r:id="rId203"/>
    <p:sldId id="443" r:id="rId204"/>
    <p:sldId id="444" r:id="rId205"/>
    <p:sldId id="445" r:id="rId206"/>
    <p:sldId id="446" r:id="rId207"/>
    <p:sldId id="447" r:id="rId208"/>
    <p:sldId id="449" r:id="rId209"/>
    <p:sldId id="450" r:id="rId210"/>
    <p:sldId id="451" r:id="rId211"/>
    <p:sldId id="452" r:id="rId212"/>
    <p:sldId id="453" r:id="rId213"/>
    <p:sldId id="454" r:id="rId214"/>
    <p:sldId id="455" r:id="rId215"/>
    <p:sldId id="456" r:id="rId216"/>
    <p:sldId id="457" r:id="rId217"/>
    <p:sldId id="458" r:id="rId218"/>
    <p:sldId id="459" r:id="rId219"/>
    <p:sldId id="460" r:id="rId220"/>
    <p:sldId id="461" r:id="rId221"/>
    <p:sldId id="462" r:id="rId222"/>
    <p:sldId id="463" r:id="rId223"/>
    <p:sldId id="482" r:id="rId224"/>
    <p:sldId id="464" r:id="rId225"/>
    <p:sldId id="474" r:id="rId226"/>
    <p:sldId id="475" r:id="rId227"/>
    <p:sldId id="473" r:id="rId228"/>
    <p:sldId id="477" r:id="rId229"/>
    <p:sldId id="476" r:id="rId230"/>
    <p:sldId id="478" r:id="rId231"/>
    <p:sldId id="479" r:id="rId232"/>
    <p:sldId id="480" r:id="rId233"/>
    <p:sldId id="481" r:id="rId234"/>
    <p:sldId id="483" r:id="rId235"/>
    <p:sldId id="484" r:id="rId236"/>
    <p:sldId id="485" r:id="rId237"/>
    <p:sldId id="564" r:id="rId238"/>
    <p:sldId id="486" r:id="rId239"/>
    <p:sldId id="488" r:id="rId240"/>
    <p:sldId id="257" r:id="rId241"/>
    <p:sldId id="489" r:id="rId242"/>
    <p:sldId id="490" r:id="rId243"/>
    <p:sldId id="491" r:id="rId244"/>
    <p:sldId id="492" r:id="rId245"/>
    <p:sldId id="262" r:id="rId246"/>
    <p:sldId id="493" r:id="rId247"/>
    <p:sldId id="494" r:id="rId248"/>
    <p:sldId id="495" r:id="rId249"/>
    <p:sldId id="503" r:id="rId250"/>
    <p:sldId id="496" r:id="rId251"/>
    <p:sldId id="504" r:id="rId252"/>
    <p:sldId id="505" r:id="rId253"/>
    <p:sldId id="506" r:id="rId254"/>
    <p:sldId id="507" r:id="rId255"/>
    <p:sldId id="508" r:id="rId256"/>
    <p:sldId id="509" r:id="rId257"/>
    <p:sldId id="510" r:id="rId258"/>
    <p:sldId id="511" r:id="rId259"/>
    <p:sldId id="497" r:id="rId260"/>
    <p:sldId id="498" r:id="rId261"/>
    <p:sldId id="499" r:id="rId262"/>
    <p:sldId id="500" r:id="rId263"/>
    <p:sldId id="501" r:id="rId264"/>
    <p:sldId id="502" r:id="rId265"/>
    <p:sldId id="513" r:id="rId266"/>
    <p:sldId id="514" r:id="rId267"/>
    <p:sldId id="512" r:id="rId268"/>
    <p:sldId id="515" r:id="rId269"/>
    <p:sldId id="516" r:id="rId270"/>
    <p:sldId id="517" r:id="rId271"/>
    <p:sldId id="518" r:id="rId272"/>
    <p:sldId id="519" r:id="rId273"/>
    <p:sldId id="520" r:id="rId274"/>
    <p:sldId id="521" r:id="rId275"/>
    <p:sldId id="522" r:id="rId276"/>
    <p:sldId id="523" r:id="rId277"/>
    <p:sldId id="524" r:id="rId278"/>
    <p:sldId id="525" r:id="rId279"/>
    <p:sldId id="526" r:id="rId280"/>
    <p:sldId id="527" r:id="rId281"/>
    <p:sldId id="528" r:id="rId282"/>
    <p:sldId id="529" r:id="rId283"/>
    <p:sldId id="530" r:id="rId284"/>
    <p:sldId id="531" r:id="rId285"/>
    <p:sldId id="581" r:id="rId286"/>
    <p:sldId id="582" r:id="rId287"/>
    <p:sldId id="532" r:id="rId288"/>
    <p:sldId id="533" r:id="rId289"/>
    <p:sldId id="535" r:id="rId290"/>
    <p:sldId id="534" r:id="rId291"/>
    <p:sldId id="536" r:id="rId292"/>
    <p:sldId id="537" r:id="rId293"/>
    <p:sldId id="538" r:id="rId294"/>
    <p:sldId id="539" r:id="rId295"/>
    <p:sldId id="541" r:id="rId296"/>
    <p:sldId id="540" r:id="rId297"/>
    <p:sldId id="565" r:id="rId298"/>
    <p:sldId id="566" r:id="rId299"/>
    <p:sldId id="567" r:id="rId300"/>
    <p:sldId id="568" r:id="rId301"/>
    <p:sldId id="569" r:id="rId302"/>
    <p:sldId id="570" r:id="rId303"/>
    <p:sldId id="571" r:id="rId304"/>
    <p:sldId id="572" r:id="rId305"/>
    <p:sldId id="579" r:id="rId306"/>
    <p:sldId id="573" r:id="rId307"/>
    <p:sldId id="574" r:id="rId308"/>
    <p:sldId id="575" r:id="rId309"/>
    <p:sldId id="576" r:id="rId310"/>
    <p:sldId id="542" r:id="rId311"/>
    <p:sldId id="577" r:id="rId312"/>
    <p:sldId id="578" r:id="rId313"/>
    <p:sldId id="543" r:id="rId314"/>
    <p:sldId id="544" r:id="rId315"/>
    <p:sldId id="545" r:id="rId316"/>
    <p:sldId id="292" r:id="rId3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slide" Target="slides/slide286.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312" Type="http://schemas.openxmlformats.org/officeDocument/2006/relationships/slide" Target="slides/slide311.xml"/><Relationship Id="rId317" Type="http://schemas.openxmlformats.org/officeDocument/2006/relationships/slide" Target="slides/slide31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viewProps" Target="viewProps.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theme" Target="theme/theme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B64C8A-B0B3-4F93-B33A-65E2149DB244}" type="doc">
      <dgm:prSet loTypeId="urn:microsoft.com/office/officeart/2005/8/layout/list1" loCatId="list" qsTypeId="urn:microsoft.com/office/officeart/2005/8/quickstyle/3d1" qsCatId="3D" csTypeId="urn:microsoft.com/office/officeart/2005/8/colors/colorful1" csCatId="colorful" phldr="1"/>
      <dgm:spPr/>
      <dgm:t>
        <a:bodyPr/>
        <a:lstStyle/>
        <a:p>
          <a:endParaRPr lang="en-US"/>
        </a:p>
      </dgm:t>
    </dgm:pt>
    <dgm:pt modelId="{03A31B77-0A14-4CC6-92DD-BDF0EED500D9}">
      <dgm:prSet phldrT="[Text]" custT="1"/>
      <dgm:spPr/>
      <dgm:t>
        <a:bodyPr/>
        <a:lstStyle/>
        <a:p>
          <a:r>
            <a:rPr lang="en-US" sz="2800" b="1" dirty="0" err="1"/>
            <a:t>Jquery</a:t>
          </a:r>
          <a:endParaRPr lang="en-US" sz="2800" b="1" dirty="0"/>
        </a:p>
      </dgm:t>
    </dgm:pt>
    <dgm:pt modelId="{282F13FE-B4E3-4C8D-9D8F-F64CE8BE57BF}" type="parTrans" cxnId="{68364509-F9ED-4248-9D7F-163E2AF13345}">
      <dgm:prSet/>
      <dgm:spPr/>
      <dgm:t>
        <a:bodyPr/>
        <a:lstStyle/>
        <a:p>
          <a:endParaRPr lang="en-US" sz="2800" b="1"/>
        </a:p>
      </dgm:t>
    </dgm:pt>
    <dgm:pt modelId="{543E5DA1-99F1-4281-A6F8-E429B80250EE}" type="sibTrans" cxnId="{68364509-F9ED-4248-9D7F-163E2AF13345}">
      <dgm:prSet/>
      <dgm:spPr/>
      <dgm:t>
        <a:bodyPr/>
        <a:lstStyle/>
        <a:p>
          <a:endParaRPr lang="en-US" sz="2800" b="1"/>
        </a:p>
      </dgm:t>
    </dgm:pt>
    <dgm:pt modelId="{0638E9BB-40A7-4116-9AEB-5255760D4BBD}">
      <dgm:prSet phldrT="[Text]" custT="1"/>
      <dgm:spPr/>
      <dgm:t>
        <a:bodyPr/>
        <a:lstStyle/>
        <a:p>
          <a:r>
            <a:rPr lang="en-US" sz="2800" b="1" dirty="0"/>
            <a:t>React</a:t>
          </a:r>
        </a:p>
      </dgm:t>
    </dgm:pt>
    <dgm:pt modelId="{9951F9AD-EC29-4477-AE75-2C2F2CB26B8C}" type="parTrans" cxnId="{78A9F6A9-EC59-4259-A2FC-6D5B3E505F77}">
      <dgm:prSet/>
      <dgm:spPr/>
      <dgm:t>
        <a:bodyPr/>
        <a:lstStyle/>
        <a:p>
          <a:endParaRPr lang="en-US" sz="2800" b="1"/>
        </a:p>
      </dgm:t>
    </dgm:pt>
    <dgm:pt modelId="{93184D97-8810-4FC1-8C16-A3ED43EBD647}" type="sibTrans" cxnId="{78A9F6A9-EC59-4259-A2FC-6D5B3E505F77}">
      <dgm:prSet/>
      <dgm:spPr/>
      <dgm:t>
        <a:bodyPr/>
        <a:lstStyle/>
        <a:p>
          <a:endParaRPr lang="en-US" sz="2800" b="1"/>
        </a:p>
      </dgm:t>
    </dgm:pt>
    <dgm:pt modelId="{E77316E7-4773-42ED-B5AF-881367091C1D}">
      <dgm:prSet phldrT="[Text]" custT="1"/>
      <dgm:spPr/>
      <dgm:t>
        <a:bodyPr/>
        <a:lstStyle/>
        <a:p>
          <a:r>
            <a:rPr lang="en-US" sz="2800" b="1" dirty="0"/>
            <a:t>Angular</a:t>
          </a:r>
        </a:p>
      </dgm:t>
    </dgm:pt>
    <dgm:pt modelId="{3A749FF6-D58C-4E2F-A2F7-FC86D54E5DFE}" type="parTrans" cxnId="{F9EE9B58-5608-42AD-A0F2-B6389BC2C523}">
      <dgm:prSet/>
      <dgm:spPr/>
      <dgm:t>
        <a:bodyPr/>
        <a:lstStyle/>
        <a:p>
          <a:endParaRPr lang="en-US" sz="2800" b="1"/>
        </a:p>
      </dgm:t>
    </dgm:pt>
    <dgm:pt modelId="{CD28136D-90BE-4D72-9C3A-4C040C581BF8}" type="sibTrans" cxnId="{F9EE9B58-5608-42AD-A0F2-B6389BC2C523}">
      <dgm:prSet/>
      <dgm:spPr/>
      <dgm:t>
        <a:bodyPr/>
        <a:lstStyle/>
        <a:p>
          <a:endParaRPr lang="en-US" sz="2800" b="1"/>
        </a:p>
      </dgm:t>
    </dgm:pt>
    <dgm:pt modelId="{C33B021E-F7F2-4B25-8902-40923D802F03}">
      <dgm:prSet phldrT="[Text]" custT="1"/>
      <dgm:spPr/>
      <dgm:t>
        <a:bodyPr/>
        <a:lstStyle/>
        <a:p>
          <a:r>
            <a:rPr lang="en-US" sz="2800" b="1" dirty="0"/>
            <a:t>Vue</a:t>
          </a:r>
        </a:p>
      </dgm:t>
    </dgm:pt>
    <dgm:pt modelId="{46C12C1C-03E1-4863-8751-CFC34E66A674}" type="parTrans" cxnId="{7407E5F5-3BB2-4CF7-BBF4-E85ABD634F9C}">
      <dgm:prSet/>
      <dgm:spPr/>
      <dgm:t>
        <a:bodyPr/>
        <a:lstStyle/>
        <a:p>
          <a:endParaRPr lang="en-US" sz="2800" b="1"/>
        </a:p>
      </dgm:t>
    </dgm:pt>
    <dgm:pt modelId="{97102C28-B639-4976-B252-4C9D580EC886}" type="sibTrans" cxnId="{7407E5F5-3BB2-4CF7-BBF4-E85ABD634F9C}">
      <dgm:prSet/>
      <dgm:spPr/>
      <dgm:t>
        <a:bodyPr/>
        <a:lstStyle/>
        <a:p>
          <a:endParaRPr lang="en-US" sz="2800" b="1"/>
        </a:p>
      </dgm:t>
    </dgm:pt>
    <dgm:pt modelId="{76E1AAB0-A854-4D8E-8D05-D71CDDE8260C}">
      <dgm:prSet phldrT="[Text]" custT="1"/>
      <dgm:spPr/>
      <dgm:t>
        <a:bodyPr/>
        <a:lstStyle/>
        <a:p>
          <a:r>
            <a:rPr lang="en-US" sz="2800" b="1" dirty="0"/>
            <a:t>Node</a:t>
          </a:r>
        </a:p>
      </dgm:t>
    </dgm:pt>
    <dgm:pt modelId="{E532AD4D-E127-483F-8E9D-2079E7A263B5}" type="parTrans" cxnId="{8D8784A8-98DA-47C0-8590-C0F28D078D6E}">
      <dgm:prSet/>
      <dgm:spPr/>
      <dgm:t>
        <a:bodyPr/>
        <a:lstStyle/>
        <a:p>
          <a:endParaRPr lang="en-US" sz="2800" b="1"/>
        </a:p>
      </dgm:t>
    </dgm:pt>
    <dgm:pt modelId="{208662A6-5878-4A95-B866-94B5B3005E92}" type="sibTrans" cxnId="{8D8784A8-98DA-47C0-8590-C0F28D078D6E}">
      <dgm:prSet/>
      <dgm:spPr/>
      <dgm:t>
        <a:bodyPr/>
        <a:lstStyle/>
        <a:p>
          <a:endParaRPr lang="en-US" sz="2800" b="1"/>
        </a:p>
      </dgm:t>
    </dgm:pt>
    <dgm:pt modelId="{166E4A0A-0B23-42D4-AC68-D9E3160DA854}" type="pres">
      <dgm:prSet presAssocID="{48B64C8A-B0B3-4F93-B33A-65E2149DB244}" presName="linear" presStyleCnt="0">
        <dgm:presLayoutVars>
          <dgm:dir/>
          <dgm:animLvl val="lvl"/>
          <dgm:resizeHandles val="exact"/>
        </dgm:presLayoutVars>
      </dgm:prSet>
      <dgm:spPr/>
    </dgm:pt>
    <dgm:pt modelId="{1424B0BE-B5BA-44BD-AABE-D237690F5DD9}" type="pres">
      <dgm:prSet presAssocID="{03A31B77-0A14-4CC6-92DD-BDF0EED500D9}" presName="parentLin" presStyleCnt="0"/>
      <dgm:spPr/>
    </dgm:pt>
    <dgm:pt modelId="{4E915BE5-7528-4F4D-900B-D74407866A1F}" type="pres">
      <dgm:prSet presAssocID="{03A31B77-0A14-4CC6-92DD-BDF0EED500D9}" presName="parentLeftMargin" presStyleLbl="node1" presStyleIdx="0" presStyleCnt="5"/>
      <dgm:spPr/>
    </dgm:pt>
    <dgm:pt modelId="{81051904-53A9-417C-8416-5FE3E95DF2DA}" type="pres">
      <dgm:prSet presAssocID="{03A31B77-0A14-4CC6-92DD-BDF0EED500D9}" presName="parentText" presStyleLbl="node1" presStyleIdx="0" presStyleCnt="5">
        <dgm:presLayoutVars>
          <dgm:chMax val="0"/>
          <dgm:bulletEnabled val="1"/>
        </dgm:presLayoutVars>
      </dgm:prSet>
      <dgm:spPr/>
    </dgm:pt>
    <dgm:pt modelId="{BD567633-0269-485C-9E8E-E0E8920B96AA}" type="pres">
      <dgm:prSet presAssocID="{03A31B77-0A14-4CC6-92DD-BDF0EED500D9}" presName="negativeSpace" presStyleCnt="0"/>
      <dgm:spPr/>
    </dgm:pt>
    <dgm:pt modelId="{C66065B9-563D-4BCC-9772-ECE8FD6AB707}" type="pres">
      <dgm:prSet presAssocID="{03A31B77-0A14-4CC6-92DD-BDF0EED500D9}" presName="childText" presStyleLbl="conFgAcc1" presStyleIdx="0" presStyleCnt="5">
        <dgm:presLayoutVars>
          <dgm:bulletEnabled val="1"/>
        </dgm:presLayoutVars>
      </dgm:prSet>
      <dgm:spPr/>
    </dgm:pt>
    <dgm:pt modelId="{56B4432D-38BE-43A2-8872-690EE84B315E}" type="pres">
      <dgm:prSet presAssocID="{543E5DA1-99F1-4281-A6F8-E429B80250EE}" presName="spaceBetweenRectangles" presStyleCnt="0"/>
      <dgm:spPr/>
    </dgm:pt>
    <dgm:pt modelId="{902BFA9B-4C87-41B2-A79A-E9472FDCE294}" type="pres">
      <dgm:prSet presAssocID="{0638E9BB-40A7-4116-9AEB-5255760D4BBD}" presName="parentLin" presStyleCnt="0"/>
      <dgm:spPr/>
    </dgm:pt>
    <dgm:pt modelId="{9D0CD5AB-4FE3-4C38-98F8-276EB16F9E0C}" type="pres">
      <dgm:prSet presAssocID="{0638E9BB-40A7-4116-9AEB-5255760D4BBD}" presName="parentLeftMargin" presStyleLbl="node1" presStyleIdx="0" presStyleCnt="5"/>
      <dgm:spPr/>
    </dgm:pt>
    <dgm:pt modelId="{D3A41E7F-D790-4EAB-BB3F-77AF7D8E34B5}" type="pres">
      <dgm:prSet presAssocID="{0638E9BB-40A7-4116-9AEB-5255760D4BBD}" presName="parentText" presStyleLbl="node1" presStyleIdx="1" presStyleCnt="5">
        <dgm:presLayoutVars>
          <dgm:chMax val="0"/>
          <dgm:bulletEnabled val="1"/>
        </dgm:presLayoutVars>
      </dgm:prSet>
      <dgm:spPr/>
    </dgm:pt>
    <dgm:pt modelId="{D1D5F749-35C0-4EDC-AFC3-39535FE9416A}" type="pres">
      <dgm:prSet presAssocID="{0638E9BB-40A7-4116-9AEB-5255760D4BBD}" presName="negativeSpace" presStyleCnt="0"/>
      <dgm:spPr/>
    </dgm:pt>
    <dgm:pt modelId="{D173FFA1-4926-458E-A04F-0D8FBC663D98}" type="pres">
      <dgm:prSet presAssocID="{0638E9BB-40A7-4116-9AEB-5255760D4BBD}" presName="childText" presStyleLbl="conFgAcc1" presStyleIdx="1" presStyleCnt="5">
        <dgm:presLayoutVars>
          <dgm:bulletEnabled val="1"/>
        </dgm:presLayoutVars>
      </dgm:prSet>
      <dgm:spPr/>
    </dgm:pt>
    <dgm:pt modelId="{2B07608A-ECBD-4AE1-A703-6E26145F5588}" type="pres">
      <dgm:prSet presAssocID="{93184D97-8810-4FC1-8C16-A3ED43EBD647}" presName="spaceBetweenRectangles" presStyleCnt="0"/>
      <dgm:spPr/>
    </dgm:pt>
    <dgm:pt modelId="{C95CDC73-34F0-4097-ABCD-1260A08ED523}" type="pres">
      <dgm:prSet presAssocID="{E77316E7-4773-42ED-B5AF-881367091C1D}" presName="parentLin" presStyleCnt="0"/>
      <dgm:spPr/>
    </dgm:pt>
    <dgm:pt modelId="{73C2A4FA-9B87-47FF-AE45-5D67506D16ED}" type="pres">
      <dgm:prSet presAssocID="{E77316E7-4773-42ED-B5AF-881367091C1D}" presName="parentLeftMargin" presStyleLbl="node1" presStyleIdx="1" presStyleCnt="5"/>
      <dgm:spPr/>
    </dgm:pt>
    <dgm:pt modelId="{0B78E0A6-D47B-4BEA-ACCE-2C50A1B5B5E7}" type="pres">
      <dgm:prSet presAssocID="{E77316E7-4773-42ED-B5AF-881367091C1D}" presName="parentText" presStyleLbl="node1" presStyleIdx="2" presStyleCnt="5">
        <dgm:presLayoutVars>
          <dgm:chMax val="0"/>
          <dgm:bulletEnabled val="1"/>
        </dgm:presLayoutVars>
      </dgm:prSet>
      <dgm:spPr/>
    </dgm:pt>
    <dgm:pt modelId="{7AE26300-FAE9-4897-8BF8-A0DD51F12A0D}" type="pres">
      <dgm:prSet presAssocID="{E77316E7-4773-42ED-B5AF-881367091C1D}" presName="negativeSpace" presStyleCnt="0"/>
      <dgm:spPr/>
    </dgm:pt>
    <dgm:pt modelId="{00D82C14-14CD-4B5D-BF8F-228F0244F5A2}" type="pres">
      <dgm:prSet presAssocID="{E77316E7-4773-42ED-B5AF-881367091C1D}" presName="childText" presStyleLbl="conFgAcc1" presStyleIdx="2" presStyleCnt="5">
        <dgm:presLayoutVars>
          <dgm:bulletEnabled val="1"/>
        </dgm:presLayoutVars>
      </dgm:prSet>
      <dgm:spPr/>
    </dgm:pt>
    <dgm:pt modelId="{BD186605-7360-4729-97B1-2F7FF4C772C8}" type="pres">
      <dgm:prSet presAssocID="{CD28136D-90BE-4D72-9C3A-4C040C581BF8}" presName="spaceBetweenRectangles" presStyleCnt="0"/>
      <dgm:spPr/>
    </dgm:pt>
    <dgm:pt modelId="{6F989FDB-71DB-4C76-965C-8DFEDAA384E9}" type="pres">
      <dgm:prSet presAssocID="{C33B021E-F7F2-4B25-8902-40923D802F03}" presName="parentLin" presStyleCnt="0"/>
      <dgm:spPr/>
    </dgm:pt>
    <dgm:pt modelId="{D8170E64-51E3-4149-8A99-D399886F23E5}" type="pres">
      <dgm:prSet presAssocID="{C33B021E-F7F2-4B25-8902-40923D802F03}" presName="parentLeftMargin" presStyleLbl="node1" presStyleIdx="2" presStyleCnt="5"/>
      <dgm:spPr/>
    </dgm:pt>
    <dgm:pt modelId="{97B1B6C0-3325-4695-982C-A36A005D6D81}" type="pres">
      <dgm:prSet presAssocID="{C33B021E-F7F2-4B25-8902-40923D802F03}" presName="parentText" presStyleLbl="node1" presStyleIdx="3" presStyleCnt="5">
        <dgm:presLayoutVars>
          <dgm:chMax val="0"/>
          <dgm:bulletEnabled val="1"/>
        </dgm:presLayoutVars>
      </dgm:prSet>
      <dgm:spPr/>
    </dgm:pt>
    <dgm:pt modelId="{49E75BD8-BF4F-4CB9-BDA0-C456CAAF6BD0}" type="pres">
      <dgm:prSet presAssocID="{C33B021E-F7F2-4B25-8902-40923D802F03}" presName="negativeSpace" presStyleCnt="0"/>
      <dgm:spPr/>
    </dgm:pt>
    <dgm:pt modelId="{0A515491-9A70-4A44-AFE9-6B2761014FF4}" type="pres">
      <dgm:prSet presAssocID="{C33B021E-F7F2-4B25-8902-40923D802F03}" presName="childText" presStyleLbl="conFgAcc1" presStyleIdx="3" presStyleCnt="5">
        <dgm:presLayoutVars>
          <dgm:bulletEnabled val="1"/>
        </dgm:presLayoutVars>
      </dgm:prSet>
      <dgm:spPr/>
    </dgm:pt>
    <dgm:pt modelId="{7FFF3C49-EF21-4A64-B213-BCB34BCD6C22}" type="pres">
      <dgm:prSet presAssocID="{97102C28-B639-4976-B252-4C9D580EC886}" presName="spaceBetweenRectangles" presStyleCnt="0"/>
      <dgm:spPr/>
    </dgm:pt>
    <dgm:pt modelId="{49216B6A-6CC8-4A18-B6DF-5D713BF88A98}" type="pres">
      <dgm:prSet presAssocID="{76E1AAB0-A854-4D8E-8D05-D71CDDE8260C}" presName="parentLin" presStyleCnt="0"/>
      <dgm:spPr/>
    </dgm:pt>
    <dgm:pt modelId="{F91A8E90-69BC-4846-AE16-9C1D338D09E3}" type="pres">
      <dgm:prSet presAssocID="{76E1AAB0-A854-4D8E-8D05-D71CDDE8260C}" presName="parentLeftMargin" presStyleLbl="node1" presStyleIdx="3" presStyleCnt="5"/>
      <dgm:spPr/>
    </dgm:pt>
    <dgm:pt modelId="{0F99E615-9D58-4DA7-B9F2-0D8752AA1EB6}" type="pres">
      <dgm:prSet presAssocID="{76E1AAB0-A854-4D8E-8D05-D71CDDE8260C}" presName="parentText" presStyleLbl="node1" presStyleIdx="4" presStyleCnt="5">
        <dgm:presLayoutVars>
          <dgm:chMax val="0"/>
          <dgm:bulletEnabled val="1"/>
        </dgm:presLayoutVars>
      </dgm:prSet>
      <dgm:spPr/>
    </dgm:pt>
    <dgm:pt modelId="{E42E2CE5-6E91-4D1A-9EA2-0BDF0CEA627E}" type="pres">
      <dgm:prSet presAssocID="{76E1AAB0-A854-4D8E-8D05-D71CDDE8260C}" presName="negativeSpace" presStyleCnt="0"/>
      <dgm:spPr/>
    </dgm:pt>
    <dgm:pt modelId="{9B0B13A9-EE2B-4999-8A45-650CAE446D5C}" type="pres">
      <dgm:prSet presAssocID="{76E1AAB0-A854-4D8E-8D05-D71CDDE8260C}" presName="childText" presStyleLbl="conFgAcc1" presStyleIdx="4" presStyleCnt="5">
        <dgm:presLayoutVars>
          <dgm:bulletEnabled val="1"/>
        </dgm:presLayoutVars>
      </dgm:prSet>
      <dgm:spPr/>
    </dgm:pt>
  </dgm:ptLst>
  <dgm:cxnLst>
    <dgm:cxn modelId="{68364509-F9ED-4248-9D7F-163E2AF13345}" srcId="{48B64C8A-B0B3-4F93-B33A-65E2149DB244}" destId="{03A31B77-0A14-4CC6-92DD-BDF0EED500D9}" srcOrd="0" destOrd="0" parTransId="{282F13FE-B4E3-4C8D-9D8F-F64CE8BE57BF}" sibTransId="{543E5DA1-99F1-4281-A6F8-E429B80250EE}"/>
    <dgm:cxn modelId="{CB9C470F-C75A-4447-90FD-EA3E97A942E9}" type="presOf" srcId="{03A31B77-0A14-4CC6-92DD-BDF0EED500D9}" destId="{81051904-53A9-417C-8416-5FE3E95DF2DA}" srcOrd="1" destOrd="0" presId="urn:microsoft.com/office/officeart/2005/8/layout/list1"/>
    <dgm:cxn modelId="{6742AE1D-ADAD-43BE-B719-B58542435F17}" type="presOf" srcId="{03A31B77-0A14-4CC6-92DD-BDF0EED500D9}" destId="{4E915BE5-7528-4F4D-900B-D74407866A1F}" srcOrd="0" destOrd="0" presId="urn:microsoft.com/office/officeart/2005/8/layout/list1"/>
    <dgm:cxn modelId="{E4D1B529-B201-4B65-8CCA-A407B1E295F4}" type="presOf" srcId="{76E1AAB0-A854-4D8E-8D05-D71CDDE8260C}" destId="{0F99E615-9D58-4DA7-B9F2-0D8752AA1EB6}" srcOrd="1" destOrd="0" presId="urn:microsoft.com/office/officeart/2005/8/layout/list1"/>
    <dgm:cxn modelId="{F8A80763-238E-4CC2-B424-4E94862BF42A}" type="presOf" srcId="{76E1AAB0-A854-4D8E-8D05-D71CDDE8260C}" destId="{F91A8E90-69BC-4846-AE16-9C1D338D09E3}" srcOrd="0" destOrd="0" presId="urn:microsoft.com/office/officeart/2005/8/layout/list1"/>
    <dgm:cxn modelId="{F6BD7C4A-6823-4B2D-B0DE-7D91D2DDBF63}" type="presOf" srcId="{C33B021E-F7F2-4B25-8902-40923D802F03}" destId="{97B1B6C0-3325-4695-982C-A36A005D6D81}" srcOrd="1" destOrd="0" presId="urn:microsoft.com/office/officeart/2005/8/layout/list1"/>
    <dgm:cxn modelId="{F9EE9B58-5608-42AD-A0F2-B6389BC2C523}" srcId="{48B64C8A-B0B3-4F93-B33A-65E2149DB244}" destId="{E77316E7-4773-42ED-B5AF-881367091C1D}" srcOrd="2" destOrd="0" parTransId="{3A749FF6-D58C-4E2F-A2F7-FC86D54E5DFE}" sibTransId="{CD28136D-90BE-4D72-9C3A-4C040C581BF8}"/>
    <dgm:cxn modelId="{83C94C7A-B799-4EC9-AE19-89F970178B7E}" type="presOf" srcId="{E77316E7-4773-42ED-B5AF-881367091C1D}" destId="{0B78E0A6-D47B-4BEA-ACCE-2C50A1B5B5E7}" srcOrd="1" destOrd="0" presId="urn:microsoft.com/office/officeart/2005/8/layout/list1"/>
    <dgm:cxn modelId="{6392B988-39F8-4A15-A08F-EE24926820C5}" type="presOf" srcId="{0638E9BB-40A7-4116-9AEB-5255760D4BBD}" destId="{D3A41E7F-D790-4EAB-BB3F-77AF7D8E34B5}" srcOrd="1" destOrd="0" presId="urn:microsoft.com/office/officeart/2005/8/layout/list1"/>
    <dgm:cxn modelId="{92A3B69D-1565-4602-B2E5-E6FC304E51AA}" type="presOf" srcId="{48B64C8A-B0B3-4F93-B33A-65E2149DB244}" destId="{166E4A0A-0B23-42D4-AC68-D9E3160DA854}" srcOrd="0" destOrd="0" presId="urn:microsoft.com/office/officeart/2005/8/layout/list1"/>
    <dgm:cxn modelId="{011E4DA0-C48B-4510-8E07-57204F680DFD}" type="presOf" srcId="{C33B021E-F7F2-4B25-8902-40923D802F03}" destId="{D8170E64-51E3-4149-8A99-D399886F23E5}" srcOrd="0" destOrd="0" presId="urn:microsoft.com/office/officeart/2005/8/layout/list1"/>
    <dgm:cxn modelId="{8D8784A8-98DA-47C0-8590-C0F28D078D6E}" srcId="{48B64C8A-B0B3-4F93-B33A-65E2149DB244}" destId="{76E1AAB0-A854-4D8E-8D05-D71CDDE8260C}" srcOrd="4" destOrd="0" parTransId="{E532AD4D-E127-483F-8E9D-2079E7A263B5}" sibTransId="{208662A6-5878-4A95-B866-94B5B3005E92}"/>
    <dgm:cxn modelId="{78A9F6A9-EC59-4259-A2FC-6D5B3E505F77}" srcId="{48B64C8A-B0B3-4F93-B33A-65E2149DB244}" destId="{0638E9BB-40A7-4116-9AEB-5255760D4BBD}" srcOrd="1" destOrd="0" parTransId="{9951F9AD-EC29-4477-AE75-2C2F2CB26B8C}" sibTransId="{93184D97-8810-4FC1-8C16-A3ED43EBD647}"/>
    <dgm:cxn modelId="{4F48BBCB-06AA-49E6-9344-EA14AB075855}" type="presOf" srcId="{0638E9BB-40A7-4116-9AEB-5255760D4BBD}" destId="{9D0CD5AB-4FE3-4C38-98F8-276EB16F9E0C}" srcOrd="0" destOrd="0" presId="urn:microsoft.com/office/officeart/2005/8/layout/list1"/>
    <dgm:cxn modelId="{55C522E8-669D-44B7-BE33-CD082A04D2D2}" type="presOf" srcId="{E77316E7-4773-42ED-B5AF-881367091C1D}" destId="{73C2A4FA-9B87-47FF-AE45-5D67506D16ED}" srcOrd="0" destOrd="0" presId="urn:microsoft.com/office/officeart/2005/8/layout/list1"/>
    <dgm:cxn modelId="{7407E5F5-3BB2-4CF7-BBF4-E85ABD634F9C}" srcId="{48B64C8A-B0B3-4F93-B33A-65E2149DB244}" destId="{C33B021E-F7F2-4B25-8902-40923D802F03}" srcOrd="3" destOrd="0" parTransId="{46C12C1C-03E1-4863-8751-CFC34E66A674}" sibTransId="{97102C28-B639-4976-B252-4C9D580EC886}"/>
    <dgm:cxn modelId="{0443B2C4-9B78-4E93-A735-EB693772C65D}" type="presParOf" srcId="{166E4A0A-0B23-42D4-AC68-D9E3160DA854}" destId="{1424B0BE-B5BA-44BD-AABE-D237690F5DD9}" srcOrd="0" destOrd="0" presId="urn:microsoft.com/office/officeart/2005/8/layout/list1"/>
    <dgm:cxn modelId="{CC9031FD-5E44-4902-A3C9-CA8098572C4B}" type="presParOf" srcId="{1424B0BE-B5BA-44BD-AABE-D237690F5DD9}" destId="{4E915BE5-7528-4F4D-900B-D74407866A1F}" srcOrd="0" destOrd="0" presId="urn:microsoft.com/office/officeart/2005/8/layout/list1"/>
    <dgm:cxn modelId="{A21FE13D-FF37-4B66-ACF7-6259ED778FD1}" type="presParOf" srcId="{1424B0BE-B5BA-44BD-AABE-D237690F5DD9}" destId="{81051904-53A9-417C-8416-5FE3E95DF2DA}" srcOrd="1" destOrd="0" presId="urn:microsoft.com/office/officeart/2005/8/layout/list1"/>
    <dgm:cxn modelId="{B54E4759-1191-4F8F-8192-BFB81F794FC2}" type="presParOf" srcId="{166E4A0A-0B23-42D4-AC68-D9E3160DA854}" destId="{BD567633-0269-485C-9E8E-E0E8920B96AA}" srcOrd="1" destOrd="0" presId="urn:microsoft.com/office/officeart/2005/8/layout/list1"/>
    <dgm:cxn modelId="{096D5174-9CF0-4FA9-9FFD-0BFF1F052CEC}" type="presParOf" srcId="{166E4A0A-0B23-42D4-AC68-D9E3160DA854}" destId="{C66065B9-563D-4BCC-9772-ECE8FD6AB707}" srcOrd="2" destOrd="0" presId="urn:microsoft.com/office/officeart/2005/8/layout/list1"/>
    <dgm:cxn modelId="{5CD47935-3B1C-460A-9FA3-35393764E93D}" type="presParOf" srcId="{166E4A0A-0B23-42D4-AC68-D9E3160DA854}" destId="{56B4432D-38BE-43A2-8872-690EE84B315E}" srcOrd="3" destOrd="0" presId="urn:microsoft.com/office/officeart/2005/8/layout/list1"/>
    <dgm:cxn modelId="{7E8F77A7-3BDF-4673-B416-1411A6D81758}" type="presParOf" srcId="{166E4A0A-0B23-42D4-AC68-D9E3160DA854}" destId="{902BFA9B-4C87-41B2-A79A-E9472FDCE294}" srcOrd="4" destOrd="0" presId="urn:microsoft.com/office/officeart/2005/8/layout/list1"/>
    <dgm:cxn modelId="{09588796-90D8-47D6-95E0-6856BBF52307}" type="presParOf" srcId="{902BFA9B-4C87-41B2-A79A-E9472FDCE294}" destId="{9D0CD5AB-4FE3-4C38-98F8-276EB16F9E0C}" srcOrd="0" destOrd="0" presId="urn:microsoft.com/office/officeart/2005/8/layout/list1"/>
    <dgm:cxn modelId="{352156B1-1193-485A-8D79-C3CF87FF1C17}" type="presParOf" srcId="{902BFA9B-4C87-41B2-A79A-E9472FDCE294}" destId="{D3A41E7F-D790-4EAB-BB3F-77AF7D8E34B5}" srcOrd="1" destOrd="0" presId="urn:microsoft.com/office/officeart/2005/8/layout/list1"/>
    <dgm:cxn modelId="{CF35D1EB-F32C-47EB-A80A-A6AF7AA1F1A8}" type="presParOf" srcId="{166E4A0A-0B23-42D4-AC68-D9E3160DA854}" destId="{D1D5F749-35C0-4EDC-AFC3-39535FE9416A}" srcOrd="5" destOrd="0" presId="urn:microsoft.com/office/officeart/2005/8/layout/list1"/>
    <dgm:cxn modelId="{DA5AE9D8-B6A8-4566-85DE-31030CB398E3}" type="presParOf" srcId="{166E4A0A-0B23-42D4-AC68-D9E3160DA854}" destId="{D173FFA1-4926-458E-A04F-0D8FBC663D98}" srcOrd="6" destOrd="0" presId="urn:microsoft.com/office/officeart/2005/8/layout/list1"/>
    <dgm:cxn modelId="{79E1D6F3-F673-45A2-9AF8-B4C8A18B55D9}" type="presParOf" srcId="{166E4A0A-0B23-42D4-AC68-D9E3160DA854}" destId="{2B07608A-ECBD-4AE1-A703-6E26145F5588}" srcOrd="7" destOrd="0" presId="urn:microsoft.com/office/officeart/2005/8/layout/list1"/>
    <dgm:cxn modelId="{96385DD8-ED35-40B8-9322-1F4790B6E951}" type="presParOf" srcId="{166E4A0A-0B23-42D4-AC68-D9E3160DA854}" destId="{C95CDC73-34F0-4097-ABCD-1260A08ED523}" srcOrd="8" destOrd="0" presId="urn:microsoft.com/office/officeart/2005/8/layout/list1"/>
    <dgm:cxn modelId="{4DED3624-CD87-47D9-9A85-D255CACFE593}" type="presParOf" srcId="{C95CDC73-34F0-4097-ABCD-1260A08ED523}" destId="{73C2A4FA-9B87-47FF-AE45-5D67506D16ED}" srcOrd="0" destOrd="0" presId="urn:microsoft.com/office/officeart/2005/8/layout/list1"/>
    <dgm:cxn modelId="{1A25F2E3-E365-4954-A660-87BCC3ECF7A6}" type="presParOf" srcId="{C95CDC73-34F0-4097-ABCD-1260A08ED523}" destId="{0B78E0A6-D47B-4BEA-ACCE-2C50A1B5B5E7}" srcOrd="1" destOrd="0" presId="urn:microsoft.com/office/officeart/2005/8/layout/list1"/>
    <dgm:cxn modelId="{EF921DC9-5F2A-4D08-9FA3-051E7FE1C673}" type="presParOf" srcId="{166E4A0A-0B23-42D4-AC68-D9E3160DA854}" destId="{7AE26300-FAE9-4897-8BF8-A0DD51F12A0D}" srcOrd="9" destOrd="0" presId="urn:microsoft.com/office/officeart/2005/8/layout/list1"/>
    <dgm:cxn modelId="{7EE9109D-1A90-49F1-91B6-01D4DE991791}" type="presParOf" srcId="{166E4A0A-0B23-42D4-AC68-D9E3160DA854}" destId="{00D82C14-14CD-4B5D-BF8F-228F0244F5A2}" srcOrd="10" destOrd="0" presId="urn:microsoft.com/office/officeart/2005/8/layout/list1"/>
    <dgm:cxn modelId="{CAFDBB70-8EF2-4F7D-86D5-82F57004B561}" type="presParOf" srcId="{166E4A0A-0B23-42D4-AC68-D9E3160DA854}" destId="{BD186605-7360-4729-97B1-2F7FF4C772C8}" srcOrd="11" destOrd="0" presId="urn:microsoft.com/office/officeart/2005/8/layout/list1"/>
    <dgm:cxn modelId="{3E224854-6C76-441D-ABDF-C9FEE12EAADF}" type="presParOf" srcId="{166E4A0A-0B23-42D4-AC68-D9E3160DA854}" destId="{6F989FDB-71DB-4C76-965C-8DFEDAA384E9}" srcOrd="12" destOrd="0" presId="urn:microsoft.com/office/officeart/2005/8/layout/list1"/>
    <dgm:cxn modelId="{4652F04C-84B0-423C-9717-AD3D2C2F4462}" type="presParOf" srcId="{6F989FDB-71DB-4C76-965C-8DFEDAA384E9}" destId="{D8170E64-51E3-4149-8A99-D399886F23E5}" srcOrd="0" destOrd="0" presId="urn:microsoft.com/office/officeart/2005/8/layout/list1"/>
    <dgm:cxn modelId="{6F079F7A-9B57-46C1-858B-75F506FF0463}" type="presParOf" srcId="{6F989FDB-71DB-4C76-965C-8DFEDAA384E9}" destId="{97B1B6C0-3325-4695-982C-A36A005D6D81}" srcOrd="1" destOrd="0" presId="urn:microsoft.com/office/officeart/2005/8/layout/list1"/>
    <dgm:cxn modelId="{7BF6B1AF-A4F2-49F5-8F33-7FD9A6FD6F8A}" type="presParOf" srcId="{166E4A0A-0B23-42D4-AC68-D9E3160DA854}" destId="{49E75BD8-BF4F-4CB9-BDA0-C456CAAF6BD0}" srcOrd="13" destOrd="0" presId="urn:microsoft.com/office/officeart/2005/8/layout/list1"/>
    <dgm:cxn modelId="{8E471BAD-5CE8-4131-89FC-CEAD1280909D}" type="presParOf" srcId="{166E4A0A-0B23-42D4-AC68-D9E3160DA854}" destId="{0A515491-9A70-4A44-AFE9-6B2761014FF4}" srcOrd="14" destOrd="0" presId="urn:microsoft.com/office/officeart/2005/8/layout/list1"/>
    <dgm:cxn modelId="{E720C4E4-3435-4F14-9534-2391F53470B4}" type="presParOf" srcId="{166E4A0A-0B23-42D4-AC68-D9E3160DA854}" destId="{7FFF3C49-EF21-4A64-B213-BCB34BCD6C22}" srcOrd="15" destOrd="0" presId="urn:microsoft.com/office/officeart/2005/8/layout/list1"/>
    <dgm:cxn modelId="{D61F8812-5500-4D95-BA84-8F68499D351A}" type="presParOf" srcId="{166E4A0A-0B23-42D4-AC68-D9E3160DA854}" destId="{49216B6A-6CC8-4A18-B6DF-5D713BF88A98}" srcOrd="16" destOrd="0" presId="urn:microsoft.com/office/officeart/2005/8/layout/list1"/>
    <dgm:cxn modelId="{B5219070-DFC5-4E71-A2CE-C79C6AC55CBB}" type="presParOf" srcId="{49216B6A-6CC8-4A18-B6DF-5D713BF88A98}" destId="{F91A8E90-69BC-4846-AE16-9C1D338D09E3}" srcOrd="0" destOrd="0" presId="urn:microsoft.com/office/officeart/2005/8/layout/list1"/>
    <dgm:cxn modelId="{6D3FA759-AEFA-4C3E-8C02-8232DD9E3539}" type="presParOf" srcId="{49216B6A-6CC8-4A18-B6DF-5D713BF88A98}" destId="{0F99E615-9D58-4DA7-B9F2-0D8752AA1EB6}" srcOrd="1" destOrd="0" presId="urn:microsoft.com/office/officeart/2005/8/layout/list1"/>
    <dgm:cxn modelId="{6CB865CE-FBAF-49D3-90B0-EBF0DC516E9D}" type="presParOf" srcId="{166E4A0A-0B23-42D4-AC68-D9E3160DA854}" destId="{E42E2CE5-6E91-4D1A-9EA2-0BDF0CEA627E}" srcOrd="17" destOrd="0" presId="urn:microsoft.com/office/officeart/2005/8/layout/list1"/>
    <dgm:cxn modelId="{4C7F3C77-ADF1-4CCC-9C5E-4F3BC7365AEA}" type="presParOf" srcId="{166E4A0A-0B23-42D4-AC68-D9E3160DA854}" destId="{9B0B13A9-EE2B-4999-8A45-650CAE446D5C}"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90A31AE-1A7D-463E-B1FC-08AF7007112C}" type="doc">
      <dgm:prSet loTypeId="urn:microsoft.com/office/officeart/2005/8/layout/list1" loCatId="list" qsTypeId="urn:microsoft.com/office/officeart/2005/8/quickstyle/3d1" qsCatId="3D" csTypeId="urn:microsoft.com/office/officeart/2005/8/colors/colorful2" csCatId="colorful" phldr="1"/>
      <dgm:spPr/>
      <dgm:t>
        <a:bodyPr/>
        <a:lstStyle/>
        <a:p>
          <a:endParaRPr lang="en-US"/>
        </a:p>
      </dgm:t>
    </dgm:pt>
    <dgm:pt modelId="{5CD4B83B-D73B-4D49-9311-E29461B79836}">
      <dgm:prSet phldrT="[Text]"/>
      <dgm:spPr/>
      <dgm:t>
        <a:bodyPr/>
        <a:lstStyle/>
        <a:p>
          <a:r>
            <a:rPr lang="en-US" b="1" dirty="0"/>
            <a:t>200 – Request , server response proper</a:t>
          </a:r>
        </a:p>
      </dgm:t>
    </dgm:pt>
    <dgm:pt modelId="{0D2BCD75-9F49-4DB5-8B21-C2BE4F226F40}" type="parTrans" cxnId="{83225F8E-55A0-40E4-926B-AA4B7B97750B}">
      <dgm:prSet/>
      <dgm:spPr/>
      <dgm:t>
        <a:bodyPr/>
        <a:lstStyle/>
        <a:p>
          <a:endParaRPr lang="en-US" b="1"/>
        </a:p>
      </dgm:t>
    </dgm:pt>
    <dgm:pt modelId="{556D9968-B7BB-4FC9-917A-2D904C48A3E8}" type="sibTrans" cxnId="{83225F8E-55A0-40E4-926B-AA4B7B97750B}">
      <dgm:prSet/>
      <dgm:spPr/>
      <dgm:t>
        <a:bodyPr/>
        <a:lstStyle/>
        <a:p>
          <a:endParaRPr lang="en-US" b="1"/>
        </a:p>
      </dgm:t>
    </dgm:pt>
    <dgm:pt modelId="{6A0934F9-3815-4C70-9995-4012591056DC}">
      <dgm:prSet phldrT="[Text]"/>
      <dgm:spPr/>
      <dgm:t>
        <a:bodyPr/>
        <a:lstStyle/>
        <a:p>
          <a:r>
            <a:rPr lang="en-US" b="1" dirty="0"/>
            <a:t>403: Server is not responding</a:t>
          </a:r>
        </a:p>
      </dgm:t>
    </dgm:pt>
    <dgm:pt modelId="{1AD63A09-0BAB-48B8-AE89-38AC653F3D57}" type="parTrans" cxnId="{D03A2BBF-EF4C-4E66-9066-B3B057FAE506}">
      <dgm:prSet/>
      <dgm:spPr/>
      <dgm:t>
        <a:bodyPr/>
        <a:lstStyle/>
        <a:p>
          <a:endParaRPr lang="en-US" b="1"/>
        </a:p>
      </dgm:t>
    </dgm:pt>
    <dgm:pt modelId="{A552B14A-D9E1-4EAA-9BC9-912495B00BFE}" type="sibTrans" cxnId="{D03A2BBF-EF4C-4E66-9066-B3B057FAE506}">
      <dgm:prSet/>
      <dgm:spPr/>
      <dgm:t>
        <a:bodyPr/>
        <a:lstStyle/>
        <a:p>
          <a:endParaRPr lang="en-US" b="1"/>
        </a:p>
      </dgm:t>
    </dgm:pt>
    <dgm:pt modelId="{7CAA568D-322B-473E-955C-CD9461480483}">
      <dgm:prSet phldrT="[Text]"/>
      <dgm:spPr/>
      <dgm:t>
        <a:bodyPr/>
        <a:lstStyle/>
        <a:p>
          <a:r>
            <a:rPr lang="en-US" b="1" dirty="0"/>
            <a:t>404: Not found , Your requested file is missing </a:t>
          </a:r>
        </a:p>
      </dgm:t>
    </dgm:pt>
    <dgm:pt modelId="{3327FF97-31C6-46E9-A1C6-05A94D6540D5}" type="parTrans" cxnId="{5E7B00BB-BE16-48A2-8676-B02B78EE56D2}">
      <dgm:prSet/>
      <dgm:spPr/>
      <dgm:t>
        <a:bodyPr/>
        <a:lstStyle/>
        <a:p>
          <a:endParaRPr lang="en-US" b="1"/>
        </a:p>
      </dgm:t>
    </dgm:pt>
    <dgm:pt modelId="{DDE155BA-BBEB-474F-B257-E033B65A0D8C}" type="sibTrans" cxnId="{5E7B00BB-BE16-48A2-8676-B02B78EE56D2}">
      <dgm:prSet/>
      <dgm:spPr/>
      <dgm:t>
        <a:bodyPr/>
        <a:lstStyle/>
        <a:p>
          <a:endParaRPr lang="en-US" b="1"/>
        </a:p>
      </dgm:t>
    </dgm:pt>
    <dgm:pt modelId="{889CACB0-EB39-4909-AED7-D85E6C90055A}">
      <dgm:prSet phldrT="[Text]"/>
      <dgm:spPr/>
      <dgm:t>
        <a:bodyPr/>
        <a:lstStyle/>
        <a:p>
          <a:r>
            <a:rPr lang="en-US" b="1" dirty="0"/>
            <a:t>4: r</a:t>
          </a:r>
          <a:r>
            <a:rPr lang="en-US" b="0" i="0" dirty="0"/>
            <a:t>equest finished and response is ready</a:t>
          </a:r>
          <a:endParaRPr lang="en-US" b="1" dirty="0"/>
        </a:p>
      </dgm:t>
    </dgm:pt>
    <dgm:pt modelId="{66AC8A6B-6B28-4D74-90C0-57774EB0CB06}" type="parTrans" cxnId="{FA9409D2-B976-4CD6-BAFD-DDDE2BF2CF62}">
      <dgm:prSet/>
      <dgm:spPr/>
      <dgm:t>
        <a:bodyPr/>
        <a:lstStyle/>
        <a:p>
          <a:endParaRPr lang="en-US"/>
        </a:p>
      </dgm:t>
    </dgm:pt>
    <dgm:pt modelId="{9FAF551F-3627-460D-96CF-72F04854D98C}" type="sibTrans" cxnId="{FA9409D2-B976-4CD6-BAFD-DDDE2BF2CF62}">
      <dgm:prSet/>
      <dgm:spPr/>
      <dgm:t>
        <a:bodyPr/>
        <a:lstStyle/>
        <a:p>
          <a:endParaRPr lang="en-US"/>
        </a:p>
      </dgm:t>
    </dgm:pt>
    <dgm:pt modelId="{0BEB6781-ECCC-43CF-AEE3-B472BBAC6423}" type="pres">
      <dgm:prSet presAssocID="{290A31AE-1A7D-463E-B1FC-08AF7007112C}" presName="linear" presStyleCnt="0">
        <dgm:presLayoutVars>
          <dgm:dir/>
          <dgm:animLvl val="lvl"/>
          <dgm:resizeHandles val="exact"/>
        </dgm:presLayoutVars>
      </dgm:prSet>
      <dgm:spPr/>
    </dgm:pt>
    <dgm:pt modelId="{B5D3F7E3-90FE-4ED8-957F-FD84DD20902E}" type="pres">
      <dgm:prSet presAssocID="{5CD4B83B-D73B-4D49-9311-E29461B79836}" presName="parentLin" presStyleCnt="0"/>
      <dgm:spPr/>
    </dgm:pt>
    <dgm:pt modelId="{37863943-3A09-4684-BD1F-50BCD5AA09DB}" type="pres">
      <dgm:prSet presAssocID="{5CD4B83B-D73B-4D49-9311-E29461B79836}" presName="parentLeftMargin" presStyleLbl="node1" presStyleIdx="0" presStyleCnt="4"/>
      <dgm:spPr/>
    </dgm:pt>
    <dgm:pt modelId="{F4583E86-9980-459E-8367-A872DDDD46F1}" type="pres">
      <dgm:prSet presAssocID="{5CD4B83B-D73B-4D49-9311-E29461B79836}" presName="parentText" presStyleLbl="node1" presStyleIdx="0" presStyleCnt="4">
        <dgm:presLayoutVars>
          <dgm:chMax val="0"/>
          <dgm:bulletEnabled val="1"/>
        </dgm:presLayoutVars>
      </dgm:prSet>
      <dgm:spPr/>
    </dgm:pt>
    <dgm:pt modelId="{23865AFD-1CC3-4F24-A24F-8D9AB90D39DA}" type="pres">
      <dgm:prSet presAssocID="{5CD4B83B-D73B-4D49-9311-E29461B79836}" presName="negativeSpace" presStyleCnt="0"/>
      <dgm:spPr/>
    </dgm:pt>
    <dgm:pt modelId="{9559D08E-2E5A-4E28-8563-B6A8AA942A9A}" type="pres">
      <dgm:prSet presAssocID="{5CD4B83B-D73B-4D49-9311-E29461B79836}" presName="childText" presStyleLbl="conFgAcc1" presStyleIdx="0" presStyleCnt="4">
        <dgm:presLayoutVars>
          <dgm:bulletEnabled val="1"/>
        </dgm:presLayoutVars>
      </dgm:prSet>
      <dgm:spPr/>
    </dgm:pt>
    <dgm:pt modelId="{26F0576C-3AD5-4EAF-9A00-E1E57369824B}" type="pres">
      <dgm:prSet presAssocID="{556D9968-B7BB-4FC9-917A-2D904C48A3E8}" presName="spaceBetweenRectangles" presStyleCnt="0"/>
      <dgm:spPr/>
    </dgm:pt>
    <dgm:pt modelId="{F1CBBB3D-D083-4FC9-B03F-4C3B61010DB9}" type="pres">
      <dgm:prSet presAssocID="{6A0934F9-3815-4C70-9995-4012591056DC}" presName="parentLin" presStyleCnt="0"/>
      <dgm:spPr/>
    </dgm:pt>
    <dgm:pt modelId="{60BD05F5-F650-46C4-B979-22BF4D62A650}" type="pres">
      <dgm:prSet presAssocID="{6A0934F9-3815-4C70-9995-4012591056DC}" presName="parentLeftMargin" presStyleLbl="node1" presStyleIdx="0" presStyleCnt="4"/>
      <dgm:spPr/>
    </dgm:pt>
    <dgm:pt modelId="{1800CC33-C59A-4128-B982-F4B1039C9AAB}" type="pres">
      <dgm:prSet presAssocID="{6A0934F9-3815-4C70-9995-4012591056DC}" presName="parentText" presStyleLbl="node1" presStyleIdx="1" presStyleCnt="4">
        <dgm:presLayoutVars>
          <dgm:chMax val="0"/>
          <dgm:bulletEnabled val="1"/>
        </dgm:presLayoutVars>
      </dgm:prSet>
      <dgm:spPr/>
    </dgm:pt>
    <dgm:pt modelId="{C76285DE-29EB-4078-B43B-ABF5B0D2531D}" type="pres">
      <dgm:prSet presAssocID="{6A0934F9-3815-4C70-9995-4012591056DC}" presName="negativeSpace" presStyleCnt="0"/>
      <dgm:spPr/>
    </dgm:pt>
    <dgm:pt modelId="{B85D388D-7440-4D57-87FF-11CE5D8171FD}" type="pres">
      <dgm:prSet presAssocID="{6A0934F9-3815-4C70-9995-4012591056DC}" presName="childText" presStyleLbl="conFgAcc1" presStyleIdx="1" presStyleCnt="4">
        <dgm:presLayoutVars>
          <dgm:bulletEnabled val="1"/>
        </dgm:presLayoutVars>
      </dgm:prSet>
      <dgm:spPr/>
    </dgm:pt>
    <dgm:pt modelId="{78D529C9-41A9-493B-B23E-D47A45E567CF}" type="pres">
      <dgm:prSet presAssocID="{A552B14A-D9E1-4EAA-9BC9-912495B00BFE}" presName="spaceBetweenRectangles" presStyleCnt="0"/>
      <dgm:spPr/>
    </dgm:pt>
    <dgm:pt modelId="{FAA22E3D-67D8-4EDF-9B3E-A55A9070259E}" type="pres">
      <dgm:prSet presAssocID="{7CAA568D-322B-473E-955C-CD9461480483}" presName="parentLin" presStyleCnt="0"/>
      <dgm:spPr/>
    </dgm:pt>
    <dgm:pt modelId="{6B9A8D41-19B7-407A-AB69-2F6A76283F30}" type="pres">
      <dgm:prSet presAssocID="{7CAA568D-322B-473E-955C-CD9461480483}" presName="parentLeftMargin" presStyleLbl="node1" presStyleIdx="1" presStyleCnt="4"/>
      <dgm:spPr/>
    </dgm:pt>
    <dgm:pt modelId="{BD99CBD6-134F-4461-B32F-CA79FE2C1165}" type="pres">
      <dgm:prSet presAssocID="{7CAA568D-322B-473E-955C-CD9461480483}" presName="parentText" presStyleLbl="node1" presStyleIdx="2" presStyleCnt="4">
        <dgm:presLayoutVars>
          <dgm:chMax val="0"/>
          <dgm:bulletEnabled val="1"/>
        </dgm:presLayoutVars>
      </dgm:prSet>
      <dgm:spPr/>
    </dgm:pt>
    <dgm:pt modelId="{83916B5B-06C9-446B-9DA4-9F3BC9B7BEE7}" type="pres">
      <dgm:prSet presAssocID="{7CAA568D-322B-473E-955C-CD9461480483}" presName="negativeSpace" presStyleCnt="0"/>
      <dgm:spPr/>
    </dgm:pt>
    <dgm:pt modelId="{B11B54EA-4080-445F-91A1-1410451D4D4C}" type="pres">
      <dgm:prSet presAssocID="{7CAA568D-322B-473E-955C-CD9461480483}" presName="childText" presStyleLbl="conFgAcc1" presStyleIdx="2" presStyleCnt="4">
        <dgm:presLayoutVars>
          <dgm:bulletEnabled val="1"/>
        </dgm:presLayoutVars>
      </dgm:prSet>
      <dgm:spPr/>
    </dgm:pt>
    <dgm:pt modelId="{3BDB61B1-9871-4084-8C01-BFC822B311C0}" type="pres">
      <dgm:prSet presAssocID="{DDE155BA-BBEB-474F-B257-E033B65A0D8C}" presName="spaceBetweenRectangles" presStyleCnt="0"/>
      <dgm:spPr/>
    </dgm:pt>
    <dgm:pt modelId="{52F32818-ED20-4C13-B119-4EE425B52427}" type="pres">
      <dgm:prSet presAssocID="{889CACB0-EB39-4909-AED7-D85E6C90055A}" presName="parentLin" presStyleCnt="0"/>
      <dgm:spPr/>
    </dgm:pt>
    <dgm:pt modelId="{F95895BA-5682-40BE-B4B1-C7E31DB8C600}" type="pres">
      <dgm:prSet presAssocID="{889CACB0-EB39-4909-AED7-D85E6C90055A}" presName="parentLeftMargin" presStyleLbl="node1" presStyleIdx="2" presStyleCnt="4"/>
      <dgm:spPr/>
    </dgm:pt>
    <dgm:pt modelId="{D5701AD9-628D-4B27-80C4-610172D37AA4}" type="pres">
      <dgm:prSet presAssocID="{889CACB0-EB39-4909-AED7-D85E6C90055A}" presName="parentText" presStyleLbl="node1" presStyleIdx="3" presStyleCnt="4">
        <dgm:presLayoutVars>
          <dgm:chMax val="0"/>
          <dgm:bulletEnabled val="1"/>
        </dgm:presLayoutVars>
      </dgm:prSet>
      <dgm:spPr/>
    </dgm:pt>
    <dgm:pt modelId="{98FB3ABB-2351-44AF-BA10-68F55AF58DB6}" type="pres">
      <dgm:prSet presAssocID="{889CACB0-EB39-4909-AED7-D85E6C90055A}" presName="negativeSpace" presStyleCnt="0"/>
      <dgm:spPr/>
    </dgm:pt>
    <dgm:pt modelId="{FEFAC50D-DB9B-4822-9EC6-6ED0D0C38FED}" type="pres">
      <dgm:prSet presAssocID="{889CACB0-EB39-4909-AED7-D85E6C90055A}" presName="childText" presStyleLbl="conFgAcc1" presStyleIdx="3" presStyleCnt="4">
        <dgm:presLayoutVars>
          <dgm:bulletEnabled val="1"/>
        </dgm:presLayoutVars>
      </dgm:prSet>
      <dgm:spPr/>
    </dgm:pt>
  </dgm:ptLst>
  <dgm:cxnLst>
    <dgm:cxn modelId="{7052B311-3997-4E17-8436-CC7C82D649F6}" type="presOf" srcId="{889CACB0-EB39-4909-AED7-D85E6C90055A}" destId="{F95895BA-5682-40BE-B4B1-C7E31DB8C600}" srcOrd="0" destOrd="0" presId="urn:microsoft.com/office/officeart/2005/8/layout/list1"/>
    <dgm:cxn modelId="{CB7D6922-A0EB-4E22-908B-2FA7E03C363A}" type="presOf" srcId="{7CAA568D-322B-473E-955C-CD9461480483}" destId="{BD99CBD6-134F-4461-B32F-CA79FE2C1165}" srcOrd="1" destOrd="0" presId="urn:microsoft.com/office/officeart/2005/8/layout/list1"/>
    <dgm:cxn modelId="{572E693F-E186-4F11-8A64-073F88F06F25}" type="presOf" srcId="{7CAA568D-322B-473E-955C-CD9461480483}" destId="{6B9A8D41-19B7-407A-AB69-2F6A76283F30}" srcOrd="0" destOrd="0" presId="urn:microsoft.com/office/officeart/2005/8/layout/list1"/>
    <dgm:cxn modelId="{2C3FC96E-A012-413B-BF56-D704F99374BF}" type="presOf" srcId="{5CD4B83B-D73B-4D49-9311-E29461B79836}" destId="{F4583E86-9980-459E-8367-A872DDDD46F1}" srcOrd="1" destOrd="0" presId="urn:microsoft.com/office/officeart/2005/8/layout/list1"/>
    <dgm:cxn modelId="{4F9A7854-1694-4DAE-BF88-3F53C3524B95}" type="presOf" srcId="{5CD4B83B-D73B-4D49-9311-E29461B79836}" destId="{37863943-3A09-4684-BD1F-50BCD5AA09DB}" srcOrd="0" destOrd="0" presId="urn:microsoft.com/office/officeart/2005/8/layout/list1"/>
    <dgm:cxn modelId="{25F79779-4233-467A-A433-82905E4272A1}" type="presOf" srcId="{290A31AE-1A7D-463E-B1FC-08AF7007112C}" destId="{0BEB6781-ECCC-43CF-AEE3-B472BBAC6423}" srcOrd="0" destOrd="0" presId="urn:microsoft.com/office/officeart/2005/8/layout/list1"/>
    <dgm:cxn modelId="{86DE0A7C-6654-4A27-9176-841F3A671C98}" type="presOf" srcId="{889CACB0-EB39-4909-AED7-D85E6C90055A}" destId="{D5701AD9-628D-4B27-80C4-610172D37AA4}" srcOrd="1" destOrd="0" presId="urn:microsoft.com/office/officeart/2005/8/layout/list1"/>
    <dgm:cxn modelId="{83225F8E-55A0-40E4-926B-AA4B7B97750B}" srcId="{290A31AE-1A7D-463E-B1FC-08AF7007112C}" destId="{5CD4B83B-D73B-4D49-9311-E29461B79836}" srcOrd="0" destOrd="0" parTransId="{0D2BCD75-9F49-4DB5-8B21-C2BE4F226F40}" sibTransId="{556D9968-B7BB-4FC9-917A-2D904C48A3E8}"/>
    <dgm:cxn modelId="{3620C68F-E1AA-4298-A408-6DBD100D02C2}" type="presOf" srcId="{6A0934F9-3815-4C70-9995-4012591056DC}" destId="{60BD05F5-F650-46C4-B979-22BF4D62A650}" srcOrd="0" destOrd="0" presId="urn:microsoft.com/office/officeart/2005/8/layout/list1"/>
    <dgm:cxn modelId="{5E7B00BB-BE16-48A2-8676-B02B78EE56D2}" srcId="{290A31AE-1A7D-463E-B1FC-08AF7007112C}" destId="{7CAA568D-322B-473E-955C-CD9461480483}" srcOrd="2" destOrd="0" parTransId="{3327FF97-31C6-46E9-A1C6-05A94D6540D5}" sibTransId="{DDE155BA-BBEB-474F-B257-E033B65A0D8C}"/>
    <dgm:cxn modelId="{D03A2BBF-EF4C-4E66-9066-B3B057FAE506}" srcId="{290A31AE-1A7D-463E-B1FC-08AF7007112C}" destId="{6A0934F9-3815-4C70-9995-4012591056DC}" srcOrd="1" destOrd="0" parTransId="{1AD63A09-0BAB-48B8-AE89-38AC653F3D57}" sibTransId="{A552B14A-D9E1-4EAA-9BC9-912495B00BFE}"/>
    <dgm:cxn modelId="{FA9409D2-B976-4CD6-BAFD-DDDE2BF2CF62}" srcId="{290A31AE-1A7D-463E-B1FC-08AF7007112C}" destId="{889CACB0-EB39-4909-AED7-D85E6C90055A}" srcOrd="3" destOrd="0" parTransId="{66AC8A6B-6B28-4D74-90C0-57774EB0CB06}" sibTransId="{9FAF551F-3627-460D-96CF-72F04854D98C}"/>
    <dgm:cxn modelId="{7EA4CCDB-AF08-4A72-9959-1D08C421F30F}" type="presOf" srcId="{6A0934F9-3815-4C70-9995-4012591056DC}" destId="{1800CC33-C59A-4128-B982-F4B1039C9AAB}" srcOrd="1" destOrd="0" presId="urn:microsoft.com/office/officeart/2005/8/layout/list1"/>
    <dgm:cxn modelId="{03326312-467D-41B9-A9C1-4F7FC7F81ADF}" type="presParOf" srcId="{0BEB6781-ECCC-43CF-AEE3-B472BBAC6423}" destId="{B5D3F7E3-90FE-4ED8-957F-FD84DD20902E}" srcOrd="0" destOrd="0" presId="urn:microsoft.com/office/officeart/2005/8/layout/list1"/>
    <dgm:cxn modelId="{6EECD789-915A-4583-890C-15E0388BE863}" type="presParOf" srcId="{B5D3F7E3-90FE-4ED8-957F-FD84DD20902E}" destId="{37863943-3A09-4684-BD1F-50BCD5AA09DB}" srcOrd="0" destOrd="0" presId="urn:microsoft.com/office/officeart/2005/8/layout/list1"/>
    <dgm:cxn modelId="{01B95DFF-6DC5-48D3-B261-0DCA9EFD0D9D}" type="presParOf" srcId="{B5D3F7E3-90FE-4ED8-957F-FD84DD20902E}" destId="{F4583E86-9980-459E-8367-A872DDDD46F1}" srcOrd="1" destOrd="0" presId="urn:microsoft.com/office/officeart/2005/8/layout/list1"/>
    <dgm:cxn modelId="{11FEB803-7EC5-449B-AB2D-2861470F3EAF}" type="presParOf" srcId="{0BEB6781-ECCC-43CF-AEE3-B472BBAC6423}" destId="{23865AFD-1CC3-4F24-A24F-8D9AB90D39DA}" srcOrd="1" destOrd="0" presId="urn:microsoft.com/office/officeart/2005/8/layout/list1"/>
    <dgm:cxn modelId="{54A95DD8-B23C-47BF-AB05-4BB93D791BBB}" type="presParOf" srcId="{0BEB6781-ECCC-43CF-AEE3-B472BBAC6423}" destId="{9559D08E-2E5A-4E28-8563-B6A8AA942A9A}" srcOrd="2" destOrd="0" presId="urn:microsoft.com/office/officeart/2005/8/layout/list1"/>
    <dgm:cxn modelId="{37D24FE8-1691-416D-AE8E-A1107BE707F1}" type="presParOf" srcId="{0BEB6781-ECCC-43CF-AEE3-B472BBAC6423}" destId="{26F0576C-3AD5-4EAF-9A00-E1E57369824B}" srcOrd="3" destOrd="0" presId="urn:microsoft.com/office/officeart/2005/8/layout/list1"/>
    <dgm:cxn modelId="{5772F612-E759-4E51-93E1-66BDFD99DB09}" type="presParOf" srcId="{0BEB6781-ECCC-43CF-AEE3-B472BBAC6423}" destId="{F1CBBB3D-D083-4FC9-B03F-4C3B61010DB9}" srcOrd="4" destOrd="0" presId="urn:microsoft.com/office/officeart/2005/8/layout/list1"/>
    <dgm:cxn modelId="{2B171091-EECB-4396-8C7F-284D956DC9F2}" type="presParOf" srcId="{F1CBBB3D-D083-4FC9-B03F-4C3B61010DB9}" destId="{60BD05F5-F650-46C4-B979-22BF4D62A650}" srcOrd="0" destOrd="0" presId="urn:microsoft.com/office/officeart/2005/8/layout/list1"/>
    <dgm:cxn modelId="{7182A425-9AD2-426E-BD54-EF6C8F516566}" type="presParOf" srcId="{F1CBBB3D-D083-4FC9-B03F-4C3B61010DB9}" destId="{1800CC33-C59A-4128-B982-F4B1039C9AAB}" srcOrd="1" destOrd="0" presId="urn:microsoft.com/office/officeart/2005/8/layout/list1"/>
    <dgm:cxn modelId="{03B74831-650A-4861-9C75-8B1250FAD76F}" type="presParOf" srcId="{0BEB6781-ECCC-43CF-AEE3-B472BBAC6423}" destId="{C76285DE-29EB-4078-B43B-ABF5B0D2531D}" srcOrd="5" destOrd="0" presId="urn:microsoft.com/office/officeart/2005/8/layout/list1"/>
    <dgm:cxn modelId="{99F1155F-3E01-467A-8858-D71171189790}" type="presParOf" srcId="{0BEB6781-ECCC-43CF-AEE3-B472BBAC6423}" destId="{B85D388D-7440-4D57-87FF-11CE5D8171FD}" srcOrd="6" destOrd="0" presId="urn:microsoft.com/office/officeart/2005/8/layout/list1"/>
    <dgm:cxn modelId="{0BC5700C-B156-41D3-AC4D-333DF981D527}" type="presParOf" srcId="{0BEB6781-ECCC-43CF-AEE3-B472BBAC6423}" destId="{78D529C9-41A9-493B-B23E-D47A45E567CF}" srcOrd="7" destOrd="0" presId="urn:microsoft.com/office/officeart/2005/8/layout/list1"/>
    <dgm:cxn modelId="{D47AB532-D5A0-4114-ADB5-18C810FEC515}" type="presParOf" srcId="{0BEB6781-ECCC-43CF-AEE3-B472BBAC6423}" destId="{FAA22E3D-67D8-4EDF-9B3E-A55A9070259E}" srcOrd="8" destOrd="0" presId="urn:microsoft.com/office/officeart/2005/8/layout/list1"/>
    <dgm:cxn modelId="{BD2D3C8A-91A9-43C4-AE47-9334CEE432CB}" type="presParOf" srcId="{FAA22E3D-67D8-4EDF-9B3E-A55A9070259E}" destId="{6B9A8D41-19B7-407A-AB69-2F6A76283F30}" srcOrd="0" destOrd="0" presId="urn:microsoft.com/office/officeart/2005/8/layout/list1"/>
    <dgm:cxn modelId="{AE6FA16C-6847-4484-BCA8-17BD461D8AF6}" type="presParOf" srcId="{FAA22E3D-67D8-4EDF-9B3E-A55A9070259E}" destId="{BD99CBD6-134F-4461-B32F-CA79FE2C1165}" srcOrd="1" destOrd="0" presId="urn:microsoft.com/office/officeart/2005/8/layout/list1"/>
    <dgm:cxn modelId="{F582A1F5-D996-4514-B17F-5A3FEE43A635}" type="presParOf" srcId="{0BEB6781-ECCC-43CF-AEE3-B472BBAC6423}" destId="{83916B5B-06C9-446B-9DA4-9F3BC9B7BEE7}" srcOrd="9" destOrd="0" presId="urn:microsoft.com/office/officeart/2005/8/layout/list1"/>
    <dgm:cxn modelId="{AD26B9E0-FB9A-47E4-9066-89DBC240980F}" type="presParOf" srcId="{0BEB6781-ECCC-43CF-AEE3-B472BBAC6423}" destId="{B11B54EA-4080-445F-91A1-1410451D4D4C}" srcOrd="10" destOrd="0" presId="urn:microsoft.com/office/officeart/2005/8/layout/list1"/>
    <dgm:cxn modelId="{7E011E4E-CE86-4196-B92D-8E1D02C14468}" type="presParOf" srcId="{0BEB6781-ECCC-43CF-AEE3-B472BBAC6423}" destId="{3BDB61B1-9871-4084-8C01-BFC822B311C0}" srcOrd="11" destOrd="0" presId="urn:microsoft.com/office/officeart/2005/8/layout/list1"/>
    <dgm:cxn modelId="{42649FC6-8566-459A-8256-56D2186F206B}" type="presParOf" srcId="{0BEB6781-ECCC-43CF-AEE3-B472BBAC6423}" destId="{52F32818-ED20-4C13-B119-4EE425B52427}" srcOrd="12" destOrd="0" presId="urn:microsoft.com/office/officeart/2005/8/layout/list1"/>
    <dgm:cxn modelId="{2873076E-C774-41C1-B324-36256B41EB3A}" type="presParOf" srcId="{52F32818-ED20-4C13-B119-4EE425B52427}" destId="{F95895BA-5682-40BE-B4B1-C7E31DB8C600}" srcOrd="0" destOrd="0" presId="urn:microsoft.com/office/officeart/2005/8/layout/list1"/>
    <dgm:cxn modelId="{95107580-81D2-4A8C-85B5-E5D683BCE7ED}" type="presParOf" srcId="{52F32818-ED20-4C13-B119-4EE425B52427}" destId="{D5701AD9-628D-4B27-80C4-610172D37AA4}" srcOrd="1" destOrd="0" presId="urn:microsoft.com/office/officeart/2005/8/layout/list1"/>
    <dgm:cxn modelId="{DE88B5CA-6703-40EE-967D-BB9F95F1199A}" type="presParOf" srcId="{0BEB6781-ECCC-43CF-AEE3-B472BBAC6423}" destId="{98FB3ABB-2351-44AF-BA10-68F55AF58DB6}" srcOrd="13" destOrd="0" presId="urn:microsoft.com/office/officeart/2005/8/layout/list1"/>
    <dgm:cxn modelId="{F9172D4B-CC3A-4FF6-B281-87E62D93D835}" type="presParOf" srcId="{0BEB6781-ECCC-43CF-AEE3-B472BBAC6423}" destId="{FEFAC50D-DB9B-4822-9EC6-6ED0D0C38FE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1995EA2-26D8-49AC-A91B-9B18F9365FD0}" type="doc">
      <dgm:prSet loTypeId="urn:microsoft.com/office/officeart/2005/8/layout/list1" loCatId="list" qsTypeId="urn:microsoft.com/office/officeart/2005/8/quickstyle/3d1" qsCatId="3D" csTypeId="urn:microsoft.com/office/officeart/2005/8/colors/colorful1" csCatId="colorful" phldr="1"/>
      <dgm:spPr/>
      <dgm:t>
        <a:bodyPr/>
        <a:lstStyle/>
        <a:p>
          <a:endParaRPr lang="en-US"/>
        </a:p>
      </dgm:t>
    </dgm:pt>
    <dgm:pt modelId="{E127E595-2A9D-4274-8828-3696A1BC2B68}">
      <dgm:prSet phldrT="[Text]"/>
      <dgm:spPr/>
      <dgm:t>
        <a:bodyPr/>
        <a:lstStyle/>
        <a:p>
          <a:r>
            <a:rPr lang="en-US" dirty="0"/>
            <a:t>Fetch();</a:t>
          </a:r>
        </a:p>
      </dgm:t>
    </dgm:pt>
    <dgm:pt modelId="{1BB9CDC9-E9F2-4667-BE40-BC1285EAD180}" type="parTrans" cxnId="{8DDCCC09-1053-450E-841F-21E8A388D3F0}">
      <dgm:prSet/>
      <dgm:spPr/>
      <dgm:t>
        <a:bodyPr/>
        <a:lstStyle/>
        <a:p>
          <a:endParaRPr lang="en-US"/>
        </a:p>
      </dgm:t>
    </dgm:pt>
    <dgm:pt modelId="{B3FC6175-F75F-4EF5-8D49-C9F89BD568E6}" type="sibTrans" cxnId="{8DDCCC09-1053-450E-841F-21E8A388D3F0}">
      <dgm:prSet/>
      <dgm:spPr/>
      <dgm:t>
        <a:bodyPr/>
        <a:lstStyle/>
        <a:p>
          <a:endParaRPr lang="en-US"/>
        </a:p>
      </dgm:t>
    </dgm:pt>
    <dgm:pt modelId="{2630A750-B550-4198-8DE4-84762395BCFA}">
      <dgm:prSet phldrT="[Text]"/>
      <dgm:spPr/>
      <dgm:t>
        <a:bodyPr/>
        <a:lstStyle/>
        <a:p>
          <a:r>
            <a:rPr lang="en-US" dirty="0"/>
            <a:t>Fetch(file/URL);  promise function</a:t>
          </a:r>
        </a:p>
      </dgm:t>
    </dgm:pt>
    <dgm:pt modelId="{0F78CBE3-2999-4EEE-81E3-24ACFCFBCE17}" type="parTrans" cxnId="{9631B631-6591-4B36-9A89-CBCEA75A9536}">
      <dgm:prSet/>
      <dgm:spPr/>
      <dgm:t>
        <a:bodyPr/>
        <a:lstStyle/>
        <a:p>
          <a:endParaRPr lang="en-US"/>
        </a:p>
      </dgm:t>
    </dgm:pt>
    <dgm:pt modelId="{501F6127-14BA-49C1-91B8-45EE8DEEAF4C}" type="sibTrans" cxnId="{9631B631-6591-4B36-9A89-CBCEA75A9536}">
      <dgm:prSet/>
      <dgm:spPr/>
      <dgm:t>
        <a:bodyPr/>
        <a:lstStyle/>
        <a:p>
          <a:endParaRPr lang="en-US"/>
        </a:p>
      </dgm:t>
    </dgm:pt>
    <dgm:pt modelId="{2391A3FB-D99C-4F57-A823-F63C7A3D2D6B}">
      <dgm:prSet phldrT="[Text]"/>
      <dgm:spPr/>
      <dgm:t>
        <a:bodyPr/>
        <a:lstStyle/>
        <a:p>
          <a:r>
            <a:rPr lang="en-US" dirty="0"/>
            <a:t>Fetch(file/URL).then();  promise function</a:t>
          </a:r>
        </a:p>
      </dgm:t>
    </dgm:pt>
    <dgm:pt modelId="{1A16BF2F-C297-4582-BCDB-86B57EA0F1D9}" type="parTrans" cxnId="{E841AB05-F586-44DF-AF53-E5FA8C3B8937}">
      <dgm:prSet/>
      <dgm:spPr/>
      <dgm:t>
        <a:bodyPr/>
        <a:lstStyle/>
        <a:p>
          <a:endParaRPr lang="en-US"/>
        </a:p>
      </dgm:t>
    </dgm:pt>
    <dgm:pt modelId="{209C9049-3FD7-43F1-B370-7CBCACA95C01}" type="sibTrans" cxnId="{E841AB05-F586-44DF-AF53-E5FA8C3B8937}">
      <dgm:prSet/>
      <dgm:spPr/>
      <dgm:t>
        <a:bodyPr/>
        <a:lstStyle/>
        <a:p>
          <a:endParaRPr lang="en-US"/>
        </a:p>
      </dgm:t>
    </dgm:pt>
    <dgm:pt modelId="{C9C5A6D9-CC94-4F75-BAB1-2C8FF44F081D}">
      <dgm:prSet phldrT="[Text]"/>
      <dgm:spPr/>
      <dgm:t>
        <a:bodyPr/>
        <a:lstStyle/>
        <a:p>
          <a:r>
            <a:rPr lang="en-US" dirty="0"/>
            <a:t>Fetch(file/URL).then(function(response</a:t>
          </a:r>
        </a:p>
      </dgm:t>
    </dgm:pt>
    <dgm:pt modelId="{E799FB4F-58D2-471B-9345-980B0B8ED741}" type="parTrans" cxnId="{6AF67D9C-5E0E-418A-8EE6-189653F584B7}">
      <dgm:prSet/>
      <dgm:spPr/>
      <dgm:t>
        <a:bodyPr/>
        <a:lstStyle/>
        <a:p>
          <a:endParaRPr lang="en-US"/>
        </a:p>
      </dgm:t>
    </dgm:pt>
    <dgm:pt modelId="{D40B4735-7C4C-4C95-818D-75E1EBFE17C7}" type="sibTrans" cxnId="{6AF67D9C-5E0E-418A-8EE6-189653F584B7}">
      <dgm:prSet/>
      <dgm:spPr/>
      <dgm:t>
        <a:bodyPr/>
        <a:lstStyle/>
        <a:p>
          <a:endParaRPr lang="en-US"/>
        </a:p>
      </dgm:t>
    </dgm:pt>
    <dgm:pt modelId="{543094BF-38FD-45D7-824A-F7A7BD2D9846}" type="pres">
      <dgm:prSet presAssocID="{D1995EA2-26D8-49AC-A91B-9B18F9365FD0}" presName="linear" presStyleCnt="0">
        <dgm:presLayoutVars>
          <dgm:dir/>
          <dgm:animLvl val="lvl"/>
          <dgm:resizeHandles val="exact"/>
        </dgm:presLayoutVars>
      </dgm:prSet>
      <dgm:spPr/>
    </dgm:pt>
    <dgm:pt modelId="{DB7DCDB1-F46C-49E7-A4D9-BBA9A1D8EE79}" type="pres">
      <dgm:prSet presAssocID="{E127E595-2A9D-4274-8828-3696A1BC2B68}" presName="parentLin" presStyleCnt="0"/>
      <dgm:spPr/>
    </dgm:pt>
    <dgm:pt modelId="{0AABDB6C-4E3A-41B5-B3C2-571A95705E77}" type="pres">
      <dgm:prSet presAssocID="{E127E595-2A9D-4274-8828-3696A1BC2B68}" presName="parentLeftMargin" presStyleLbl="node1" presStyleIdx="0" presStyleCnt="4"/>
      <dgm:spPr/>
    </dgm:pt>
    <dgm:pt modelId="{196EA8EB-0FDA-4926-943A-FE6877191A37}" type="pres">
      <dgm:prSet presAssocID="{E127E595-2A9D-4274-8828-3696A1BC2B68}" presName="parentText" presStyleLbl="node1" presStyleIdx="0" presStyleCnt="4">
        <dgm:presLayoutVars>
          <dgm:chMax val="0"/>
          <dgm:bulletEnabled val="1"/>
        </dgm:presLayoutVars>
      </dgm:prSet>
      <dgm:spPr/>
    </dgm:pt>
    <dgm:pt modelId="{35932709-0C0B-40F1-9BD0-DB59752EE32B}" type="pres">
      <dgm:prSet presAssocID="{E127E595-2A9D-4274-8828-3696A1BC2B68}" presName="negativeSpace" presStyleCnt="0"/>
      <dgm:spPr/>
    </dgm:pt>
    <dgm:pt modelId="{D4FA4CD7-D4F6-46D6-8A5B-74144BC056F8}" type="pres">
      <dgm:prSet presAssocID="{E127E595-2A9D-4274-8828-3696A1BC2B68}" presName="childText" presStyleLbl="conFgAcc1" presStyleIdx="0" presStyleCnt="4">
        <dgm:presLayoutVars>
          <dgm:bulletEnabled val="1"/>
        </dgm:presLayoutVars>
      </dgm:prSet>
      <dgm:spPr/>
    </dgm:pt>
    <dgm:pt modelId="{3738F2D3-7C74-4E38-85D8-64AB23E197C7}" type="pres">
      <dgm:prSet presAssocID="{B3FC6175-F75F-4EF5-8D49-C9F89BD568E6}" presName="spaceBetweenRectangles" presStyleCnt="0"/>
      <dgm:spPr/>
    </dgm:pt>
    <dgm:pt modelId="{22B5A533-301A-4846-A435-D337A4EC73FC}" type="pres">
      <dgm:prSet presAssocID="{2630A750-B550-4198-8DE4-84762395BCFA}" presName="parentLin" presStyleCnt="0"/>
      <dgm:spPr/>
    </dgm:pt>
    <dgm:pt modelId="{85B7CE08-266B-4E6A-B72D-F3D374CBBD6B}" type="pres">
      <dgm:prSet presAssocID="{2630A750-B550-4198-8DE4-84762395BCFA}" presName="parentLeftMargin" presStyleLbl="node1" presStyleIdx="0" presStyleCnt="4"/>
      <dgm:spPr/>
    </dgm:pt>
    <dgm:pt modelId="{76A0F161-7E61-4AFE-A7D1-FFA15CA15AFD}" type="pres">
      <dgm:prSet presAssocID="{2630A750-B550-4198-8DE4-84762395BCFA}" presName="parentText" presStyleLbl="node1" presStyleIdx="1" presStyleCnt="4">
        <dgm:presLayoutVars>
          <dgm:chMax val="0"/>
          <dgm:bulletEnabled val="1"/>
        </dgm:presLayoutVars>
      </dgm:prSet>
      <dgm:spPr/>
    </dgm:pt>
    <dgm:pt modelId="{C4069B5E-D094-4C29-B5FF-403A52A03B1B}" type="pres">
      <dgm:prSet presAssocID="{2630A750-B550-4198-8DE4-84762395BCFA}" presName="negativeSpace" presStyleCnt="0"/>
      <dgm:spPr/>
    </dgm:pt>
    <dgm:pt modelId="{21985D37-AF9D-4589-9E53-D028E70801D4}" type="pres">
      <dgm:prSet presAssocID="{2630A750-B550-4198-8DE4-84762395BCFA}" presName="childText" presStyleLbl="conFgAcc1" presStyleIdx="1" presStyleCnt="4">
        <dgm:presLayoutVars>
          <dgm:bulletEnabled val="1"/>
        </dgm:presLayoutVars>
      </dgm:prSet>
      <dgm:spPr/>
    </dgm:pt>
    <dgm:pt modelId="{C4749DBA-5F2B-4731-9413-5774904D23C7}" type="pres">
      <dgm:prSet presAssocID="{501F6127-14BA-49C1-91B8-45EE8DEEAF4C}" presName="spaceBetweenRectangles" presStyleCnt="0"/>
      <dgm:spPr/>
    </dgm:pt>
    <dgm:pt modelId="{DCD89E27-AF6A-4786-8CDE-090333082581}" type="pres">
      <dgm:prSet presAssocID="{2391A3FB-D99C-4F57-A823-F63C7A3D2D6B}" presName="parentLin" presStyleCnt="0"/>
      <dgm:spPr/>
    </dgm:pt>
    <dgm:pt modelId="{1497A052-08C7-4D2C-876E-5000F438546E}" type="pres">
      <dgm:prSet presAssocID="{2391A3FB-D99C-4F57-A823-F63C7A3D2D6B}" presName="parentLeftMargin" presStyleLbl="node1" presStyleIdx="1" presStyleCnt="4"/>
      <dgm:spPr/>
    </dgm:pt>
    <dgm:pt modelId="{88A77C51-EE46-4D0F-B4C9-FD84D588BD7F}" type="pres">
      <dgm:prSet presAssocID="{2391A3FB-D99C-4F57-A823-F63C7A3D2D6B}" presName="parentText" presStyleLbl="node1" presStyleIdx="2" presStyleCnt="4">
        <dgm:presLayoutVars>
          <dgm:chMax val="0"/>
          <dgm:bulletEnabled val="1"/>
        </dgm:presLayoutVars>
      </dgm:prSet>
      <dgm:spPr/>
    </dgm:pt>
    <dgm:pt modelId="{4F805543-DB32-46FE-9208-22C2678FF46A}" type="pres">
      <dgm:prSet presAssocID="{2391A3FB-D99C-4F57-A823-F63C7A3D2D6B}" presName="negativeSpace" presStyleCnt="0"/>
      <dgm:spPr/>
    </dgm:pt>
    <dgm:pt modelId="{781A582D-DC30-4185-8783-727B5AC4445E}" type="pres">
      <dgm:prSet presAssocID="{2391A3FB-D99C-4F57-A823-F63C7A3D2D6B}" presName="childText" presStyleLbl="conFgAcc1" presStyleIdx="2" presStyleCnt="4">
        <dgm:presLayoutVars>
          <dgm:bulletEnabled val="1"/>
        </dgm:presLayoutVars>
      </dgm:prSet>
      <dgm:spPr/>
    </dgm:pt>
    <dgm:pt modelId="{25D68F17-D02C-4062-9C0F-24395C0E9BA8}" type="pres">
      <dgm:prSet presAssocID="{209C9049-3FD7-43F1-B370-7CBCACA95C01}" presName="spaceBetweenRectangles" presStyleCnt="0"/>
      <dgm:spPr/>
    </dgm:pt>
    <dgm:pt modelId="{05A6DC8A-B6A0-493C-914E-A793D6FADBB1}" type="pres">
      <dgm:prSet presAssocID="{C9C5A6D9-CC94-4F75-BAB1-2C8FF44F081D}" presName="parentLin" presStyleCnt="0"/>
      <dgm:spPr/>
    </dgm:pt>
    <dgm:pt modelId="{F0B902A2-B8BB-4F87-B775-C0EEFB8BAFB0}" type="pres">
      <dgm:prSet presAssocID="{C9C5A6D9-CC94-4F75-BAB1-2C8FF44F081D}" presName="parentLeftMargin" presStyleLbl="node1" presStyleIdx="2" presStyleCnt="4"/>
      <dgm:spPr/>
    </dgm:pt>
    <dgm:pt modelId="{3834DC81-A569-4CEB-9AA5-662C8B408747}" type="pres">
      <dgm:prSet presAssocID="{C9C5A6D9-CC94-4F75-BAB1-2C8FF44F081D}" presName="parentText" presStyleLbl="node1" presStyleIdx="3" presStyleCnt="4">
        <dgm:presLayoutVars>
          <dgm:chMax val="0"/>
          <dgm:bulletEnabled val="1"/>
        </dgm:presLayoutVars>
      </dgm:prSet>
      <dgm:spPr/>
    </dgm:pt>
    <dgm:pt modelId="{1E1ADFFF-57B2-44D8-B21E-5FA4DD3EF28E}" type="pres">
      <dgm:prSet presAssocID="{C9C5A6D9-CC94-4F75-BAB1-2C8FF44F081D}" presName="negativeSpace" presStyleCnt="0"/>
      <dgm:spPr/>
    </dgm:pt>
    <dgm:pt modelId="{E5FE9914-6FBB-4BAD-98AC-92F5B5E6FC92}" type="pres">
      <dgm:prSet presAssocID="{C9C5A6D9-CC94-4F75-BAB1-2C8FF44F081D}" presName="childText" presStyleLbl="conFgAcc1" presStyleIdx="3" presStyleCnt="4">
        <dgm:presLayoutVars>
          <dgm:bulletEnabled val="1"/>
        </dgm:presLayoutVars>
      </dgm:prSet>
      <dgm:spPr/>
    </dgm:pt>
  </dgm:ptLst>
  <dgm:cxnLst>
    <dgm:cxn modelId="{93489504-ADC4-4A81-A63E-1B35B81F1D8E}" type="presOf" srcId="{C9C5A6D9-CC94-4F75-BAB1-2C8FF44F081D}" destId="{F0B902A2-B8BB-4F87-B775-C0EEFB8BAFB0}" srcOrd="0" destOrd="0" presId="urn:microsoft.com/office/officeart/2005/8/layout/list1"/>
    <dgm:cxn modelId="{E841AB05-F586-44DF-AF53-E5FA8C3B8937}" srcId="{D1995EA2-26D8-49AC-A91B-9B18F9365FD0}" destId="{2391A3FB-D99C-4F57-A823-F63C7A3D2D6B}" srcOrd="2" destOrd="0" parTransId="{1A16BF2F-C297-4582-BCDB-86B57EA0F1D9}" sibTransId="{209C9049-3FD7-43F1-B370-7CBCACA95C01}"/>
    <dgm:cxn modelId="{8DDCCC09-1053-450E-841F-21E8A388D3F0}" srcId="{D1995EA2-26D8-49AC-A91B-9B18F9365FD0}" destId="{E127E595-2A9D-4274-8828-3696A1BC2B68}" srcOrd="0" destOrd="0" parTransId="{1BB9CDC9-E9F2-4667-BE40-BC1285EAD180}" sibTransId="{B3FC6175-F75F-4EF5-8D49-C9F89BD568E6}"/>
    <dgm:cxn modelId="{1F97160A-00D9-4FAB-89CF-2D578F0BDF98}" type="presOf" srcId="{2391A3FB-D99C-4F57-A823-F63C7A3D2D6B}" destId="{88A77C51-EE46-4D0F-B4C9-FD84D588BD7F}" srcOrd="1" destOrd="0" presId="urn:microsoft.com/office/officeart/2005/8/layout/list1"/>
    <dgm:cxn modelId="{4A62D312-4AFF-43C8-8EBC-315CEC8D480D}" type="presOf" srcId="{C9C5A6D9-CC94-4F75-BAB1-2C8FF44F081D}" destId="{3834DC81-A569-4CEB-9AA5-662C8B408747}" srcOrd="1" destOrd="0" presId="urn:microsoft.com/office/officeart/2005/8/layout/list1"/>
    <dgm:cxn modelId="{C2BB4D18-F1E9-4B0A-A4AD-DC04A769A26E}" type="presOf" srcId="{E127E595-2A9D-4274-8828-3696A1BC2B68}" destId="{0AABDB6C-4E3A-41B5-B3C2-571A95705E77}" srcOrd="0" destOrd="0" presId="urn:microsoft.com/office/officeart/2005/8/layout/list1"/>
    <dgm:cxn modelId="{160ADB2C-B789-4C23-91E3-DC73918F1003}" type="presOf" srcId="{2391A3FB-D99C-4F57-A823-F63C7A3D2D6B}" destId="{1497A052-08C7-4D2C-876E-5000F438546E}" srcOrd="0" destOrd="0" presId="urn:microsoft.com/office/officeart/2005/8/layout/list1"/>
    <dgm:cxn modelId="{9631B631-6591-4B36-9A89-CBCEA75A9536}" srcId="{D1995EA2-26D8-49AC-A91B-9B18F9365FD0}" destId="{2630A750-B550-4198-8DE4-84762395BCFA}" srcOrd="1" destOrd="0" parTransId="{0F78CBE3-2999-4EEE-81E3-24ACFCFBCE17}" sibTransId="{501F6127-14BA-49C1-91B8-45EE8DEEAF4C}"/>
    <dgm:cxn modelId="{04B0473A-6038-468F-83DE-4A397F3EC8BF}" type="presOf" srcId="{E127E595-2A9D-4274-8828-3696A1BC2B68}" destId="{196EA8EB-0FDA-4926-943A-FE6877191A37}" srcOrd="1" destOrd="0" presId="urn:microsoft.com/office/officeart/2005/8/layout/list1"/>
    <dgm:cxn modelId="{42138F65-9565-43B1-B282-D34C943AFDD8}" type="presOf" srcId="{2630A750-B550-4198-8DE4-84762395BCFA}" destId="{76A0F161-7E61-4AFE-A7D1-FFA15CA15AFD}" srcOrd="1" destOrd="0" presId="urn:microsoft.com/office/officeart/2005/8/layout/list1"/>
    <dgm:cxn modelId="{CF99F475-96A9-4885-ABA7-33B4975A9062}" type="presOf" srcId="{D1995EA2-26D8-49AC-A91B-9B18F9365FD0}" destId="{543094BF-38FD-45D7-824A-F7A7BD2D9846}" srcOrd="0" destOrd="0" presId="urn:microsoft.com/office/officeart/2005/8/layout/list1"/>
    <dgm:cxn modelId="{6AF67D9C-5E0E-418A-8EE6-189653F584B7}" srcId="{D1995EA2-26D8-49AC-A91B-9B18F9365FD0}" destId="{C9C5A6D9-CC94-4F75-BAB1-2C8FF44F081D}" srcOrd="3" destOrd="0" parTransId="{E799FB4F-58D2-471B-9345-980B0B8ED741}" sibTransId="{D40B4735-7C4C-4C95-818D-75E1EBFE17C7}"/>
    <dgm:cxn modelId="{2D5931D3-44A0-476A-B91C-C894AE7D1AF3}" type="presOf" srcId="{2630A750-B550-4198-8DE4-84762395BCFA}" destId="{85B7CE08-266B-4E6A-B72D-F3D374CBBD6B}" srcOrd="0" destOrd="0" presId="urn:microsoft.com/office/officeart/2005/8/layout/list1"/>
    <dgm:cxn modelId="{2A49901F-4D7E-41C4-A324-BC9E65A26D73}" type="presParOf" srcId="{543094BF-38FD-45D7-824A-F7A7BD2D9846}" destId="{DB7DCDB1-F46C-49E7-A4D9-BBA9A1D8EE79}" srcOrd="0" destOrd="0" presId="urn:microsoft.com/office/officeart/2005/8/layout/list1"/>
    <dgm:cxn modelId="{F5D38BE4-221F-4635-A91A-9FA9D9BFB1CB}" type="presParOf" srcId="{DB7DCDB1-F46C-49E7-A4D9-BBA9A1D8EE79}" destId="{0AABDB6C-4E3A-41B5-B3C2-571A95705E77}" srcOrd="0" destOrd="0" presId="urn:microsoft.com/office/officeart/2005/8/layout/list1"/>
    <dgm:cxn modelId="{217AF9B8-26C4-4901-B9D0-D4009616DEC8}" type="presParOf" srcId="{DB7DCDB1-F46C-49E7-A4D9-BBA9A1D8EE79}" destId="{196EA8EB-0FDA-4926-943A-FE6877191A37}" srcOrd="1" destOrd="0" presId="urn:microsoft.com/office/officeart/2005/8/layout/list1"/>
    <dgm:cxn modelId="{4CEA8253-333A-4E25-8325-9349422D66C7}" type="presParOf" srcId="{543094BF-38FD-45D7-824A-F7A7BD2D9846}" destId="{35932709-0C0B-40F1-9BD0-DB59752EE32B}" srcOrd="1" destOrd="0" presId="urn:microsoft.com/office/officeart/2005/8/layout/list1"/>
    <dgm:cxn modelId="{F0BD31A4-F8BE-44CE-8217-B2AA3060622D}" type="presParOf" srcId="{543094BF-38FD-45D7-824A-F7A7BD2D9846}" destId="{D4FA4CD7-D4F6-46D6-8A5B-74144BC056F8}" srcOrd="2" destOrd="0" presId="urn:microsoft.com/office/officeart/2005/8/layout/list1"/>
    <dgm:cxn modelId="{7897E80A-327B-42AC-8E79-706B72E3966F}" type="presParOf" srcId="{543094BF-38FD-45D7-824A-F7A7BD2D9846}" destId="{3738F2D3-7C74-4E38-85D8-64AB23E197C7}" srcOrd="3" destOrd="0" presId="urn:microsoft.com/office/officeart/2005/8/layout/list1"/>
    <dgm:cxn modelId="{D8297CFE-0529-41F4-9337-A345ECB38EBB}" type="presParOf" srcId="{543094BF-38FD-45D7-824A-F7A7BD2D9846}" destId="{22B5A533-301A-4846-A435-D337A4EC73FC}" srcOrd="4" destOrd="0" presId="urn:microsoft.com/office/officeart/2005/8/layout/list1"/>
    <dgm:cxn modelId="{42AD8BC5-3396-4298-A022-6D8B9AF80793}" type="presParOf" srcId="{22B5A533-301A-4846-A435-D337A4EC73FC}" destId="{85B7CE08-266B-4E6A-B72D-F3D374CBBD6B}" srcOrd="0" destOrd="0" presId="urn:microsoft.com/office/officeart/2005/8/layout/list1"/>
    <dgm:cxn modelId="{FB04BEF1-A3D6-4993-9CA9-2D191C23CB8D}" type="presParOf" srcId="{22B5A533-301A-4846-A435-D337A4EC73FC}" destId="{76A0F161-7E61-4AFE-A7D1-FFA15CA15AFD}" srcOrd="1" destOrd="0" presId="urn:microsoft.com/office/officeart/2005/8/layout/list1"/>
    <dgm:cxn modelId="{225CAACB-C005-4ADB-8927-D3E3EB7C2F63}" type="presParOf" srcId="{543094BF-38FD-45D7-824A-F7A7BD2D9846}" destId="{C4069B5E-D094-4C29-B5FF-403A52A03B1B}" srcOrd="5" destOrd="0" presId="urn:microsoft.com/office/officeart/2005/8/layout/list1"/>
    <dgm:cxn modelId="{F9262532-A632-45FE-ACD5-45B8C646B3FD}" type="presParOf" srcId="{543094BF-38FD-45D7-824A-F7A7BD2D9846}" destId="{21985D37-AF9D-4589-9E53-D028E70801D4}" srcOrd="6" destOrd="0" presId="urn:microsoft.com/office/officeart/2005/8/layout/list1"/>
    <dgm:cxn modelId="{7AC8881E-4F0A-438A-9472-B0EF383830C2}" type="presParOf" srcId="{543094BF-38FD-45D7-824A-F7A7BD2D9846}" destId="{C4749DBA-5F2B-4731-9413-5774904D23C7}" srcOrd="7" destOrd="0" presId="urn:microsoft.com/office/officeart/2005/8/layout/list1"/>
    <dgm:cxn modelId="{22F71C6B-04BD-4E1C-BBA3-E4C686799406}" type="presParOf" srcId="{543094BF-38FD-45D7-824A-F7A7BD2D9846}" destId="{DCD89E27-AF6A-4786-8CDE-090333082581}" srcOrd="8" destOrd="0" presId="urn:microsoft.com/office/officeart/2005/8/layout/list1"/>
    <dgm:cxn modelId="{6D1020FE-D377-4C14-81A0-E92F23CA3315}" type="presParOf" srcId="{DCD89E27-AF6A-4786-8CDE-090333082581}" destId="{1497A052-08C7-4D2C-876E-5000F438546E}" srcOrd="0" destOrd="0" presId="urn:microsoft.com/office/officeart/2005/8/layout/list1"/>
    <dgm:cxn modelId="{85D11B5B-8A26-42C5-B4DD-3AC8D0140ADC}" type="presParOf" srcId="{DCD89E27-AF6A-4786-8CDE-090333082581}" destId="{88A77C51-EE46-4D0F-B4C9-FD84D588BD7F}" srcOrd="1" destOrd="0" presId="urn:microsoft.com/office/officeart/2005/8/layout/list1"/>
    <dgm:cxn modelId="{012F8E28-9587-4009-8367-B8EF6BE34B03}" type="presParOf" srcId="{543094BF-38FD-45D7-824A-F7A7BD2D9846}" destId="{4F805543-DB32-46FE-9208-22C2678FF46A}" srcOrd="9" destOrd="0" presId="urn:microsoft.com/office/officeart/2005/8/layout/list1"/>
    <dgm:cxn modelId="{7ECF44C1-CA4D-46BC-9AA3-1462D2E4228C}" type="presParOf" srcId="{543094BF-38FD-45D7-824A-F7A7BD2D9846}" destId="{781A582D-DC30-4185-8783-727B5AC4445E}" srcOrd="10" destOrd="0" presId="urn:microsoft.com/office/officeart/2005/8/layout/list1"/>
    <dgm:cxn modelId="{4F6F1F4F-D790-4537-BE83-A7CAC00D7DB9}" type="presParOf" srcId="{543094BF-38FD-45D7-824A-F7A7BD2D9846}" destId="{25D68F17-D02C-4062-9C0F-24395C0E9BA8}" srcOrd="11" destOrd="0" presId="urn:microsoft.com/office/officeart/2005/8/layout/list1"/>
    <dgm:cxn modelId="{C2F25018-4E1A-465E-828E-A9E9A94A4845}" type="presParOf" srcId="{543094BF-38FD-45D7-824A-F7A7BD2D9846}" destId="{05A6DC8A-B6A0-493C-914E-A793D6FADBB1}" srcOrd="12" destOrd="0" presId="urn:microsoft.com/office/officeart/2005/8/layout/list1"/>
    <dgm:cxn modelId="{7AF4DB4F-7E77-4058-905F-7F56A8DF7DF1}" type="presParOf" srcId="{05A6DC8A-B6A0-493C-914E-A793D6FADBB1}" destId="{F0B902A2-B8BB-4F87-B775-C0EEFB8BAFB0}" srcOrd="0" destOrd="0" presId="urn:microsoft.com/office/officeart/2005/8/layout/list1"/>
    <dgm:cxn modelId="{7A7BE4AE-ECC1-41DE-9523-08DD24E6DB8C}" type="presParOf" srcId="{05A6DC8A-B6A0-493C-914E-A793D6FADBB1}" destId="{3834DC81-A569-4CEB-9AA5-662C8B408747}" srcOrd="1" destOrd="0" presId="urn:microsoft.com/office/officeart/2005/8/layout/list1"/>
    <dgm:cxn modelId="{5B0A8D2D-1E5C-4ED7-917D-4484941AE868}" type="presParOf" srcId="{543094BF-38FD-45D7-824A-F7A7BD2D9846}" destId="{1E1ADFFF-57B2-44D8-B21E-5FA4DD3EF28E}" srcOrd="13" destOrd="0" presId="urn:microsoft.com/office/officeart/2005/8/layout/list1"/>
    <dgm:cxn modelId="{AD109C2D-6C5D-4923-ABD2-D3FD99B08C6E}" type="presParOf" srcId="{543094BF-38FD-45D7-824A-F7A7BD2D9846}" destId="{E5FE9914-6FBB-4BAD-98AC-92F5B5E6FC9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B64C8A-B0B3-4F93-B33A-65E2149DB244}" type="doc">
      <dgm:prSet loTypeId="urn:microsoft.com/office/officeart/2005/8/layout/list1" loCatId="list" qsTypeId="urn:microsoft.com/office/officeart/2005/8/quickstyle/3d1" qsCatId="3D" csTypeId="urn:microsoft.com/office/officeart/2005/8/colors/colorful1" csCatId="colorful" phldr="1"/>
      <dgm:spPr/>
      <dgm:t>
        <a:bodyPr/>
        <a:lstStyle/>
        <a:p>
          <a:endParaRPr lang="en-US"/>
        </a:p>
      </dgm:t>
    </dgm:pt>
    <dgm:pt modelId="{03A31B77-0A14-4CC6-92DD-BDF0EED500D9}">
      <dgm:prSet phldrT="[Text]" custT="1"/>
      <dgm:spPr/>
      <dgm:t>
        <a:bodyPr/>
        <a:lstStyle/>
        <a:p>
          <a:r>
            <a:rPr lang="en-US" sz="2800" b="1" dirty="0"/>
            <a:t>Electron</a:t>
          </a:r>
        </a:p>
      </dgm:t>
    </dgm:pt>
    <dgm:pt modelId="{282F13FE-B4E3-4C8D-9D8F-F64CE8BE57BF}" type="parTrans" cxnId="{68364509-F9ED-4248-9D7F-163E2AF13345}">
      <dgm:prSet/>
      <dgm:spPr/>
      <dgm:t>
        <a:bodyPr/>
        <a:lstStyle/>
        <a:p>
          <a:endParaRPr lang="en-US" sz="2800" b="1"/>
        </a:p>
      </dgm:t>
    </dgm:pt>
    <dgm:pt modelId="{543E5DA1-99F1-4281-A6F8-E429B80250EE}" type="sibTrans" cxnId="{68364509-F9ED-4248-9D7F-163E2AF13345}">
      <dgm:prSet/>
      <dgm:spPr/>
      <dgm:t>
        <a:bodyPr/>
        <a:lstStyle/>
        <a:p>
          <a:endParaRPr lang="en-US" sz="2800" b="1"/>
        </a:p>
      </dgm:t>
    </dgm:pt>
    <dgm:pt modelId="{166E4A0A-0B23-42D4-AC68-D9E3160DA854}" type="pres">
      <dgm:prSet presAssocID="{48B64C8A-B0B3-4F93-B33A-65E2149DB244}" presName="linear" presStyleCnt="0">
        <dgm:presLayoutVars>
          <dgm:dir/>
          <dgm:animLvl val="lvl"/>
          <dgm:resizeHandles val="exact"/>
        </dgm:presLayoutVars>
      </dgm:prSet>
      <dgm:spPr/>
    </dgm:pt>
    <dgm:pt modelId="{1424B0BE-B5BA-44BD-AABE-D237690F5DD9}" type="pres">
      <dgm:prSet presAssocID="{03A31B77-0A14-4CC6-92DD-BDF0EED500D9}" presName="parentLin" presStyleCnt="0"/>
      <dgm:spPr/>
    </dgm:pt>
    <dgm:pt modelId="{4E915BE5-7528-4F4D-900B-D74407866A1F}" type="pres">
      <dgm:prSet presAssocID="{03A31B77-0A14-4CC6-92DD-BDF0EED500D9}" presName="parentLeftMargin" presStyleLbl="node1" presStyleIdx="0" presStyleCnt="1"/>
      <dgm:spPr/>
    </dgm:pt>
    <dgm:pt modelId="{81051904-53A9-417C-8416-5FE3E95DF2DA}" type="pres">
      <dgm:prSet presAssocID="{03A31B77-0A14-4CC6-92DD-BDF0EED500D9}" presName="parentText" presStyleLbl="node1" presStyleIdx="0" presStyleCnt="1">
        <dgm:presLayoutVars>
          <dgm:chMax val="0"/>
          <dgm:bulletEnabled val="1"/>
        </dgm:presLayoutVars>
      </dgm:prSet>
      <dgm:spPr/>
    </dgm:pt>
    <dgm:pt modelId="{BD567633-0269-485C-9E8E-E0E8920B96AA}" type="pres">
      <dgm:prSet presAssocID="{03A31B77-0A14-4CC6-92DD-BDF0EED500D9}" presName="negativeSpace" presStyleCnt="0"/>
      <dgm:spPr/>
    </dgm:pt>
    <dgm:pt modelId="{C66065B9-563D-4BCC-9772-ECE8FD6AB707}" type="pres">
      <dgm:prSet presAssocID="{03A31B77-0A14-4CC6-92DD-BDF0EED500D9}" presName="childText" presStyleLbl="conFgAcc1" presStyleIdx="0" presStyleCnt="1">
        <dgm:presLayoutVars>
          <dgm:bulletEnabled val="1"/>
        </dgm:presLayoutVars>
      </dgm:prSet>
      <dgm:spPr/>
    </dgm:pt>
  </dgm:ptLst>
  <dgm:cxnLst>
    <dgm:cxn modelId="{68364509-F9ED-4248-9D7F-163E2AF13345}" srcId="{48B64C8A-B0B3-4F93-B33A-65E2149DB244}" destId="{03A31B77-0A14-4CC6-92DD-BDF0EED500D9}" srcOrd="0" destOrd="0" parTransId="{282F13FE-B4E3-4C8D-9D8F-F64CE8BE57BF}" sibTransId="{543E5DA1-99F1-4281-A6F8-E429B80250EE}"/>
    <dgm:cxn modelId="{CB9C470F-C75A-4447-90FD-EA3E97A942E9}" type="presOf" srcId="{03A31B77-0A14-4CC6-92DD-BDF0EED500D9}" destId="{81051904-53A9-417C-8416-5FE3E95DF2DA}" srcOrd="1" destOrd="0" presId="urn:microsoft.com/office/officeart/2005/8/layout/list1"/>
    <dgm:cxn modelId="{6742AE1D-ADAD-43BE-B719-B58542435F17}" type="presOf" srcId="{03A31B77-0A14-4CC6-92DD-BDF0EED500D9}" destId="{4E915BE5-7528-4F4D-900B-D74407866A1F}" srcOrd="0" destOrd="0" presId="urn:microsoft.com/office/officeart/2005/8/layout/list1"/>
    <dgm:cxn modelId="{92A3B69D-1565-4602-B2E5-E6FC304E51AA}" type="presOf" srcId="{48B64C8A-B0B3-4F93-B33A-65E2149DB244}" destId="{166E4A0A-0B23-42D4-AC68-D9E3160DA854}" srcOrd="0" destOrd="0" presId="urn:microsoft.com/office/officeart/2005/8/layout/list1"/>
    <dgm:cxn modelId="{0443B2C4-9B78-4E93-A735-EB693772C65D}" type="presParOf" srcId="{166E4A0A-0B23-42D4-AC68-D9E3160DA854}" destId="{1424B0BE-B5BA-44BD-AABE-D237690F5DD9}" srcOrd="0" destOrd="0" presId="urn:microsoft.com/office/officeart/2005/8/layout/list1"/>
    <dgm:cxn modelId="{CC9031FD-5E44-4902-A3C9-CA8098572C4B}" type="presParOf" srcId="{1424B0BE-B5BA-44BD-AABE-D237690F5DD9}" destId="{4E915BE5-7528-4F4D-900B-D74407866A1F}" srcOrd="0" destOrd="0" presId="urn:microsoft.com/office/officeart/2005/8/layout/list1"/>
    <dgm:cxn modelId="{A21FE13D-FF37-4B66-ACF7-6259ED778FD1}" type="presParOf" srcId="{1424B0BE-B5BA-44BD-AABE-D237690F5DD9}" destId="{81051904-53A9-417C-8416-5FE3E95DF2DA}" srcOrd="1" destOrd="0" presId="urn:microsoft.com/office/officeart/2005/8/layout/list1"/>
    <dgm:cxn modelId="{B54E4759-1191-4F8F-8192-BFB81F794FC2}" type="presParOf" srcId="{166E4A0A-0B23-42D4-AC68-D9E3160DA854}" destId="{BD567633-0269-485C-9E8E-E0E8920B96AA}" srcOrd="1" destOrd="0" presId="urn:microsoft.com/office/officeart/2005/8/layout/list1"/>
    <dgm:cxn modelId="{096D5174-9CF0-4FA9-9FFD-0BFF1F052CEC}" type="presParOf" srcId="{166E4A0A-0B23-42D4-AC68-D9E3160DA854}" destId="{C66065B9-563D-4BCC-9772-ECE8FD6AB707}"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B64C8A-B0B3-4F93-B33A-65E2149DB244}" type="doc">
      <dgm:prSet loTypeId="urn:microsoft.com/office/officeart/2005/8/layout/list1" loCatId="list" qsTypeId="urn:microsoft.com/office/officeart/2005/8/quickstyle/3d1" qsCatId="3D" csTypeId="urn:microsoft.com/office/officeart/2005/8/colors/colorful1" csCatId="colorful" phldr="1"/>
      <dgm:spPr/>
      <dgm:t>
        <a:bodyPr/>
        <a:lstStyle/>
        <a:p>
          <a:endParaRPr lang="en-US"/>
        </a:p>
      </dgm:t>
    </dgm:pt>
    <dgm:pt modelId="{03A31B77-0A14-4CC6-92DD-BDF0EED500D9}">
      <dgm:prSet phldrT="[Text]" custT="1"/>
      <dgm:spPr/>
      <dgm:t>
        <a:bodyPr/>
        <a:lstStyle/>
        <a:p>
          <a:r>
            <a:rPr lang="en-US" sz="2800" b="1" dirty="0"/>
            <a:t>Angular</a:t>
          </a:r>
        </a:p>
      </dgm:t>
    </dgm:pt>
    <dgm:pt modelId="{282F13FE-B4E3-4C8D-9D8F-F64CE8BE57BF}" type="parTrans" cxnId="{68364509-F9ED-4248-9D7F-163E2AF13345}">
      <dgm:prSet/>
      <dgm:spPr/>
      <dgm:t>
        <a:bodyPr/>
        <a:lstStyle/>
        <a:p>
          <a:endParaRPr lang="en-US" sz="2800" b="1"/>
        </a:p>
      </dgm:t>
    </dgm:pt>
    <dgm:pt modelId="{543E5DA1-99F1-4281-A6F8-E429B80250EE}" type="sibTrans" cxnId="{68364509-F9ED-4248-9D7F-163E2AF13345}">
      <dgm:prSet/>
      <dgm:spPr/>
      <dgm:t>
        <a:bodyPr/>
        <a:lstStyle/>
        <a:p>
          <a:endParaRPr lang="en-US" sz="2800" b="1"/>
        </a:p>
      </dgm:t>
    </dgm:pt>
    <dgm:pt modelId="{0638E9BB-40A7-4116-9AEB-5255760D4BBD}">
      <dgm:prSet phldrT="[Text]" custT="1"/>
      <dgm:spPr/>
      <dgm:t>
        <a:bodyPr/>
        <a:lstStyle/>
        <a:p>
          <a:r>
            <a:rPr lang="en-US" sz="2800" b="1" dirty="0"/>
            <a:t>React</a:t>
          </a:r>
        </a:p>
      </dgm:t>
    </dgm:pt>
    <dgm:pt modelId="{9951F9AD-EC29-4477-AE75-2C2F2CB26B8C}" type="parTrans" cxnId="{78A9F6A9-EC59-4259-A2FC-6D5B3E505F77}">
      <dgm:prSet/>
      <dgm:spPr/>
      <dgm:t>
        <a:bodyPr/>
        <a:lstStyle/>
        <a:p>
          <a:endParaRPr lang="en-US" sz="2800" b="1"/>
        </a:p>
      </dgm:t>
    </dgm:pt>
    <dgm:pt modelId="{93184D97-8810-4FC1-8C16-A3ED43EBD647}" type="sibTrans" cxnId="{78A9F6A9-EC59-4259-A2FC-6D5B3E505F77}">
      <dgm:prSet/>
      <dgm:spPr/>
      <dgm:t>
        <a:bodyPr/>
        <a:lstStyle/>
        <a:p>
          <a:endParaRPr lang="en-US" sz="2800" b="1"/>
        </a:p>
      </dgm:t>
    </dgm:pt>
    <dgm:pt modelId="{E77316E7-4773-42ED-B5AF-881367091C1D}">
      <dgm:prSet phldrT="[Text]" custT="1"/>
      <dgm:spPr/>
      <dgm:t>
        <a:bodyPr/>
        <a:lstStyle/>
        <a:p>
          <a:r>
            <a:rPr lang="en-US" sz="2800" b="1" dirty="0"/>
            <a:t>Vue</a:t>
          </a:r>
        </a:p>
      </dgm:t>
    </dgm:pt>
    <dgm:pt modelId="{3A749FF6-D58C-4E2F-A2F7-FC86D54E5DFE}" type="parTrans" cxnId="{F9EE9B58-5608-42AD-A0F2-B6389BC2C523}">
      <dgm:prSet/>
      <dgm:spPr/>
      <dgm:t>
        <a:bodyPr/>
        <a:lstStyle/>
        <a:p>
          <a:endParaRPr lang="en-US" sz="2800" b="1"/>
        </a:p>
      </dgm:t>
    </dgm:pt>
    <dgm:pt modelId="{CD28136D-90BE-4D72-9C3A-4C040C581BF8}" type="sibTrans" cxnId="{F9EE9B58-5608-42AD-A0F2-B6389BC2C523}">
      <dgm:prSet/>
      <dgm:spPr/>
      <dgm:t>
        <a:bodyPr/>
        <a:lstStyle/>
        <a:p>
          <a:endParaRPr lang="en-US" sz="2800" b="1"/>
        </a:p>
      </dgm:t>
    </dgm:pt>
    <dgm:pt modelId="{C33B021E-F7F2-4B25-8902-40923D802F03}">
      <dgm:prSet phldrT="[Text]" custT="1"/>
      <dgm:spPr/>
      <dgm:t>
        <a:bodyPr/>
        <a:lstStyle/>
        <a:p>
          <a:r>
            <a:rPr lang="en-US" sz="2800" b="1" dirty="0"/>
            <a:t>Node</a:t>
          </a:r>
        </a:p>
      </dgm:t>
    </dgm:pt>
    <dgm:pt modelId="{46C12C1C-03E1-4863-8751-CFC34E66A674}" type="parTrans" cxnId="{7407E5F5-3BB2-4CF7-BBF4-E85ABD634F9C}">
      <dgm:prSet/>
      <dgm:spPr/>
      <dgm:t>
        <a:bodyPr/>
        <a:lstStyle/>
        <a:p>
          <a:endParaRPr lang="en-US" sz="2800" b="1"/>
        </a:p>
      </dgm:t>
    </dgm:pt>
    <dgm:pt modelId="{97102C28-B639-4976-B252-4C9D580EC886}" type="sibTrans" cxnId="{7407E5F5-3BB2-4CF7-BBF4-E85ABD634F9C}">
      <dgm:prSet/>
      <dgm:spPr/>
      <dgm:t>
        <a:bodyPr/>
        <a:lstStyle/>
        <a:p>
          <a:endParaRPr lang="en-US" sz="2800" b="1"/>
        </a:p>
      </dgm:t>
    </dgm:pt>
    <dgm:pt modelId="{166E4A0A-0B23-42D4-AC68-D9E3160DA854}" type="pres">
      <dgm:prSet presAssocID="{48B64C8A-B0B3-4F93-B33A-65E2149DB244}" presName="linear" presStyleCnt="0">
        <dgm:presLayoutVars>
          <dgm:dir/>
          <dgm:animLvl val="lvl"/>
          <dgm:resizeHandles val="exact"/>
        </dgm:presLayoutVars>
      </dgm:prSet>
      <dgm:spPr/>
    </dgm:pt>
    <dgm:pt modelId="{1424B0BE-B5BA-44BD-AABE-D237690F5DD9}" type="pres">
      <dgm:prSet presAssocID="{03A31B77-0A14-4CC6-92DD-BDF0EED500D9}" presName="parentLin" presStyleCnt="0"/>
      <dgm:spPr/>
    </dgm:pt>
    <dgm:pt modelId="{4E915BE5-7528-4F4D-900B-D74407866A1F}" type="pres">
      <dgm:prSet presAssocID="{03A31B77-0A14-4CC6-92DD-BDF0EED500D9}" presName="parentLeftMargin" presStyleLbl="node1" presStyleIdx="0" presStyleCnt="4"/>
      <dgm:spPr/>
    </dgm:pt>
    <dgm:pt modelId="{81051904-53A9-417C-8416-5FE3E95DF2DA}" type="pres">
      <dgm:prSet presAssocID="{03A31B77-0A14-4CC6-92DD-BDF0EED500D9}" presName="parentText" presStyleLbl="node1" presStyleIdx="0" presStyleCnt="4">
        <dgm:presLayoutVars>
          <dgm:chMax val="0"/>
          <dgm:bulletEnabled val="1"/>
        </dgm:presLayoutVars>
      </dgm:prSet>
      <dgm:spPr/>
    </dgm:pt>
    <dgm:pt modelId="{BD567633-0269-485C-9E8E-E0E8920B96AA}" type="pres">
      <dgm:prSet presAssocID="{03A31B77-0A14-4CC6-92DD-BDF0EED500D9}" presName="negativeSpace" presStyleCnt="0"/>
      <dgm:spPr/>
    </dgm:pt>
    <dgm:pt modelId="{C66065B9-563D-4BCC-9772-ECE8FD6AB707}" type="pres">
      <dgm:prSet presAssocID="{03A31B77-0A14-4CC6-92DD-BDF0EED500D9}" presName="childText" presStyleLbl="conFgAcc1" presStyleIdx="0" presStyleCnt="4">
        <dgm:presLayoutVars>
          <dgm:bulletEnabled val="1"/>
        </dgm:presLayoutVars>
      </dgm:prSet>
      <dgm:spPr/>
    </dgm:pt>
    <dgm:pt modelId="{56B4432D-38BE-43A2-8872-690EE84B315E}" type="pres">
      <dgm:prSet presAssocID="{543E5DA1-99F1-4281-A6F8-E429B80250EE}" presName="spaceBetweenRectangles" presStyleCnt="0"/>
      <dgm:spPr/>
    </dgm:pt>
    <dgm:pt modelId="{902BFA9B-4C87-41B2-A79A-E9472FDCE294}" type="pres">
      <dgm:prSet presAssocID="{0638E9BB-40A7-4116-9AEB-5255760D4BBD}" presName="parentLin" presStyleCnt="0"/>
      <dgm:spPr/>
    </dgm:pt>
    <dgm:pt modelId="{9D0CD5AB-4FE3-4C38-98F8-276EB16F9E0C}" type="pres">
      <dgm:prSet presAssocID="{0638E9BB-40A7-4116-9AEB-5255760D4BBD}" presName="parentLeftMargin" presStyleLbl="node1" presStyleIdx="0" presStyleCnt="4"/>
      <dgm:spPr/>
    </dgm:pt>
    <dgm:pt modelId="{D3A41E7F-D790-4EAB-BB3F-77AF7D8E34B5}" type="pres">
      <dgm:prSet presAssocID="{0638E9BB-40A7-4116-9AEB-5255760D4BBD}" presName="parentText" presStyleLbl="node1" presStyleIdx="1" presStyleCnt="4">
        <dgm:presLayoutVars>
          <dgm:chMax val="0"/>
          <dgm:bulletEnabled val="1"/>
        </dgm:presLayoutVars>
      </dgm:prSet>
      <dgm:spPr/>
    </dgm:pt>
    <dgm:pt modelId="{D1D5F749-35C0-4EDC-AFC3-39535FE9416A}" type="pres">
      <dgm:prSet presAssocID="{0638E9BB-40A7-4116-9AEB-5255760D4BBD}" presName="negativeSpace" presStyleCnt="0"/>
      <dgm:spPr/>
    </dgm:pt>
    <dgm:pt modelId="{D173FFA1-4926-458E-A04F-0D8FBC663D98}" type="pres">
      <dgm:prSet presAssocID="{0638E9BB-40A7-4116-9AEB-5255760D4BBD}" presName="childText" presStyleLbl="conFgAcc1" presStyleIdx="1" presStyleCnt="4">
        <dgm:presLayoutVars>
          <dgm:bulletEnabled val="1"/>
        </dgm:presLayoutVars>
      </dgm:prSet>
      <dgm:spPr/>
    </dgm:pt>
    <dgm:pt modelId="{2B07608A-ECBD-4AE1-A703-6E26145F5588}" type="pres">
      <dgm:prSet presAssocID="{93184D97-8810-4FC1-8C16-A3ED43EBD647}" presName="spaceBetweenRectangles" presStyleCnt="0"/>
      <dgm:spPr/>
    </dgm:pt>
    <dgm:pt modelId="{C95CDC73-34F0-4097-ABCD-1260A08ED523}" type="pres">
      <dgm:prSet presAssocID="{E77316E7-4773-42ED-B5AF-881367091C1D}" presName="parentLin" presStyleCnt="0"/>
      <dgm:spPr/>
    </dgm:pt>
    <dgm:pt modelId="{73C2A4FA-9B87-47FF-AE45-5D67506D16ED}" type="pres">
      <dgm:prSet presAssocID="{E77316E7-4773-42ED-B5AF-881367091C1D}" presName="parentLeftMargin" presStyleLbl="node1" presStyleIdx="1" presStyleCnt="4"/>
      <dgm:spPr/>
    </dgm:pt>
    <dgm:pt modelId="{0B78E0A6-D47B-4BEA-ACCE-2C50A1B5B5E7}" type="pres">
      <dgm:prSet presAssocID="{E77316E7-4773-42ED-B5AF-881367091C1D}" presName="parentText" presStyleLbl="node1" presStyleIdx="2" presStyleCnt="4">
        <dgm:presLayoutVars>
          <dgm:chMax val="0"/>
          <dgm:bulletEnabled val="1"/>
        </dgm:presLayoutVars>
      </dgm:prSet>
      <dgm:spPr/>
    </dgm:pt>
    <dgm:pt modelId="{7AE26300-FAE9-4897-8BF8-A0DD51F12A0D}" type="pres">
      <dgm:prSet presAssocID="{E77316E7-4773-42ED-B5AF-881367091C1D}" presName="negativeSpace" presStyleCnt="0"/>
      <dgm:spPr/>
    </dgm:pt>
    <dgm:pt modelId="{00D82C14-14CD-4B5D-BF8F-228F0244F5A2}" type="pres">
      <dgm:prSet presAssocID="{E77316E7-4773-42ED-B5AF-881367091C1D}" presName="childText" presStyleLbl="conFgAcc1" presStyleIdx="2" presStyleCnt="4">
        <dgm:presLayoutVars>
          <dgm:bulletEnabled val="1"/>
        </dgm:presLayoutVars>
      </dgm:prSet>
      <dgm:spPr/>
    </dgm:pt>
    <dgm:pt modelId="{BD186605-7360-4729-97B1-2F7FF4C772C8}" type="pres">
      <dgm:prSet presAssocID="{CD28136D-90BE-4D72-9C3A-4C040C581BF8}" presName="spaceBetweenRectangles" presStyleCnt="0"/>
      <dgm:spPr/>
    </dgm:pt>
    <dgm:pt modelId="{6F989FDB-71DB-4C76-965C-8DFEDAA384E9}" type="pres">
      <dgm:prSet presAssocID="{C33B021E-F7F2-4B25-8902-40923D802F03}" presName="parentLin" presStyleCnt="0"/>
      <dgm:spPr/>
    </dgm:pt>
    <dgm:pt modelId="{D8170E64-51E3-4149-8A99-D399886F23E5}" type="pres">
      <dgm:prSet presAssocID="{C33B021E-F7F2-4B25-8902-40923D802F03}" presName="parentLeftMargin" presStyleLbl="node1" presStyleIdx="2" presStyleCnt="4"/>
      <dgm:spPr/>
    </dgm:pt>
    <dgm:pt modelId="{97B1B6C0-3325-4695-982C-A36A005D6D81}" type="pres">
      <dgm:prSet presAssocID="{C33B021E-F7F2-4B25-8902-40923D802F03}" presName="parentText" presStyleLbl="node1" presStyleIdx="3" presStyleCnt="4">
        <dgm:presLayoutVars>
          <dgm:chMax val="0"/>
          <dgm:bulletEnabled val="1"/>
        </dgm:presLayoutVars>
      </dgm:prSet>
      <dgm:spPr/>
    </dgm:pt>
    <dgm:pt modelId="{49E75BD8-BF4F-4CB9-BDA0-C456CAAF6BD0}" type="pres">
      <dgm:prSet presAssocID="{C33B021E-F7F2-4B25-8902-40923D802F03}" presName="negativeSpace" presStyleCnt="0"/>
      <dgm:spPr/>
    </dgm:pt>
    <dgm:pt modelId="{0A515491-9A70-4A44-AFE9-6B2761014FF4}" type="pres">
      <dgm:prSet presAssocID="{C33B021E-F7F2-4B25-8902-40923D802F03}" presName="childText" presStyleLbl="conFgAcc1" presStyleIdx="3" presStyleCnt="4">
        <dgm:presLayoutVars>
          <dgm:bulletEnabled val="1"/>
        </dgm:presLayoutVars>
      </dgm:prSet>
      <dgm:spPr/>
    </dgm:pt>
  </dgm:ptLst>
  <dgm:cxnLst>
    <dgm:cxn modelId="{68364509-F9ED-4248-9D7F-163E2AF13345}" srcId="{48B64C8A-B0B3-4F93-B33A-65E2149DB244}" destId="{03A31B77-0A14-4CC6-92DD-BDF0EED500D9}" srcOrd="0" destOrd="0" parTransId="{282F13FE-B4E3-4C8D-9D8F-F64CE8BE57BF}" sibTransId="{543E5DA1-99F1-4281-A6F8-E429B80250EE}"/>
    <dgm:cxn modelId="{CB9C470F-C75A-4447-90FD-EA3E97A942E9}" type="presOf" srcId="{03A31B77-0A14-4CC6-92DD-BDF0EED500D9}" destId="{81051904-53A9-417C-8416-5FE3E95DF2DA}" srcOrd="1" destOrd="0" presId="urn:microsoft.com/office/officeart/2005/8/layout/list1"/>
    <dgm:cxn modelId="{6742AE1D-ADAD-43BE-B719-B58542435F17}" type="presOf" srcId="{03A31B77-0A14-4CC6-92DD-BDF0EED500D9}" destId="{4E915BE5-7528-4F4D-900B-D74407866A1F}" srcOrd="0" destOrd="0" presId="urn:microsoft.com/office/officeart/2005/8/layout/list1"/>
    <dgm:cxn modelId="{F6BD7C4A-6823-4B2D-B0DE-7D91D2DDBF63}" type="presOf" srcId="{C33B021E-F7F2-4B25-8902-40923D802F03}" destId="{97B1B6C0-3325-4695-982C-A36A005D6D81}" srcOrd="1" destOrd="0" presId="urn:microsoft.com/office/officeart/2005/8/layout/list1"/>
    <dgm:cxn modelId="{F9EE9B58-5608-42AD-A0F2-B6389BC2C523}" srcId="{48B64C8A-B0B3-4F93-B33A-65E2149DB244}" destId="{E77316E7-4773-42ED-B5AF-881367091C1D}" srcOrd="2" destOrd="0" parTransId="{3A749FF6-D58C-4E2F-A2F7-FC86D54E5DFE}" sibTransId="{CD28136D-90BE-4D72-9C3A-4C040C581BF8}"/>
    <dgm:cxn modelId="{83C94C7A-B799-4EC9-AE19-89F970178B7E}" type="presOf" srcId="{E77316E7-4773-42ED-B5AF-881367091C1D}" destId="{0B78E0A6-D47B-4BEA-ACCE-2C50A1B5B5E7}" srcOrd="1" destOrd="0" presId="urn:microsoft.com/office/officeart/2005/8/layout/list1"/>
    <dgm:cxn modelId="{6392B988-39F8-4A15-A08F-EE24926820C5}" type="presOf" srcId="{0638E9BB-40A7-4116-9AEB-5255760D4BBD}" destId="{D3A41E7F-D790-4EAB-BB3F-77AF7D8E34B5}" srcOrd="1" destOrd="0" presId="urn:microsoft.com/office/officeart/2005/8/layout/list1"/>
    <dgm:cxn modelId="{92A3B69D-1565-4602-B2E5-E6FC304E51AA}" type="presOf" srcId="{48B64C8A-B0B3-4F93-B33A-65E2149DB244}" destId="{166E4A0A-0B23-42D4-AC68-D9E3160DA854}" srcOrd="0" destOrd="0" presId="urn:microsoft.com/office/officeart/2005/8/layout/list1"/>
    <dgm:cxn modelId="{011E4DA0-C48B-4510-8E07-57204F680DFD}" type="presOf" srcId="{C33B021E-F7F2-4B25-8902-40923D802F03}" destId="{D8170E64-51E3-4149-8A99-D399886F23E5}" srcOrd="0" destOrd="0" presId="urn:microsoft.com/office/officeart/2005/8/layout/list1"/>
    <dgm:cxn modelId="{78A9F6A9-EC59-4259-A2FC-6D5B3E505F77}" srcId="{48B64C8A-B0B3-4F93-B33A-65E2149DB244}" destId="{0638E9BB-40A7-4116-9AEB-5255760D4BBD}" srcOrd="1" destOrd="0" parTransId="{9951F9AD-EC29-4477-AE75-2C2F2CB26B8C}" sibTransId="{93184D97-8810-4FC1-8C16-A3ED43EBD647}"/>
    <dgm:cxn modelId="{4F48BBCB-06AA-49E6-9344-EA14AB075855}" type="presOf" srcId="{0638E9BB-40A7-4116-9AEB-5255760D4BBD}" destId="{9D0CD5AB-4FE3-4C38-98F8-276EB16F9E0C}" srcOrd="0" destOrd="0" presId="urn:microsoft.com/office/officeart/2005/8/layout/list1"/>
    <dgm:cxn modelId="{55C522E8-669D-44B7-BE33-CD082A04D2D2}" type="presOf" srcId="{E77316E7-4773-42ED-B5AF-881367091C1D}" destId="{73C2A4FA-9B87-47FF-AE45-5D67506D16ED}" srcOrd="0" destOrd="0" presId="urn:microsoft.com/office/officeart/2005/8/layout/list1"/>
    <dgm:cxn modelId="{7407E5F5-3BB2-4CF7-BBF4-E85ABD634F9C}" srcId="{48B64C8A-B0B3-4F93-B33A-65E2149DB244}" destId="{C33B021E-F7F2-4B25-8902-40923D802F03}" srcOrd="3" destOrd="0" parTransId="{46C12C1C-03E1-4863-8751-CFC34E66A674}" sibTransId="{97102C28-B639-4976-B252-4C9D580EC886}"/>
    <dgm:cxn modelId="{0443B2C4-9B78-4E93-A735-EB693772C65D}" type="presParOf" srcId="{166E4A0A-0B23-42D4-AC68-D9E3160DA854}" destId="{1424B0BE-B5BA-44BD-AABE-D237690F5DD9}" srcOrd="0" destOrd="0" presId="urn:microsoft.com/office/officeart/2005/8/layout/list1"/>
    <dgm:cxn modelId="{CC9031FD-5E44-4902-A3C9-CA8098572C4B}" type="presParOf" srcId="{1424B0BE-B5BA-44BD-AABE-D237690F5DD9}" destId="{4E915BE5-7528-4F4D-900B-D74407866A1F}" srcOrd="0" destOrd="0" presId="urn:microsoft.com/office/officeart/2005/8/layout/list1"/>
    <dgm:cxn modelId="{A21FE13D-FF37-4B66-ACF7-6259ED778FD1}" type="presParOf" srcId="{1424B0BE-B5BA-44BD-AABE-D237690F5DD9}" destId="{81051904-53A9-417C-8416-5FE3E95DF2DA}" srcOrd="1" destOrd="0" presId="urn:microsoft.com/office/officeart/2005/8/layout/list1"/>
    <dgm:cxn modelId="{B54E4759-1191-4F8F-8192-BFB81F794FC2}" type="presParOf" srcId="{166E4A0A-0B23-42D4-AC68-D9E3160DA854}" destId="{BD567633-0269-485C-9E8E-E0E8920B96AA}" srcOrd="1" destOrd="0" presId="urn:microsoft.com/office/officeart/2005/8/layout/list1"/>
    <dgm:cxn modelId="{096D5174-9CF0-4FA9-9FFD-0BFF1F052CEC}" type="presParOf" srcId="{166E4A0A-0B23-42D4-AC68-D9E3160DA854}" destId="{C66065B9-563D-4BCC-9772-ECE8FD6AB707}" srcOrd="2" destOrd="0" presId="urn:microsoft.com/office/officeart/2005/8/layout/list1"/>
    <dgm:cxn modelId="{5CD47935-3B1C-460A-9FA3-35393764E93D}" type="presParOf" srcId="{166E4A0A-0B23-42D4-AC68-D9E3160DA854}" destId="{56B4432D-38BE-43A2-8872-690EE84B315E}" srcOrd="3" destOrd="0" presId="urn:microsoft.com/office/officeart/2005/8/layout/list1"/>
    <dgm:cxn modelId="{7E8F77A7-3BDF-4673-B416-1411A6D81758}" type="presParOf" srcId="{166E4A0A-0B23-42D4-AC68-D9E3160DA854}" destId="{902BFA9B-4C87-41B2-A79A-E9472FDCE294}" srcOrd="4" destOrd="0" presId="urn:microsoft.com/office/officeart/2005/8/layout/list1"/>
    <dgm:cxn modelId="{09588796-90D8-47D6-95E0-6856BBF52307}" type="presParOf" srcId="{902BFA9B-4C87-41B2-A79A-E9472FDCE294}" destId="{9D0CD5AB-4FE3-4C38-98F8-276EB16F9E0C}" srcOrd="0" destOrd="0" presId="urn:microsoft.com/office/officeart/2005/8/layout/list1"/>
    <dgm:cxn modelId="{352156B1-1193-485A-8D79-C3CF87FF1C17}" type="presParOf" srcId="{902BFA9B-4C87-41B2-A79A-E9472FDCE294}" destId="{D3A41E7F-D790-4EAB-BB3F-77AF7D8E34B5}" srcOrd="1" destOrd="0" presId="urn:microsoft.com/office/officeart/2005/8/layout/list1"/>
    <dgm:cxn modelId="{CF35D1EB-F32C-47EB-A80A-A6AF7AA1F1A8}" type="presParOf" srcId="{166E4A0A-0B23-42D4-AC68-D9E3160DA854}" destId="{D1D5F749-35C0-4EDC-AFC3-39535FE9416A}" srcOrd="5" destOrd="0" presId="urn:microsoft.com/office/officeart/2005/8/layout/list1"/>
    <dgm:cxn modelId="{DA5AE9D8-B6A8-4566-85DE-31030CB398E3}" type="presParOf" srcId="{166E4A0A-0B23-42D4-AC68-D9E3160DA854}" destId="{D173FFA1-4926-458E-A04F-0D8FBC663D98}" srcOrd="6" destOrd="0" presId="urn:microsoft.com/office/officeart/2005/8/layout/list1"/>
    <dgm:cxn modelId="{79E1D6F3-F673-45A2-9AF8-B4C8A18B55D9}" type="presParOf" srcId="{166E4A0A-0B23-42D4-AC68-D9E3160DA854}" destId="{2B07608A-ECBD-4AE1-A703-6E26145F5588}" srcOrd="7" destOrd="0" presId="urn:microsoft.com/office/officeart/2005/8/layout/list1"/>
    <dgm:cxn modelId="{96385DD8-ED35-40B8-9322-1F4790B6E951}" type="presParOf" srcId="{166E4A0A-0B23-42D4-AC68-D9E3160DA854}" destId="{C95CDC73-34F0-4097-ABCD-1260A08ED523}" srcOrd="8" destOrd="0" presId="urn:microsoft.com/office/officeart/2005/8/layout/list1"/>
    <dgm:cxn modelId="{4DED3624-CD87-47D9-9A85-D255CACFE593}" type="presParOf" srcId="{C95CDC73-34F0-4097-ABCD-1260A08ED523}" destId="{73C2A4FA-9B87-47FF-AE45-5D67506D16ED}" srcOrd="0" destOrd="0" presId="urn:microsoft.com/office/officeart/2005/8/layout/list1"/>
    <dgm:cxn modelId="{1A25F2E3-E365-4954-A660-87BCC3ECF7A6}" type="presParOf" srcId="{C95CDC73-34F0-4097-ABCD-1260A08ED523}" destId="{0B78E0A6-D47B-4BEA-ACCE-2C50A1B5B5E7}" srcOrd="1" destOrd="0" presId="urn:microsoft.com/office/officeart/2005/8/layout/list1"/>
    <dgm:cxn modelId="{EF921DC9-5F2A-4D08-9FA3-051E7FE1C673}" type="presParOf" srcId="{166E4A0A-0B23-42D4-AC68-D9E3160DA854}" destId="{7AE26300-FAE9-4897-8BF8-A0DD51F12A0D}" srcOrd="9" destOrd="0" presId="urn:microsoft.com/office/officeart/2005/8/layout/list1"/>
    <dgm:cxn modelId="{7EE9109D-1A90-49F1-91B6-01D4DE991791}" type="presParOf" srcId="{166E4A0A-0B23-42D4-AC68-D9E3160DA854}" destId="{00D82C14-14CD-4B5D-BF8F-228F0244F5A2}" srcOrd="10" destOrd="0" presId="urn:microsoft.com/office/officeart/2005/8/layout/list1"/>
    <dgm:cxn modelId="{CAFDBB70-8EF2-4F7D-86D5-82F57004B561}" type="presParOf" srcId="{166E4A0A-0B23-42D4-AC68-D9E3160DA854}" destId="{BD186605-7360-4729-97B1-2F7FF4C772C8}" srcOrd="11" destOrd="0" presId="urn:microsoft.com/office/officeart/2005/8/layout/list1"/>
    <dgm:cxn modelId="{3E224854-6C76-441D-ABDF-C9FEE12EAADF}" type="presParOf" srcId="{166E4A0A-0B23-42D4-AC68-D9E3160DA854}" destId="{6F989FDB-71DB-4C76-965C-8DFEDAA384E9}" srcOrd="12" destOrd="0" presId="urn:microsoft.com/office/officeart/2005/8/layout/list1"/>
    <dgm:cxn modelId="{4652F04C-84B0-423C-9717-AD3D2C2F4462}" type="presParOf" srcId="{6F989FDB-71DB-4C76-965C-8DFEDAA384E9}" destId="{D8170E64-51E3-4149-8A99-D399886F23E5}" srcOrd="0" destOrd="0" presId="urn:microsoft.com/office/officeart/2005/8/layout/list1"/>
    <dgm:cxn modelId="{6F079F7A-9B57-46C1-858B-75F506FF0463}" type="presParOf" srcId="{6F989FDB-71DB-4C76-965C-8DFEDAA384E9}" destId="{97B1B6C0-3325-4695-982C-A36A005D6D81}" srcOrd="1" destOrd="0" presId="urn:microsoft.com/office/officeart/2005/8/layout/list1"/>
    <dgm:cxn modelId="{7BF6B1AF-A4F2-49F5-8F33-7FD9A6FD6F8A}" type="presParOf" srcId="{166E4A0A-0B23-42D4-AC68-D9E3160DA854}" destId="{49E75BD8-BF4F-4CB9-BDA0-C456CAAF6BD0}" srcOrd="13" destOrd="0" presId="urn:microsoft.com/office/officeart/2005/8/layout/list1"/>
    <dgm:cxn modelId="{8E471BAD-5CE8-4131-89FC-CEAD1280909D}" type="presParOf" srcId="{166E4A0A-0B23-42D4-AC68-D9E3160DA854}" destId="{0A515491-9A70-4A44-AFE9-6B2761014FF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312541-11C7-4E46-B971-3C51B79543E3}"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BFE4C627-D6AC-4480-9605-C421DC5E3D86}">
      <dgm:prSet phldrT="[Text]"/>
      <dgm:spPr/>
      <dgm:t>
        <a:bodyPr/>
        <a:lstStyle/>
        <a:p>
          <a:r>
            <a:rPr lang="en-US" dirty="0"/>
            <a:t>Internal/</a:t>
          </a:r>
          <a:r>
            <a:rPr lang="en-US" dirty="0" err="1"/>
            <a:t>Inpage</a:t>
          </a:r>
          <a:endParaRPr lang="en-US" dirty="0"/>
        </a:p>
      </dgm:t>
    </dgm:pt>
    <dgm:pt modelId="{63E3D744-DB9B-403D-9620-B591AED20AD3}" type="parTrans" cxnId="{0193AC22-8081-4EA9-B5DF-27A2794FD132}">
      <dgm:prSet/>
      <dgm:spPr/>
      <dgm:t>
        <a:bodyPr/>
        <a:lstStyle/>
        <a:p>
          <a:endParaRPr lang="en-US"/>
        </a:p>
      </dgm:t>
    </dgm:pt>
    <dgm:pt modelId="{1248C176-2535-472B-81E6-061B667B3B7E}" type="sibTrans" cxnId="{0193AC22-8081-4EA9-B5DF-27A2794FD132}">
      <dgm:prSet/>
      <dgm:spPr/>
      <dgm:t>
        <a:bodyPr/>
        <a:lstStyle/>
        <a:p>
          <a:endParaRPr lang="en-US"/>
        </a:p>
      </dgm:t>
    </dgm:pt>
    <dgm:pt modelId="{4F873850-0C93-478C-B5D1-C82EBCC10539}">
      <dgm:prSet phldrT="[Text]"/>
      <dgm:spPr/>
      <dgm:t>
        <a:bodyPr/>
        <a:lstStyle/>
        <a:p>
          <a:r>
            <a:rPr lang="en-US" dirty="0"/>
            <a:t>External</a:t>
          </a:r>
        </a:p>
      </dgm:t>
    </dgm:pt>
    <dgm:pt modelId="{17FC397A-E2AE-4F2A-A030-A7E38DCB188C}" type="parTrans" cxnId="{CA169A60-B1D4-4405-98A1-B8982BC72230}">
      <dgm:prSet/>
      <dgm:spPr/>
      <dgm:t>
        <a:bodyPr/>
        <a:lstStyle/>
        <a:p>
          <a:endParaRPr lang="en-US"/>
        </a:p>
      </dgm:t>
    </dgm:pt>
    <dgm:pt modelId="{056B9DAB-8769-4857-97AB-BF7826E70812}" type="sibTrans" cxnId="{CA169A60-B1D4-4405-98A1-B8982BC72230}">
      <dgm:prSet/>
      <dgm:spPr/>
      <dgm:t>
        <a:bodyPr/>
        <a:lstStyle/>
        <a:p>
          <a:endParaRPr lang="en-US"/>
        </a:p>
      </dgm:t>
    </dgm:pt>
    <dgm:pt modelId="{272B76FB-9D98-4868-8452-1AEA1D62FE02}">
      <dgm:prSet phldrT="[Text]"/>
      <dgm:spPr/>
      <dgm:t>
        <a:bodyPr/>
        <a:lstStyle/>
        <a:p>
          <a:r>
            <a:rPr lang="en-US" dirty="0"/>
            <a:t>Inline</a:t>
          </a:r>
        </a:p>
      </dgm:t>
    </dgm:pt>
    <dgm:pt modelId="{0A58EEFC-3E23-44E5-81A1-C28FFAF5CA7E}" type="parTrans" cxnId="{408D1E3D-818F-4E81-AC92-A7A45878BF47}">
      <dgm:prSet/>
      <dgm:spPr/>
      <dgm:t>
        <a:bodyPr/>
        <a:lstStyle/>
        <a:p>
          <a:endParaRPr lang="en-US"/>
        </a:p>
      </dgm:t>
    </dgm:pt>
    <dgm:pt modelId="{DC6BC8B1-B2C0-4095-946A-59E4B7DEDF41}" type="sibTrans" cxnId="{408D1E3D-818F-4E81-AC92-A7A45878BF47}">
      <dgm:prSet/>
      <dgm:spPr/>
      <dgm:t>
        <a:bodyPr/>
        <a:lstStyle/>
        <a:p>
          <a:endParaRPr lang="en-US"/>
        </a:p>
      </dgm:t>
    </dgm:pt>
    <dgm:pt modelId="{8A7A6A71-6E63-48D2-8795-5CC6C3B929D8}" type="pres">
      <dgm:prSet presAssocID="{D8312541-11C7-4E46-B971-3C51B79543E3}" presName="linear" presStyleCnt="0">
        <dgm:presLayoutVars>
          <dgm:dir/>
          <dgm:animLvl val="lvl"/>
          <dgm:resizeHandles val="exact"/>
        </dgm:presLayoutVars>
      </dgm:prSet>
      <dgm:spPr/>
    </dgm:pt>
    <dgm:pt modelId="{EA9F7303-CACD-448E-A481-847E366B323D}" type="pres">
      <dgm:prSet presAssocID="{BFE4C627-D6AC-4480-9605-C421DC5E3D86}" presName="parentLin" presStyleCnt="0"/>
      <dgm:spPr/>
    </dgm:pt>
    <dgm:pt modelId="{C8272B4E-2D9A-43D0-80D8-9F21BFDAACF1}" type="pres">
      <dgm:prSet presAssocID="{BFE4C627-D6AC-4480-9605-C421DC5E3D86}" presName="parentLeftMargin" presStyleLbl="node1" presStyleIdx="0" presStyleCnt="3"/>
      <dgm:spPr/>
    </dgm:pt>
    <dgm:pt modelId="{7E401FDF-92AE-46BA-904C-A958CF54454F}" type="pres">
      <dgm:prSet presAssocID="{BFE4C627-D6AC-4480-9605-C421DC5E3D86}" presName="parentText" presStyleLbl="node1" presStyleIdx="0" presStyleCnt="3">
        <dgm:presLayoutVars>
          <dgm:chMax val="0"/>
          <dgm:bulletEnabled val="1"/>
        </dgm:presLayoutVars>
      </dgm:prSet>
      <dgm:spPr/>
    </dgm:pt>
    <dgm:pt modelId="{8D270840-D436-4318-B6E9-25CE02C2A378}" type="pres">
      <dgm:prSet presAssocID="{BFE4C627-D6AC-4480-9605-C421DC5E3D86}" presName="negativeSpace" presStyleCnt="0"/>
      <dgm:spPr/>
    </dgm:pt>
    <dgm:pt modelId="{9547962F-3777-4642-BCAB-1E22974F4282}" type="pres">
      <dgm:prSet presAssocID="{BFE4C627-D6AC-4480-9605-C421DC5E3D86}" presName="childText" presStyleLbl="conFgAcc1" presStyleIdx="0" presStyleCnt="3">
        <dgm:presLayoutVars>
          <dgm:bulletEnabled val="1"/>
        </dgm:presLayoutVars>
      </dgm:prSet>
      <dgm:spPr/>
    </dgm:pt>
    <dgm:pt modelId="{4E3220D3-23D4-40E7-8A48-66E01CC65821}" type="pres">
      <dgm:prSet presAssocID="{1248C176-2535-472B-81E6-061B667B3B7E}" presName="spaceBetweenRectangles" presStyleCnt="0"/>
      <dgm:spPr/>
    </dgm:pt>
    <dgm:pt modelId="{6AECC204-0ACF-4159-90F1-0A494BA121BE}" type="pres">
      <dgm:prSet presAssocID="{4F873850-0C93-478C-B5D1-C82EBCC10539}" presName="parentLin" presStyleCnt="0"/>
      <dgm:spPr/>
    </dgm:pt>
    <dgm:pt modelId="{6787E8A1-E750-4E69-BC71-5FF6625CB81F}" type="pres">
      <dgm:prSet presAssocID="{4F873850-0C93-478C-B5D1-C82EBCC10539}" presName="parentLeftMargin" presStyleLbl="node1" presStyleIdx="0" presStyleCnt="3"/>
      <dgm:spPr/>
    </dgm:pt>
    <dgm:pt modelId="{412D3909-B930-4313-8D51-2A966612DF9F}" type="pres">
      <dgm:prSet presAssocID="{4F873850-0C93-478C-B5D1-C82EBCC10539}" presName="parentText" presStyleLbl="node1" presStyleIdx="1" presStyleCnt="3">
        <dgm:presLayoutVars>
          <dgm:chMax val="0"/>
          <dgm:bulletEnabled val="1"/>
        </dgm:presLayoutVars>
      </dgm:prSet>
      <dgm:spPr/>
    </dgm:pt>
    <dgm:pt modelId="{15B72F03-9A68-4EB8-B067-D0CC7B1808CA}" type="pres">
      <dgm:prSet presAssocID="{4F873850-0C93-478C-B5D1-C82EBCC10539}" presName="negativeSpace" presStyleCnt="0"/>
      <dgm:spPr/>
    </dgm:pt>
    <dgm:pt modelId="{02401F37-9E0D-43C8-A553-8FA434D466CA}" type="pres">
      <dgm:prSet presAssocID="{4F873850-0C93-478C-B5D1-C82EBCC10539}" presName="childText" presStyleLbl="conFgAcc1" presStyleIdx="1" presStyleCnt="3">
        <dgm:presLayoutVars>
          <dgm:bulletEnabled val="1"/>
        </dgm:presLayoutVars>
      </dgm:prSet>
      <dgm:spPr/>
    </dgm:pt>
    <dgm:pt modelId="{492E74CF-1907-46D1-8C3E-027CB34A19EE}" type="pres">
      <dgm:prSet presAssocID="{056B9DAB-8769-4857-97AB-BF7826E70812}" presName="spaceBetweenRectangles" presStyleCnt="0"/>
      <dgm:spPr/>
    </dgm:pt>
    <dgm:pt modelId="{F62C8937-3DD0-47A2-947D-0F384D0D3E7E}" type="pres">
      <dgm:prSet presAssocID="{272B76FB-9D98-4868-8452-1AEA1D62FE02}" presName="parentLin" presStyleCnt="0"/>
      <dgm:spPr/>
    </dgm:pt>
    <dgm:pt modelId="{EC8334AC-EF15-4BDD-B5F7-CC58A2D1433E}" type="pres">
      <dgm:prSet presAssocID="{272B76FB-9D98-4868-8452-1AEA1D62FE02}" presName="parentLeftMargin" presStyleLbl="node1" presStyleIdx="1" presStyleCnt="3"/>
      <dgm:spPr/>
    </dgm:pt>
    <dgm:pt modelId="{FD43BC94-2E8B-4F97-843F-ADD4516759CB}" type="pres">
      <dgm:prSet presAssocID="{272B76FB-9D98-4868-8452-1AEA1D62FE02}" presName="parentText" presStyleLbl="node1" presStyleIdx="2" presStyleCnt="3">
        <dgm:presLayoutVars>
          <dgm:chMax val="0"/>
          <dgm:bulletEnabled val="1"/>
        </dgm:presLayoutVars>
      </dgm:prSet>
      <dgm:spPr/>
    </dgm:pt>
    <dgm:pt modelId="{A30EFFAF-0B1A-49FB-AF9A-1120443AFF22}" type="pres">
      <dgm:prSet presAssocID="{272B76FB-9D98-4868-8452-1AEA1D62FE02}" presName="negativeSpace" presStyleCnt="0"/>
      <dgm:spPr/>
    </dgm:pt>
    <dgm:pt modelId="{C908B09E-F751-4A72-9A46-C44B80186315}" type="pres">
      <dgm:prSet presAssocID="{272B76FB-9D98-4868-8452-1AEA1D62FE02}" presName="childText" presStyleLbl="conFgAcc1" presStyleIdx="2" presStyleCnt="3">
        <dgm:presLayoutVars>
          <dgm:bulletEnabled val="1"/>
        </dgm:presLayoutVars>
      </dgm:prSet>
      <dgm:spPr/>
    </dgm:pt>
  </dgm:ptLst>
  <dgm:cxnLst>
    <dgm:cxn modelId="{4B76D917-3193-4BB2-8D92-B23675EDAB5E}" type="presOf" srcId="{BFE4C627-D6AC-4480-9605-C421DC5E3D86}" destId="{C8272B4E-2D9A-43D0-80D8-9F21BFDAACF1}" srcOrd="0" destOrd="0" presId="urn:microsoft.com/office/officeart/2005/8/layout/list1"/>
    <dgm:cxn modelId="{0193AC22-8081-4EA9-B5DF-27A2794FD132}" srcId="{D8312541-11C7-4E46-B971-3C51B79543E3}" destId="{BFE4C627-D6AC-4480-9605-C421DC5E3D86}" srcOrd="0" destOrd="0" parTransId="{63E3D744-DB9B-403D-9620-B591AED20AD3}" sibTransId="{1248C176-2535-472B-81E6-061B667B3B7E}"/>
    <dgm:cxn modelId="{408D1E3D-818F-4E81-AC92-A7A45878BF47}" srcId="{D8312541-11C7-4E46-B971-3C51B79543E3}" destId="{272B76FB-9D98-4868-8452-1AEA1D62FE02}" srcOrd="2" destOrd="0" parTransId="{0A58EEFC-3E23-44E5-81A1-C28FFAF5CA7E}" sibTransId="{DC6BC8B1-B2C0-4095-946A-59E4B7DEDF41}"/>
    <dgm:cxn modelId="{CA169A60-B1D4-4405-98A1-B8982BC72230}" srcId="{D8312541-11C7-4E46-B971-3C51B79543E3}" destId="{4F873850-0C93-478C-B5D1-C82EBCC10539}" srcOrd="1" destOrd="0" parTransId="{17FC397A-E2AE-4F2A-A030-A7E38DCB188C}" sibTransId="{056B9DAB-8769-4857-97AB-BF7826E70812}"/>
    <dgm:cxn modelId="{E5B9B363-B63C-4472-BBF9-0344142BA322}" type="presOf" srcId="{272B76FB-9D98-4868-8452-1AEA1D62FE02}" destId="{FD43BC94-2E8B-4F97-843F-ADD4516759CB}" srcOrd="1" destOrd="0" presId="urn:microsoft.com/office/officeart/2005/8/layout/list1"/>
    <dgm:cxn modelId="{5528C56B-9C6F-440D-BBDA-F181464EA632}" type="presOf" srcId="{BFE4C627-D6AC-4480-9605-C421DC5E3D86}" destId="{7E401FDF-92AE-46BA-904C-A958CF54454F}" srcOrd="1" destOrd="0" presId="urn:microsoft.com/office/officeart/2005/8/layout/list1"/>
    <dgm:cxn modelId="{349554B7-224D-4130-87FB-194AF937C1A0}" type="presOf" srcId="{4F873850-0C93-478C-B5D1-C82EBCC10539}" destId="{6787E8A1-E750-4E69-BC71-5FF6625CB81F}" srcOrd="0" destOrd="0" presId="urn:microsoft.com/office/officeart/2005/8/layout/list1"/>
    <dgm:cxn modelId="{2916D6C0-6A65-4AD7-9C49-C51EA5A3A96B}" type="presOf" srcId="{4F873850-0C93-478C-B5D1-C82EBCC10539}" destId="{412D3909-B930-4313-8D51-2A966612DF9F}" srcOrd="1" destOrd="0" presId="urn:microsoft.com/office/officeart/2005/8/layout/list1"/>
    <dgm:cxn modelId="{35E01BE3-C83C-40F3-8846-90824F88B17C}" type="presOf" srcId="{272B76FB-9D98-4868-8452-1AEA1D62FE02}" destId="{EC8334AC-EF15-4BDD-B5F7-CC58A2D1433E}" srcOrd="0" destOrd="0" presId="urn:microsoft.com/office/officeart/2005/8/layout/list1"/>
    <dgm:cxn modelId="{2D8FC1FF-BE23-4687-AC72-08DBADA2F0DB}" type="presOf" srcId="{D8312541-11C7-4E46-B971-3C51B79543E3}" destId="{8A7A6A71-6E63-48D2-8795-5CC6C3B929D8}" srcOrd="0" destOrd="0" presId="urn:microsoft.com/office/officeart/2005/8/layout/list1"/>
    <dgm:cxn modelId="{21B25D80-0396-4269-B2E7-F4950C2FAE19}" type="presParOf" srcId="{8A7A6A71-6E63-48D2-8795-5CC6C3B929D8}" destId="{EA9F7303-CACD-448E-A481-847E366B323D}" srcOrd="0" destOrd="0" presId="urn:microsoft.com/office/officeart/2005/8/layout/list1"/>
    <dgm:cxn modelId="{2BD6AC38-EEE1-458F-AEB8-25FDF98633F3}" type="presParOf" srcId="{EA9F7303-CACD-448E-A481-847E366B323D}" destId="{C8272B4E-2D9A-43D0-80D8-9F21BFDAACF1}" srcOrd="0" destOrd="0" presId="urn:microsoft.com/office/officeart/2005/8/layout/list1"/>
    <dgm:cxn modelId="{B9C23B76-0F1E-4073-80AD-0322736623FD}" type="presParOf" srcId="{EA9F7303-CACD-448E-A481-847E366B323D}" destId="{7E401FDF-92AE-46BA-904C-A958CF54454F}" srcOrd="1" destOrd="0" presId="urn:microsoft.com/office/officeart/2005/8/layout/list1"/>
    <dgm:cxn modelId="{D0517933-B862-4E6C-9EF1-AF6099216D7F}" type="presParOf" srcId="{8A7A6A71-6E63-48D2-8795-5CC6C3B929D8}" destId="{8D270840-D436-4318-B6E9-25CE02C2A378}" srcOrd="1" destOrd="0" presId="urn:microsoft.com/office/officeart/2005/8/layout/list1"/>
    <dgm:cxn modelId="{B11F457C-3300-4FFA-A930-F9B4C3E9C17E}" type="presParOf" srcId="{8A7A6A71-6E63-48D2-8795-5CC6C3B929D8}" destId="{9547962F-3777-4642-BCAB-1E22974F4282}" srcOrd="2" destOrd="0" presId="urn:microsoft.com/office/officeart/2005/8/layout/list1"/>
    <dgm:cxn modelId="{4143B27A-58D2-4AF7-BCE5-7E29460BF675}" type="presParOf" srcId="{8A7A6A71-6E63-48D2-8795-5CC6C3B929D8}" destId="{4E3220D3-23D4-40E7-8A48-66E01CC65821}" srcOrd="3" destOrd="0" presId="urn:microsoft.com/office/officeart/2005/8/layout/list1"/>
    <dgm:cxn modelId="{18F719AC-7D59-49D5-917D-31ADE95FA209}" type="presParOf" srcId="{8A7A6A71-6E63-48D2-8795-5CC6C3B929D8}" destId="{6AECC204-0ACF-4159-90F1-0A494BA121BE}" srcOrd="4" destOrd="0" presId="urn:microsoft.com/office/officeart/2005/8/layout/list1"/>
    <dgm:cxn modelId="{49CDC145-EDA7-4F7A-93A4-D9031E3F36E3}" type="presParOf" srcId="{6AECC204-0ACF-4159-90F1-0A494BA121BE}" destId="{6787E8A1-E750-4E69-BC71-5FF6625CB81F}" srcOrd="0" destOrd="0" presId="urn:microsoft.com/office/officeart/2005/8/layout/list1"/>
    <dgm:cxn modelId="{B6693894-050D-4FB7-B165-CAE0AC1CF373}" type="presParOf" srcId="{6AECC204-0ACF-4159-90F1-0A494BA121BE}" destId="{412D3909-B930-4313-8D51-2A966612DF9F}" srcOrd="1" destOrd="0" presId="urn:microsoft.com/office/officeart/2005/8/layout/list1"/>
    <dgm:cxn modelId="{170DEF68-0A53-42BF-843A-FE1EEFBFE1FA}" type="presParOf" srcId="{8A7A6A71-6E63-48D2-8795-5CC6C3B929D8}" destId="{15B72F03-9A68-4EB8-B067-D0CC7B1808CA}" srcOrd="5" destOrd="0" presId="urn:microsoft.com/office/officeart/2005/8/layout/list1"/>
    <dgm:cxn modelId="{DD3F0EF2-9AE7-4493-A39A-EFE8F820DDDF}" type="presParOf" srcId="{8A7A6A71-6E63-48D2-8795-5CC6C3B929D8}" destId="{02401F37-9E0D-43C8-A553-8FA434D466CA}" srcOrd="6" destOrd="0" presId="urn:microsoft.com/office/officeart/2005/8/layout/list1"/>
    <dgm:cxn modelId="{BF6D2CF1-A6A0-4798-9B79-F1809411F026}" type="presParOf" srcId="{8A7A6A71-6E63-48D2-8795-5CC6C3B929D8}" destId="{492E74CF-1907-46D1-8C3E-027CB34A19EE}" srcOrd="7" destOrd="0" presId="urn:microsoft.com/office/officeart/2005/8/layout/list1"/>
    <dgm:cxn modelId="{544336E8-D108-43F7-B20C-4C6B4A3F70A6}" type="presParOf" srcId="{8A7A6A71-6E63-48D2-8795-5CC6C3B929D8}" destId="{F62C8937-3DD0-47A2-947D-0F384D0D3E7E}" srcOrd="8" destOrd="0" presId="urn:microsoft.com/office/officeart/2005/8/layout/list1"/>
    <dgm:cxn modelId="{70DE8FD2-1AC0-4389-8FE7-B575ED3CDB30}" type="presParOf" srcId="{F62C8937-3DD0-47A2-947D-0F384D0D3E7E}" destId="{EC8334AC-EF15-4BDD-B5F7-CC58A2D1433E}" srcOrd="0" destOrd="0" presId="urn:microsoft.com/office/officeart/2005/8/layout/list1"/>
    <dgm:cxn modelId="{D07993B9-F28E-4FAB-987B-1E8C86F6F87B}" type="presParOf" srcId="{F62C8937-3DD0-47A2-947D-0F384D0D3E7E}" destId="{FD43BC94-2E8B-4F97-843F-ADD4516759CB}" srcOrd="1" destOrd="0" presId="urn:microsoft.com/office/officeart/2005/8/layout/list1"/>
    <dgm:cxn modelId="{CAF5DF29-41B8-462C-9CCA-2DCF6AD581A2}" type="presParOf" srcId="{8A7A6A71-6E63-48D2-8795-5CC6C3B929D8}" destId="{A30EFFAF-0B1A-49FB-AF9A-1120443AFF22}" srcOrd="9" destOrd="0" presId="urn:microsoft.com/office/officeart/2005/8/layout/list1"/>
    <dgm:cxn modelId="{9AACAEF5-FD97-401E-82A0-6F3D8E00DE52}" type="presParOf" srcId="{8A7A6A71-6E63-48D2-8795-5CC6C3B929D8}" destId="{C908B09E-F751-4A72-9A46-C44B8018631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8B947A-B303-446A-917E-0A86D492EB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A610FCA-8DFB-4139-843B-F4194D13F226}">
      <dgm:prSet phldrT="[Text]"/>
      <dgm:spPr/>
      <dgm:t>
        <a:bodyPr/>
        <a:lstStyle/>
        <a:p>
          <a:r>
            <a:rPr lang="en-US" b="1" dirty="0"/>
            <a:t>Click</a:t>
          </a:r>
        </a:p>
      </dgm:t>
    </dgm:pt>
    <dgm:pt modelId="{3845BDA1-E952-41A8-8F0F-CABA33E6BDE5}" type="parTrans" cxnId="{1D9A78F6-5462-4C3D-AFF1-9508FDF225D7}">
      <dgm:prSet/>
      <dgm:spPr/>
      <dgm:t>
        <a:bodyPr/>
        <a:lstStyle/>
        <a:p>
          <a:endParaRPr lang="en-US" b="1"/>
        </a:p>
      </dgm:t>
    </dgm:pt>
    <dgm:pt modelId="{F89E1847-7252-493D-AEAC-E7A78497B0DB}" type="sibTrans" cxnId="{1D9A78F6-5462-4C3D-AFF1-9508FDF225D7}">
      <dgm:prSet/>
      <dgm:spPr/>
      <dgm:t>
        <a:bodyPr/>
        <a:lstStyle/>
        <a:p>
          <a:endParaRPr lang="en-US" b="1"/>
        </a:p>
      </dgm:t>
    </dgm:pt>
    <dgm:pt modelId="{EF6783FE-AF07-454E-B6C5-F7109E280D00}">
      <dgm:prSet phldrT="[Text]"/>
      <dgm:spPr/>
      <dgm:t>
        <a:bodyPr/>
        <a:lstStyle/>
        <a:p>
          <a:r>
            <a:rPr lang="en-US" b="1" dirty="0"/>
            <a:t>Double Click</a:t>
          </a:r>
        </a:p>
      </dgm:t>
    </dgm:pt>
    <dgm:pt modelId="{5FEC0BF5-FF21-4082-8979-BF6452110539}" type="parTrans" cxnId="{196CC7ED-9D2E-47E2-8857-D668865DAEE6}">
      <dgm:prSet/>
      <dgm:spPr/>
      <dgm:t>
        <a:bodyPr/>
        <a:lstStyle/>
        <a:p>
          <a:endParaRPr lang="en-US" b="1"/>
        </a:p>
      </dgm:t>
    </dgm:pt>
    <dgm:pt modelId="{04749FFB-2025-48AD-9137-731A60814E53}" type="sibTrans" cxnId="{196CC7ED-9D2E-47E2-8857-D668865DAEE6}">
      <dgm:prSet/>
      <dgm:spPr/>
      <dgm:t>
        <a:bodyPr/>
        <a:lstStyle/>
        <a:p>
          <a:endParaRPr lang="en-US" b="1"/>
        </a:p>
      </dgm:t>
    </dgm:pt>
    <dgm:pt modelId="{0BCB69D9-FBF5-4163-B93A-D28F0338D055}">
      <dgm:prSet phldrT="[Text]"/>
      <dgm:spPr/>
      <dgm:t>
        <a:bodyPr/>
        <a:lstStyle/>
        <a:p>
          <a:r>
            <a:rPr lang="en-US" b="1" dirty="0"/>
            <a:t>Right Click</a:t>
          </a:r>
        </a:p>
      </dgm:t>
    </dgm:pt>
    <dgm:pt modelId="{F0C75435-198C-474A-B086-F87856955EF5}" type="parTrans" cxnId="{0A015FBE-3734-42EB-9BC7-E06FB88CCA17}">
      <dgm:prSet/>
      <dgm:spPr/>
      <dgm:t>
        <a:bodyPr/>
        <a:lstStyle/>
        <a:p>
          <a:endParaRPr lang="en-US" b="1"/>
        </a:p>
      </dgm:t>
    </dgm:pt>
    <dgm:pt modelId="{94D21FE7-3D28-4D07-A7CE-B57AFA27D0BE}" type="sibTrans" cxnId="{0A015FBE-3734-42EB-9BC7-E06FB88CCA17}">
      <dgm:prSet/>
      <dgm:spPr/>
      <dgm:t>
        <a:bodyPr/>
        <a:lstStyle/>
        <a:p>
          <a:endParaRPr lang="en-US" b="1"/>
        </a:p>
      </dgm:t>
    </dgm:pt>
    <dgm:pt modelId="{99AEF85A-D7FA-4DAF-A84A-54E40AC63AF7}">
      <dgm:prSet phldrT="[Text]"/>
      <dgm:spPr/>
      <dgm:t>
        <a:bodyPr/>
        <a:lstStyle/>
        <a:p>
          <a:r>
            <a:rPr lang="en-US" b="1" dirty="0"/>
            <a:t>Mouse Hover</a:t>
          </a:r>
        </a:p>
      </dgm:t>
    </dgm:pt>
    <dgm:pt modelId="{50568933-A7A7-4FF2-9600-28B470E11D92}" type="parTrans" cxnId="{6832DD03-78B4-4B17-A249-61F1BA163385}">
      <dgm:prSet/>
      <dgm:spPr/>
      <dgm:t>
        <a:bodyPr/>
        <a:lstStyle/>
        <a:p>
          <a:endParaRPr lang="en-US" b="1"/>
        </a:p>
      </dgm:t>
    </dgm:pt>
    <dgm:pt modelId="{C8C34BAB-D4DC-41B4-86EF-7D1A4389DF1A}" type="sibTrans" cxnId="{6832DD03-78B4-4B17-A249-61F1BA163385}">
      <dgm:prSet/>
      <dgm:spPr/>
      <dgm:t>
        <a:bodyPr/>
        <a:lstStyle/>
        <a:p>
          <a:endParaRPr lang="en-US" b="1"/>
        </a:p>
      </dgm:t>
    </dgm:pt>
    <dgm:pt modelId="{DD215C51-6286-4672-84DE-E0ED19A83D3F}">
      <dgm:prSet phldrT="[Text]"/>
      <dgm:spPr/>
      <dgm:t>
        <a:bodyPr/>
        <a:lstStyle/>
        <a:p>
          <a:r>
            <a:rPr lang="en-US" b="1" dirty="0"/>
            <a:t>Mouse Out</a:t>
          </a:r>
        </a:p>
      </dgm:t>
    </dgm:pt>
    <dgm:pt modelId="{B7588A4B-DF25-4B58-94B1-A5F947AC43B5}" type="parTrans" cxnId="{460C9E02-FFB4-416E-8A37-61E98F540888}">
      <dgm:prSet/>
      <dgm:spPr/>
      <dgm:t>
        <a:bodyPr/>
        <a:lstStyle/>
        <a:p>
          <a:endParaRPr lang="en-US" b="1"/>
        </a:p>
      </dgm:t>
    </dgm:pt>
    <dgm:pt modelId="{00820A4B-DAF3-4A64-A6F1-11C22606241B}" type="sibTrans" cxnId="{460C9E02-FFB4-416E-8A37-61E98F540888}">
      <dgm:prSet/>
      <dgm:spPr/>
      <dgm:t>
        <a:bodyPr/>
        <a:lstStyle/>
        <a:p>
          <a:endParaRPr lang="en-US" b="1"/>
        </a:p>
      </dgm:t>
    </dgm:pt>
    <dgm:pt modelId="{440EBBB2-29E7-40B0-9E4B-27EB3AEA8DFA}" type="pres">
      <dgm:prSet presAssocID="{2D8B947A-B303-446A-917E-0A86D492EB3E}" presName="linear" presStyleCnt="0">
        <dgm:presLayoutVars>
          <dgm:dir/>
          <dgm:animLvl val="lvl"/>
          <dgm:resizeHandles val="exact"/>
        </dgm:presLayoutVars>
      </dgm:prSet>
      <dgm:spPr/>
    </dgm:pt>
    <dgm:pt modelId="{BE1F3449-E876-4F4F-AC8D-A5F5238B977C}" type="pres">
      <dgm:prSet presAssocID="{7A610FCA-8DFB-4139-843B-F4194D13F226}" presName="parentLin" presStyleCnt="0"/>
      <dgm:spPr/>
    </dgm:pt>
    <dgm:pt modelId="{6E8957D2-5C90-4914-B55D-F87982315AF9}" type="pres">
      <dgm:prSet presAssocID="{7A610FCA-8DFB-4139-843B-F4194D13F226}" presName="parentLeftMargin" presStyleLbl="node1" presStyleIdx="0" presStyleCnt="5"/>
      <dgm:spPr/>
    </dgm:pt>
    <dgm:pt modelId="{A385F635-E080-44F8-A5F1-19CF9854F5BA}" type="pres">
      <dgm:prSet presAssocID="{7A610FCA-8DFB-4139-843B-F4194D13F226}" presName="parentText" presStyleLbl="node1" presStyleIdx="0" presStyleCnt="5">
        <dgm:presLayoutVars>
          <dgm:chMax val="0"/>
          <dgm:bulletEnabled val="1"/>
        </dgm:presLayoutVars>
      </dgm:prSet>
      <dgm:spPr/>
    </dgm:pt>
    <dgm:pt modelId="{08BA4916-21C5-4E98-A95C-E6833B7DF276}" type="pres">
      <dgm:prSet presAssocID="{7A610FCA-8DFB-4139-843B-F4194D13F226}" presName="negativeSpace" presStyleCnt="0"/>
      <dgm:spPr/>
    </dgm:pt>
    <dgm:pt modelId="{F0C24E1D-744A-4FFE-8201-2BBFE58D3D3A}" type="pres">
      <dgm:prSet presAssocID="{7A610FCA-8DFB-4139-843B-F4194D13F226}" presName="childText" presStyleLbl="conFgAcc1" presStyleIdx="0" presStyleCnt="5">
        <dgm:presLayoutVars>
          <dgm:bulletEnabled val="1"/>
        </dgm:presLayoutVars>
      </dgm:prSet>
      <dgm:spPr/>
    </dgm:pt>
    <dgm:pt modelId="{0F8A1DAF-4FF4-4DE0-BE7D-A74DC079185C}" type="pres">
      <dgm:prSet presAssocID="{F89E1847-7252-493D-AEAC-E7A78497B0DB}" presName="spaceBetweenRectangles" presStyleCnt="0"/>
      <dgm:spPr/>
    </dgm:pt>
    <dgm:pt modelId="{C1400402-CF65-477C-8516-2975782AC0CD}" type="pres">
      <dgm:prSet presAssocID="{EF6783FE-AF07-454E-B6C5-F7109E280D00}" presName="parentLin" presStyleCnt="0"/>
      <dgm:spPr/>
    </dgm:pt>
    <dgm:pt modelId="{936E7C9B-F762-4107-91AE-B6EA8BCBED69}" type="pres">
      <dgm:prSet presAssocID="{EF6783FE-AF07-454E-B6C5-F7109E280D00}" presName="parentLeftMargin" presStyleLbl="node1" presStyleIdx="0" presStyleCnt="5"/>
      <dgm:spPr/>
    </dgm:pt>
    <dgm:pt modelId="{556C8FB7-E980-4E94-862C-1020D40DF8C3}" type="pres">
      <dgm:prSet presAssocID="{EF6783FE-AF07-454E-B6C5-F7109E280D00}" presName="parentText" presStyleLbl="node1" presStyleIdx="1" presStyleCnt="5">
        <dgm:presLayoutVars>
          <dgm:chMax val="0"/>
          <dgm:bulletEnabled val="1"/>
        </dgm:presLayoutVars>
      </dgm:prSet>
      <dgm:spPr/>
    </dgm:pt>
    <dgm:pt modelId="{EB9B61AA-E875-4B71-9160-D520F24923C4}" type="pres">
      <dgm:prSet presAssocID="{EF6783FE-AF07-454E-B6C5-F7109E280D00}" presName="negativeSpace" presStyleCnt="0"/>
      <dgm:spPr/>
    </dgm:pt>
    <dgm:pt modelId="{63470879-2BB7-4BE6-A52C-32F761BFEE76}" type="pres">
      <dgm:prSet presAssocID="{EF6783FE-AF07-454E-B6C5-F7109E280D00}" presName="childText" presStyleLbl="conFgAcc1" presStyleIdx="1" presStyleCnt="5">
        <dgm:presLayoutVars>
          <dgm:bulletEnabled val="1"/>
        </dgm:presLayoutVars>
      </dgm:prSet>
      <dgm:spPr/>
    </dgm:pt>
    <dgm:pt modelId="{8AC3821B-15FD-4691-A73B-0D30D02509FC}" type="pres">
      <dgm:prSet presAssocID="{04749FFB-2025-48AD-9137-731A60814E53}" presName="spaceBetweenRectangles" presStyleCnt="0"/>
      <dgm:spPr/>
    </dgm:pt>
    <dgm:pt modelId="{DC022076-6E6F-4905-8A7D-8D0DB79629FA}" type="pres">
      <dgm:prSet presAssocID="{0BCB69D9-FBF5-4163-B93A-D28F0338D055}" presName="parentLin" presStyleCnt="0"/>
      <dgm:spPr/>
    </dgm:pt>
    <dgm:pt modelId="{2F8B5E26-BA7E-43DC-9A6A-780A43D8990E}" type="pres">
      <dgm:prSet presAssocID="{0BCB69D9-FBF5-4163-B93A-D28F0338D055}" presName="parentLeftMargin" presStyleLbl="node1" presStyleIdx="1" presStyleCnt="5"/>
      <dgm:spPr/>
    </dgm:pt>
    <dgm:pt modelId="{4CC7EBC0-94AF-4002-8126-B58F279913EF}" type="pres">
      <dgm:prSet presAssocID="{0BCB69D9-FBF5-4163-B93A-D28F0338D055}" presName="parentText" presStyleLbl="node1" presStyleIdx="2" presStyleCnt="5">
        <dgm:presLayoutVars>
          <dgm:chMax val="0"/>
          <dgm:bulletEnabled val="1"/>
        </dgm:presLayoutVars>
      </dgm:prSet>
      <dgm:spPr/>
    </dgm:pt>
    <dgm:pt modelId="{DB9A8752-9C33-4593-AA5B-1E67EC803786}" type="pres">
      <dgm:prSet presAssocID="{0BCB69D9-FBF5-4163-B93A-D28F0338D055}" presName="negativeSpace" presStyleCnt="0"/>
      <dgm:spPr/>
    </dgm:pt>
    <dgm:pt modelId="{2C046034-B409-43CB-AC7A-591E76284B25}" type="pres">
      <dgm:prSet presAssocID="{0BCB69D9-FBF5-4163-B93A-D28F0338D055}" presName="childText" presStyleLbl="conFgAcc1" presStyleIdx="2" presStyleCnt="5">
        <dgm:presLayoutVars>
          <dgm:bulletEnabled val="1"/>
        </dgm:presLayoutVars>
      </dgm:prSet>
      <dgm:spPr/>
    </dgm:pt>
    <dgm:pt modelId="{383B8D01-AE63-4AD8-A13D-1E1EC0C1F58F}" type="pres">
      <dgm:prSet presAssocID="{94D21FE7-3D28-4D07-A7CE-B57AFA27D0BE}" presName="spaceBetweenRectangles" presStyleCnt="0"/>
      <dgm:spPr/>
    </dgm:pt>
    <dgm:pt modelId="{F383AC5C-4D57-4307-98CD-D19A2A1A5D1E}" type="pres">
      <dgm:prSet presAssocID="{99AEF85A-D7FA-4DAF-A84A-54E40AC63AF7}" presName="parentLin" presStyleCnt="0"/>
      <dgm:spPr/>
    </dgm:pt>
    <dgm:pt modelId="{75E4EA99-3CBC-46EB-9654-7F1FD6D91575}" type="pres">
      <dgm:prSet presAssocID="{99AEF85A-D7FA-4DAF-A84A-54E40AC63AF7}" presName="parentLeftMargin" presStyleLbl="node1" presStyleIdx="2" presStyleCnt="5"/>
      <dgm:spPr/>
    </dgm:pt>
    <dgm:pt modelId="{8D2CE811-D7BA-4AF1-880B-BCDE8FCE59C3}" type="pres">
      <dgm:prSet presAssocID="{99AEF85A-D7FA-4DAF-A84A-54E40AC63AF7}" presName="parentText" presStyleLbl="node1" presStyleIdx="3" presStyleCnt="5">
        <dgm:presLayoutVars>
          <dgm:chMax val="0"/>
          <dgm:bulletEnabled val="1"/>
        </dgm:presLayoutVars>
      </dgm:prSet>
      <dgm:spPr/>
    </dgm:pt>
    <dgm:pt modelId="{313E4A8A-DA36-4674-B808-C5C6B57C4551}" type="pres">
      <dgm:prSet presAssocID="{99AEF85A-D7FA-4DAF-A84A-54E40AC63AF7}" presName="negativeSpace" presStyleCnt="0"/>
      <dgm:spPr/>
    </dgm:pt>
    <dgm:pt modelId="{2B5C2499-C939-4917-9D6C-2E75D969E60B}" type="pres">
      <dgm:prSet presAssocID="{99AEF85A-D7FA-4DAF-A84A-54E40AC63AF7}" presName="childText" presStyleLbl="conFgAcc1" presStyleIdx="3" presStyleCnt="5">
        <dgm:presLayoutVars>
          <dgm:bulletEnabled val="1"/>
        </dgm:presLayoutVars>
      </dgm:prSet>
      <dgm:spPr/>
    </dgm:pt>
    <dgm:pt modelId="{1771021A-F34E-48E6-84B7-02400CACC838}" type="pres">
      <dgm:prSet presAssocID="{C8C34BAB-D4DC-41B4-86EF-7D1A4389DF1A}" presName="spaceBetweenRectangles" presStyleCnt="0"/>
      <dgm:spPr/>
    </dgm:pt>
    <dgm:pt modelId="{FB870ABA-7925-4B55-B7DF-628D022F1858}" type="pres">
      <dgm:prSet presAssocID="{DD215C51-6286-4672-84DE-E0ED19A83D3F}" presName="parentLin" presStyleCnt="0"/>
      <dgm:spPr/>
    </dgm:pt>
    <dgm:pt modelId="{D87F3F59-8C1D-42FF-B2A2-3390FA174A08}" type="pres">
      <dgm:prSet presAssocID="{DD215C51-6286-4672-84DE-E0ED19A83D3F}" presName="parentLeftMargin" presStyleLbl="node1" presStyleIdx="3" presStyleCnt="5"/>
      <dgm:spPr/>
    </dgm:pt>
    <dgm:pt modelId="{54178807-0353-4726-9A48-C3B2975C255C}" type="pres">
      <dgm:prSet presAssocID="{DD215C51-6286-4672-84DE-E0ED19A83D3F}" presName="parentText" presStyleLbl="node1" presStyleIdx="4" presStyleCnt="5">
        <dgm:presLayoutVars>
          <dgm:chMax val="0"/>
          <dgm:bulletEnabled val="1"/>
        </dgm:presLayoutVars>
      </dgm:prSet>
      <dgm:spPr/>
    </dgm:pt>
    <dgm:pt modelId="{150829DB-1A3B-4576-9B3A-41521EC1C3A5}" type="pres">
      <dgm:prSet presAssocID="{DD215C51-6286-4672-84DE-E0ED19A83D3F}" presName="negativeSpace" presStyleCnt="0"/>
      <dgm:spPr/>
    </dgm:pt>
    <dgm:pt modelId="{23805CC2-86F9-46D2-B0D1-C09F6CB9828B}" type="pres">
      <dgm:prSet presAssocID="{DD215C51-6286-4672-84DE-E0ED19A83D3F}" presName="childText" presStyleLbl="conFgAcc1" presStyleIdx="4" presStyleCnt="5">
        <dgm:presLayoutVars>
          <dgm:bulletEnabled val="1"/>
        </dgm:presLayoutVars>
      </dgm:prSet>
      <dgm:spPr/>
    </dgm:pt>
  </dgm:ptLst>
  <dgm:cxnLst>
    <dgm:cxn modelId="{460C9E02-FFB4-416E-8A37-61E98F540888}" srcId="{2D8B947A-B303-446A-917E-0A86D492EB3E}" destId="{DD215C51-6286-4672-84DE-E0ED19A83D3F}" srcOrd="4" destOrd="0" parTransId="{B7588A4B-DF25-4B58-94B1-A5F947AC43B5}" sibTransId="{00820A4B-DAF3-4A64-A6F1-11C22606241B}"/>
    <dgm:cxn modelId="{6832DD03-78B4-4B17-A249-61F1BA163385}" srcId="{2D8B947A-B303-446A-917E-0A86D492EB3E}" destId="{99AEF85A-D7FA-4DAF-A84A-54E40AC63AF7}" srcOrd="3" destOrd="0" parTransId="{50568933-A7A7-4FF2-9600-28B470E11D92}" sibTransId="{C8C34BAB-D4DC-41B4-86EF-7D1A4389DF1A}"/>
    <dgm:cxn modelId="{D219B436-98C0-4654-8BE7-9CE609AE4EDE}" type="presOf" srcId="{0BCB69D9-FBF5-4163-B93A-D28F0338D055}" destId="{4CC7EBC0-94AF-4002-8126-B58F279913EF}" srcOrd="1" destOrd="0" presId="urn:microsoft.com/office/officeart/2005/8/layout/list1"/>
    <dgm:cxn modelId="{0E44CD37-09B5-43EF-A74E-C0D17F1CCB85}" type="presOf" srcId="{0BCB69D9-FBF5-4163-B93A-D28F0338D055}" destId="{2F8B5E26-BA7E-43DC-9A6A-780A43D8990E}" srcOrd="0" destOrd="0" presId="urn:microsoft.com/office/officeart/2005/8/layout/list1"/>
    <dgm:cxn modelId="{8AB5F65B-E86F-4513-A9EE-8CD2A510D404}" type="presOf" srcId="{EF6783FE-AF07-454E-B6C5-F7109E280D00}" destId="{936E7C9B-F762-4107-91AE-B6EA8BCBED69}" srcOrd="0" destOrd="0" presId="urn:microsoft.com/office/officeart/2005/8/layout/list1"/>
    <dgm:cxn modelId="{9C84E94F-9D42-43FE-9ADB-094DD8AE457E}" type="presOf" srcId="{DD215C51-6286-4672-84DE-E0ED19A83D3F}" destId="{54178807-0353-4726-9A48-C3B2975C255C}" srcOrd="1" destOrd="0" presId="urn:microsoft.com/office/officeart/2005/8/layout/list1"/>
    <dgm:cxn modelId="{8C667550-F673-44AF-9F70-5A70B35D3F19}" type="presOf" srcId="{7A610FCA-8DFB-4139-843B-F4194D13F226}" destId="{A385F635-E080-44F8-A5F1-19CF9854F5BA}" srcOrd="1" destOrd="0" presId="urn:microsoft.com/office/officeart/2005/8/layout/list1"/>
    <dgm:cxn modelId="{359BC273-E82A-4E86-A640-E8296959BC65}" type="presOf" srcId="{DD215C51-6286-4672-84DE-E0ED19A83D3F}" destId="{D87F3F59-8C1D-42FF-B2A2-3390FA174A08}" srcOrd="0" destOrd="0" presId="urn:microsoft.com/office/officeart/2005/8/layout/list1"/>
    <dgm:cxn modelId="{34C462B1-88C9-401C-B0D2-24098F35D528}" type="presOf" srcId="{99AEF85A-D7FA-4DAF-A84A-54E40AC63AF7}" destId="{75E4EA99-3CBC-46EB-9654-7F1FD6D91575}" srcOrd="0" destOrd="0" presId="urn:microsoft.com/office/officeart/2005/8/layout/list1"/>
    <dgm:cxn modelId="{AE2979BC-CA09-4F8E-A89B-8725026A17C2}" type="presOf" srcId="{7A610FCA-8DFB-4139-843B-F4194D13F226}" destId="{6E8957D2-5C90-4914-B55D-F87982315AF9}" srcOrd="0" destOrd="0" presId="urn:microsoft.com/office/officeart/2005/8/layout/list1"/>
    <dgm:cxn modelId="{0A015FBE-3734-42EB-9BC7-E06FB88CCA17}" srcId="{2D8B947A-B303-446A-917E-0A86D492EB3E}" destId="{0BCB69D9-FBF5-4163-B93A-D28F0338D055}" srcOrd="2" destOrd="0" parTransId="{F0C75435-198C-474A-B086-F87856955EF5}" sibTransId="{94D21FE7-3D28-4D07-A7CE-B57AFA27D0BE}"/>
    <dgm:cxn modelId="{0E01AFD2-1D58-4C43-B20C-A0DA774A2682}" type="presOf" srcId="{EF6783FE-AF07-454E-B6C5-F7109E280D00}" destId="{556C8FB7-E980-4E94-862C-1020D40DF8C3}" srcOrd="1" destOrd="0" presId="urn:microsoft.com/office/officeart/2005/8/layout/list1"/>
    <dgm:cxn modelId="{EB8461E3-030C-43E5-81F2-E6F7A1257C47}" type="presOf" srcId="{99AEF85A-D7FA-4DAF-A84A-54E40AC63AF7}" destId="{8D2CE811-D7BA-4AF1-880B-BCDE8FCE59C3}" srcOrd="1" destOrd="0" presId="urn:microsoft.com/office/officeart/2005/8/layout/list1"/>
    <dgm:cxn modelId="{42FA94E3-B5D8-4826-928D-F697D25F1E98}" type="presOf" srcId="{2D8B947A-B303-446A-917E-0A86D492EB3E}" destId="{440EBBB2-29E7-40B0-9E4B-27EB3AEA8DFA}" srcOrd="0" destOrd="0" presId="urn:microsoft.com/office/officeart/2005/8/layout/list1"/>
    <dgm:cxn modelId="{196CC7ED-9D2E-47E2-8857-D668865DAEE6}" srcId="{2D8B947A-B303-446A-917E-0A86D492EB3E}" destId="{EF6783FE-AF07-454E-B6C5-F7109E280D00}" srcOrd="1" destOrd="0" parTransId="{5FEC0BF5-FF21-4082-8979-BF6452110539}" sibTransId="{04749FFB-2025-48AD-9137-731A60814E53}"/>
    <dgm:cxn modelId="{1D9A78F6-5462-4C3D-AFF1-9508FDF225D7}" srcId="{2D8B947A-B303-446A-917E-0A86D492EB3E}" destId="{7A610FCA-8DFB-4139-843B-F4194D13F226}" srcOrd="0" destOrd="0" parTransId="{3845BDA1-E952-41A8-8F0F-CABA33E6BDE5}" sibTransId="{F89E1847-7252-493D-AEAC-E7A78497B0DB}"/>
    <dgm:cxn modelId="{D9D64721-B00E-44E7-AE04-DF761273DD76}" type="presParOf" srcId="{440EBBB2-29E7-40B0-9E4B-27EB3AEA8DFA}" destId="{BE1F3449-E876-4F4F-AC8D-A5F5238B977C}" srcOrd="0" destOrd="0" presId="urn:microsoft.com/office/officeart/2005/8/layout/list1"/>
    <dgm:cxn modelId="{F576C042-A9D1-4FD5-BC81-4A6F7B1031F8}" type="presParOf" srcId="{BE1F3449-E876-4F4F-AC8D-A5F5238B977C}" destId="{6E8957D2-5C90-4914-B55D-F87982315AF9}" srcOrd="0" destOrd="0" presId="urn:microsoft.com/office/officeart/2005/8/layout/list1"/>
    <dgm:cxn modelId="{6A610267-F0AD-4174-9567-2621D57C8287}" type="presParOf" srcId="{BE1F3449-E876-4F4F-AC8D-A5F5238B977C}" destId="{A385F635-E080-44F8-A5F1-19CF9854F5BA}" srcOrd="1" destOrd="0" presId="urn:microsoft.com/office/officeart/2005/8/layout/list1"/>
    <dgm:cxn modelId="{33F87C51-009E-4740-95C9-EBB47998313F}" type="presParOf" srcId="{440EBBB2-29E7-40B0-9E4B-27EB3AEA8DFA}" destId="{08BA4916-21C5-4E98-A95C-E6833B7DF276}" srcOrd="1" destOrd="0" presId="urn:microsoft.com/office/officeart/2005/8/layout/list1"/>
    <dgm:cxn modelId="{CD1CBD97-C5AC-4A5C-8719-C1EFA0503729}" type="presParOf" srcId="{440EBBB2-29E7-40B0-9E4B-27EB3AEA8DFA}" destId="{F0C24E1D-744A-4FFE-8201-2BBFE58D3D3A}" srcOrd="2" destOrd="0" presId="urn:microsoft.com/office/officeart/2005/8/layout/list1"/>
    <dgm:cxn modelId="{177006FA-2BA3-4CF9-90D5-B62A324EB206}" type="presParOf" srcId="{440EBBB2-29E7-40B0-9E4B-27EB3AEA8DFA}" destId="{0F8A1DAF-4FF4-4DE0-BE7D-A74DC079185C}" srcOrd="3" destOrd="0" presId="urn:microsoft.com/office/officeart/2005/8/layout/list1"/>
    <dgm:cxn modelId="{B81C1C08-2D9D-41B2-B19F-5692DA6C34C9}" type="presParOf" srcId="{440EBBB2-29E7-40B0-9E4B-27EB3AEA8DFA}" destId="{C1400402-CF65-477C-8516-2975782AC0CD}" srcOrd="4" destOrd="0" presId="urn:microsoft.com/office/officeart/2005/8/layout/list1"/>
    <dgm:cxn modelId="{73BECA68-18A1-4E1B-A738-83AA35F26C90}" type="presParOf" srcId="{C1400402-CF65-477C-8516-2975782AC0CD}" destId="{936E7C9B-F762-4107-91AE-B6EA8BCBED69}" srcOrd="0" destOrd="0" presId="urn:microsoft.com/office/officeart/2005/8/layout/list1"/>
    <dgm:cxn modelId="{30B7FBA4-EB96-49B1-94C2-9833F4E00B44}" type="presParOf" srcId="{C1400402-CF65-477C-8516-2975782AC0CD}" destId="{556C8FB7-E980-4E94-862C-1020D40DF8C3}" srcOrd="1" destOrd="0" presId="urn:microsoft.com/office/officeart/2005/8/layout/list1"/>
    <dgm:cxn modelId="{02951D9C-C913-491D-9BC9-7C15FE91C519}" type="presParOf" srcId="{440EBBB2-29E7-40B0-9E4B-27EB3AEA8DFA}" destId="{EB9B61AA-E875-4B71-9160-D520F24923C4}" srcOrd="5" destOrd="0" presId="urn:microsoft.com/office/officeart/2005/8/layout/list1"/>
    <dgm:cxn modelId="{4C0F82B6-4BD1-47D9-A734-A4D481282A77}" type="presParOf" srcId="{440EBBB2-29E7-40B0-9E4B-27EB3AEA8DFA}" destId="{63470879-2BB7-4BE6-A52C-32F761BFEE76}" srcOrd="6" destOrd="0" presId="urn:microsoft.com/office/officeart/2005/8/layout/list1"/>
    <dgm:cxn modelId="{32C7AE20-C3AF-4196-AE7B-CB765EA24F31}" type="presParOf" srcId="{440EBBB2-29E7-40B0-9E4B-27EB3AEA8DFA}" destId="{8AC3821B-15FD-4691-A73B-0D30D02509FC}" srcOrd="7" destOrd="0" presId="urn:microsoft.com/office/officeart/2005/8/layout/list1"/>
    <dgm:cxn modelId="{14065895-D428-44B6-B42B-D4BA8169E084}" type="presParOf" srcId="{440EBBB2-29E7-40B0-9E4B-27EB3AEA8DFA}" destId="{DC022076-6E6F-4905-8A7D-8D0DB79629FA}" srcOrd="8" destOrd="0" presId="urn:microsoft.com/office/officeart/2005/8/layout/list1"/>
    <dgm:cxn modelId="{7F94FA5B-C9EB-44DB-9FA1-85C4507604E5}" type="presParOf" srcId="{DC022076-6E6F-4905-8A7D-8D0DB79629FA}" destId="{2F8B5E26-BA7E-43DC-9A6A-780A43D8990E}" srcOrd="0" destOrd="0" presId="urn:microsoft.com/office/officeart/2005/8/layout/list1"/>
    <dgm:cxn modelId="{A6D05070-DF3B-4EE7-9FB2-B9913CE301B7}" type="presParOf" srcId="{DC022076-6E6F-4905-8A7D-8D0DB79629FA}" destId="{4CC7EBC0-94AF-4002-8126-B58F279913EF}" srcOrd="1" destOrd="0" presId="urn:microsoft.com/office/officeart/2005/8/layout/list1"/>
    <dgm:cxn modelId="{CBF82BE4-8E96-454E-B6D5-997EEC3B9685}" type="presParOf" srcId="{440EBBB2-29E7-40B0-9E4B-27EB3AEA8DFA}" destId="{DB9A8752-9C33-4593-AA5B-1E67EC803786}" srcOrd="9" destOrd="0" presId="urn:microsoft.com/office/officeart/2005/8/layout/list1"/>
    <dgm:cxn modelId="{A043CC81-02F8-4259-8E89-1A0D4D2C22C2}" type="presParOf" srcId="{440EBBB2-29E7-40B0-9E4B-27EB3AEA8DFA}" destId="{2C046034-B409-43CB-AC7A-591E76284B25}" srcOrd="10" destOrd="0" presId="urn:microsoft.com/office/officeart/2005/8/layout/list1"/>
    <dgm:cxn modelId="{A323B918-66C0-49BB-A81A-B1E9D0CD4A0C}" type="presParOf" srcId="{440EBBB2-29E7-40B0-9E4B-27EB3AEA8DFA}" destId="{383B8D01-AE63-4AD8-A13D-1E1EC0C1F58F}" srcOrd="11" destOrd="0" presId="urn:microsoft.com/office/officeart/2005/8/layout/list1"/>
    <dgm:cxn modelId="{578B3E94-0618-454C-9123-38E6DEA3F6D8}" type="presParOf" srcId="{440EBBB2-29E7-40B0-9E4B-27EB3AEA8DFA}" destId="{F383AC5C-4D57-4307-98CD-D19A2A1A5D1E}" srcOrd="12" destOrd="0" presId="urn:microsoft.com/office/officeart/2005/8/layout/list1"/>
    <dgm:cxn modelId="{774729A9-0B7F-4F37-9950-2DD9E78FDC41}" type="presParOf" srcId="{F383AC5C-4D57-4307-98CD-D19A2A1A5D1E}" destId="{75E4EA99-3CBC-46EB-9654-7F1FD6D91575}" srcOrd="0" destOrd="0" presId="urn:microsoft.com/office/officeart/2005/8/layout/list1"/>
    <dgm:cxn modelId="{333246E9-D8B2-48E5-BE7B-CB62596728FA}" type="presParOf" srcId="{F383AC5C-4D57-4307-98CD-D19A2A1A5D1E}" destId="{8D2CE811-D7BA-4AF1-880B-BCDE8FCE59C3}" srcOrd="1" destOrd="0" presId="urn:microsoft.com/office/officeart/2005/8/layout/list1"/>
    <dgm:cxn modelId="{214E2EDC-F7E8-48CF-BA88-2FBA9C997E56}" type="presParOf" srcId="{440EBBB2-29E7-40B0-9E4B-27EB3AEA8DFA}" destId="{313E4A8A-DA36-4674-B808-C5C6B57C4551}" srcOrd="13" destOrd="0" presId="urn:microsoft.com/office/officeart/2005/8/layout/list1"/>
    <dgm:cxn modelId="{19B4B5AA-1AB9-4137-B002-278922B7B36B}" type="presParOf" srcId="{440EBBB2-29E7-40B0-9E4B-27EB3AEA8DFA}" destId="{2B5C2499-C939-4917-9D6C-2E75D969E60B}" srcOrd="14" destOrd="0" presId="urn:microsoft.com/office/officeart/2005/8/layout/list1"/>
    <dgm:cxn modelId="{643287F5-58C0-450F-A979-BB1F5BA750FC}" type="presParOf" srcId="{440EBBB2-29E7-40B0-9E4B-27EB3AEA8DFA}" destId="{1771021A-F34E-48E6-84B7-02400CACC838}" srcOrd="15" destOrd="0" presId="urn:microsoft.com/office/officeart/2005/8/layout/list1"/>
    <dgm:cxn modelId="{E708273E-7B81-42F1-802A-27C7AC02FC41}" type="presParOf" srcId="{440EBBB2-29E7-40B0-9E4B-27EB3AEA8DFA}" destId="{FB870ABA-7925-4B55-B7DF-628D022F1858}" srcOrd="16" destOrd="0" presId="urn:microsoft.com/office/officeart/2005/8/layout/list1"/>
    <dgm:cxn modelId="{BEC8661D-E6A1-4058-AA62-3E96DFF08976}" type="presParOf" srcId="{FB870ABA-7925-4B55-B7DF-628D022F1858}" destId="{D87F3F59-8C1D-42FF-B2A2-3390FA174A08}" srcOrd="0" destOrd="0" presId="urn:microsoft.com/office/officeart/2005/8/layout/list1"/>
    <dgm:cxn modelId="{EC499BD9-7EA9-431F-8CE6-E14F089D3A77}" type="presParOf" srcId="{FB870ABA-7925-4B55-B7DF-628D022F1858}" destId="{54178807-0353-4726-9A48-C3B2975C255C}" srcOrd="1" destOrd="0" presId="urn:microsoft.com/office/officeart/2005/8/layout/list1"/>
    <dgm:cxn modelId="{559B53B7-023B-4EDD-835D-CFFABD06426B}" type="presParOf" srcId="{440EBBB2-29E7-40B0-9E4B-27EB3AEA8DFA}" destId="{150829DB-1A3B-4576-9B3A-41521EC1C3A5}" srcOrd="17" destOrd="0" presId="urn:microsoft.com/office/officeart/2005/8/layout/list1"/>
    <dgm:cxn modelId="{8C911488-40F9-49BE-B2F0-28B6EE17B0DC}" type="presParOf" srcId="{440EBBB2-29E7-40B0-9E4B-27EB3AEA8DFA}" destId="{23805CC2-86F9-46D2-B0D1-C09F6CB9828B}"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8B947A-B303-446A-917E-0A86D492EB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A610FCA-8DFB-4139-843B-F4194D13F226}">
      <dgm:prSet phldrT="[Text]"/>
      <dgm:spPr/>
      <dgm:t>
        <a:bodyPr/>
        <a:lstStyle/>
        <a:p>
          <a:r>
            <a:rPr lang="en-US" b="1" dirty="0"/>
            <a:t>Mouse Up</a:t>
          </a:r>
        </a:p>
      </dgm:t>
    </dgm:pt>
    <dgm:pt modelId="{3845BDA1-E952-41A8-8F0F-CABA33E6BDE5}" type="parTrans" cxnId="{1D9A78F6-5462-4C3D-AFF1-9508FDF225D7}">
      <dgm:prSet/>
      <dgm:spPr/>
      <dgm:t>
        <a:bodyPr/>
        <a:lstStyle/>
        <a:p>
          <a:endParaRPr lang="en-US" b="1"/>
        </a:p>
      </dgm:t>
    </dgm:pt>
    <dgm:pt modelId="{F89E1847-7252-493D-AEAC-E7A78497B0DB}" type="sibTrans" cxnId="{1D9A78F6-5462-4C3D-AFF1-9508FDF225D7}">
      <dgm:prSet/>
      <dgm:spPr/>
      <dgm:t>
        <a:bodyPr/>
        <a:lstStyle/>
        <a:p>
          <a:endParaRPr lang="en-US" b="1"/>
        </a:p>
      </dgm:t>
    </dgm:pt>
    <dgm:pt modelId="{EF6783FE-AF07-454E-B6C5-F7109E280D00}">
      <dgm:prSet phldrT="[Text]"/>
      <dgm:spPr/>
      <dgm:t>
        <a:bodyPr/>
        <a:lstStyle/>
        <a:p>
          <a:r>
            <a:rPr lang="en-US" b="1" dirty="0"/>
            <a:t>Key Press , Key Down , Key Up</a:t>
          </a:r>
        </a:p>
      </dgm:t>
    </dgm:pt>
    <dgm:pt modelId="{5FEC0BF5-FF21-4082-8979-BF6452110539}" type="parTrans" cxnId="{196CC7ED-9D2E-47E2-8857-D668865DAEE6}">
      <dgm:prSet/>
      <dgm:spPr/>
      <dgm:t>
        <a:bodyPr/>
        <a:lstStyle/>
        <a:p>
          <a:endParaRPr lang="en-US" b="1"/>
        </a:p>
      </dgm:t>
    </dgm:pt>
    <dgm:pt modelId="{04749FFB-2025-48AD-9137-731A60814E53}" type="sibTrans" cxnId="{196CC7ED-9D2E-47E2-8857-D668865DAEE6}">
      <dgm:prSet/>
      <dgm:spPr/>
      <dgm:t>
        <a:bodyPr/>
        <a:lstStyle/>
        <a:p>
          <a:endParaRPr lang="en-US" b="1"/>
        </a:p>
      </dgm:t>
    </dgm:pt>
    <dgm:pt modelId="{0BCB69D9-FBF5-4163-B93A-D28F0338D055}">
      <dgm:prSet phldrT="[Text]"/>
      <dgm:spPr/>
      <dgm:t>
        <a:bodyPr/>
        <a:lstStyle/>
        <a:p>
          <a:r>
            <a:rPr lang="en-US" b="1" dirty="0"/>
            <a:t>Load</a:t>
          </a:r>
        </a:p>
      </dgm:t>
    </dgm:pt>
    <dgm:pt modelId="{F0C75435-198C-474A-B086-F87856955EF5}" type="parTrans" cxnId="{0A015FBE-3734-42EB-9BC7-E06FB88CCA17}">
      <dgm:prSet/>
      <dgm:spPr/>
      <dgm:t>
        <a:bodyPr/>
        <a:lstStyle/>
        <a:p>
          <a:endParaRPr lang="en-US" b="1"/>
        </a:p>
      </dgm:t>
    </dgm:pt>
    <dgm:pt modelId="{94D21FE7-3D28-4D07-A7CE-B57AFA27D0BE}" type="sibTrans" cxnId="{0A015FBE-3734-42EB-9BC7-E06FB88CCA17}">
      <dgm:prSet/>
      <dgm:spPr/>
      <dgm:t>
        <a:bodyPr/>
        <a:lstStyle/>
        <a:p>
          <a:endParaRPr lang="en-US" b="1"/>
        </a:p>
      </dgm:t>
    </dgm:pt>
    <dgm:pt modelId="{99AEF85A-D7FA-4DAF-A84A-54E40AC63AF7}">
      <dgm:prSet phldrT="[Text]"/>
      <dgm:spPr/>
      <dgm:t>
        <a:bodyPr/>
        <a:lstStyle/>
        <a:p>
          <a:r>
            <a:rPr lang="en-US" b="1" dirty="0"/>
            <a:t>Unload</a:t>
          </a:r>
        </a:p>
      </dgm:t>
    </dgm:pt>
    <dgm:pt modelId="{50568933-A7A7-4FF2-9600-28B470E11D92}" type="parTrans" cxnId="{6832DD03-78B4-4B17-A249-61F1BA163385}">
      <dgm:prSet/>
      <dgm:spPr/>
      <dgm:t>
        <a:bodyPr/>
        <a:lstStyle/>
        <a:p>
          <a:endParaRPr lang="en-US" b="1"/>
        </a:p>
      </dgm:t>
    </dgm:pt>
    <dgm:pt modelId="{C8C34BAB-D4DC-41B4-86EF-7D1A4389DF1A}" type="sibTrans" cxnId="{6832DD03-78B4-4B17-A249-61F1BA163385}">
      <dgm:prSet/>
      <dgm:spPr/>
      <dgm:t>
        <a:bodyPr/>
        <a:lstStyle/>
        <a:p>
          <a:endParaRPr lang="en-US" b="1"/>
        </a:p>
      </dgm:t>
    </dgm:pt>
    <dgm:pt modelId="{DD215C51-6286-4672-84DE-E0ED19A83D3F}">
      <dgm:prSet phldrT="[Text]"/>
      <dgm:spPr/>
      <dgm:t>
        <a:bodyPr/>
        <a:lstStyle/>
        <a:p>
          <a:r>
            <a:rPr lang="en-US" b="1" dirty="0"/>
            <a:t>Resize</a:t>
          </a:r>
        </a:p>
      </dgm:t>
    </dgm:pt>
    <dgm:pt modelId="{B7588A4B-DF25-4B58-94B1-A5F947AC43B5}" type="parTrans" cxnId="{460C9E02-FFB4-416E-8A37-61E98F540888}">
      <dgm:prSet/>
      <dgm:spPr/>
      <dgm:t>
        <a:bodyPr/>
        <a:lstStyle/>
        <a:p>
          <a:endParaRPr lang="en-US" b="1"/>
        </a:p>
      </dgm:t>
    </dgm:pt>
    <dgm:pt modelId="{00820A4B-DAF3-4A64-A6F1-11C22606241B}" type="sibTrans" cxnId="{460C9E02-FFB4-416E-8A37-61E98F540888}">
      <dgm:prSet/>
      <dgm:spPr/>
      <dgm:t>
        <a:bodyPr/>
        <a:lstStyle/>
        <a:p>
          <a:endParaRPr lang="en-US" b="1"/>
        </a:p>
      </dgm:t>
    </dgm:pt>
    <dgm:pt modelId="{440EBBB2-29E7-40B0-9E4B-27EB3AEA8DFA}" type="pres">
      <dgm:prSet presAssocID="{2D8B947A-B303-446A-917E-0A86D492EB3E}" presName="linear" presStyleCnt="0">
        <dgm:presLayoutVars>
          <dgm:dir/>
          <dgm:animLvl val="lvl"/>
          <dgm:resizeHandles val="exact"/>
        </dgm:presLayoutVars>
      </dgm:prSet>
      <dgm:spPr/>
    </dgm:pt>
    <dgm:pt modelId="{BE1F3449-E876-4F4F-AC8D-A5F5238B977C}" type="pres">
      <dgm:prSet presAssocID="{7A610FCA-8DFB-4139-843B-F4194D13F226}" presName="parentLin" presStyleCnt="0"/>
      <dgm:spPr/>
    </dgm:pt>
    <dgm:pt modelId="{6E8957D2-5C90-4914-B55D-F87982315AF9}" type="pres">
      <dgm:prSet presAssocID="{7A610FCA-8DFB-4139-843B-F4194D13F226}" presName="parentLeftMargin" presStyleLbl="node1" presStyleIdx="0" presStyleCnt="5"/>
      <dgm:spPr/>
    </dgm:pt>
    <dgm:pt modelId="{A385F635-E080-44F8-A5F1-19CF9854F5BA}" type="pres">
      <dgm:prSet presAssocID="{7A610FCA-8DFB-4139-843B-F4194D13F226}" presName="parentText" presStyleLbl="node1" presStyleIdx="0" presStyleCnt="5">
        <dgm:presLayoutVars>
          <dgm:chMax val="0"/>
          <dgm:bulletEnabled val="1"/>
        </dgm:presLayoutVars>
      </dgm:prSet>
      <dgm:spPr/>
    </dgm:pt>
    <dgm:pt modelId="{08BA4916-21C5-4E98-A95C-E6833B7DF276}" type="pres">
      <dgm:prSet presAssocID="{7A610FCA-8DFB-4139-843B-F4194D13F226}" presName="negativeSpace" presStyleCnt="0"/>
      <dgm:spPr/>
    </dgm:pt>
    <dgm:pt modelId="{F0C24E1D-744A-4FFE-8201-2BBFE58D3D3A}" type="pres">
      <dgm:prSet presAssocID="{7A610FCA-8DFB-4139-843B-F4194D13F226}" presName="childText" presStyleLbl="conFgAcc1" presStyleIdx="0" presStyleCnt="5">
        <dgm:presLayoutVars>
          <dgm:bulletEnabled val="1"/>
        </dgm:presLayoutVars>
      </dgm:prSet>
      <dgm:spPr/>
    </dgm:pt>
    <dgm:pt modelId="{0F8A1DAF-4FF4-4DE0-BE7D-A74DC079185C}" type="pres">
      <dgm:prSet presAssocID="{F89E1847-7252-493D-AEAC-E7A78497B0DB}" presName="spaceBetweenRectangles" presStyleCnt="0"/>
      <dgm:spPr/>
    </dgm:pt>
    <dgm:pt modelId="{C1400402-CF65-477C-8516-2975782AC0CD}" type="pres">
      <dgm:prSet presAssocID="{EF6783FE-AF07-454E-B6C5-F7109E280D00}" presName="parentLin" presStyleCnt="0"/>
      <dgm:spPr/>
    </dgm:pt>
    <dgm:pt modelId="{936E7C9B-F762-4107-91AE-B6EA8BCBED69}" type="pres">
      <dgm:prSet presAssocID="{EF6783FE-AF07-454E-B6C5-F7109E280D00}" presName="parentLeftMargin" presStyleLbl="node1" presStyleIdx="0" presStyleCnt="5"/>
      <dgm:spPr/>
    </dgm:pt>
    <dgm:pt modelId="{556C8FB7-E980-4E94-862C-1020D40DF8C3}" type="pres">
      <dgm:prSet presAssocID="{EF6783FE-AF07-454E-B6C5-F7109E280D00}" presName="parentText" presStyleLbl="node1" presStyleIdx="1" presStyleCnt="5">
        <dgm:presLayoutVars>
          <dgm:chMax val="0"/>
          <dgm:bulletEnabled val="1"/>
        </dgm:presLayoutVars>
      </dgm:prSet>
      <dgm:spPr/>
    </dgm:pt>
    <dgm:pt modelId="{EB9B61AA-E875-4B71-9160-D520F24923C4}" type="pres">
      <dgm:prSet presAssocID="{EF6783FE-AF07-454E-B6C5-F7109E280D00}" presName="negativeSpace" presStyleCnt="0"/>
      <dgm:spPr/>
    </dgm:pt>
    <dgm:pt modelId="{63470879-2BB7-4BE6-A52C-32F761BFEE76}" type="pres">
      <dgm:prSet presAssocID="{EF6783FE-AF07-454E-B6C5-F7109E280D00}" presName="childText" presStyleLbl="conFgAcc1" presStyleIdx="1" presStyleCnt="5">
        <dgm:presLayoutVars>
          <dgm:bulletEnabled val="1"/>
        </dgm:presLayoutVars>
      </dgm:prSet>
      <dgm:spPr/>
    </dgm:pt>
    <dgm:pt modelId="{8AC3821B-15FD-4691-A73B-0D30D02509FC}" type="pres">
      <dgm:prSet presAssocID="{04749FFB-2025-48AD-9137-731A60814E53}" presName="spaceBetweenRectangles" presStyleCnt="0"/>
      <dgm:spPr/>
    </dgm:pt>
    <dgm:pt modelId="{DC022076-6E6F-4905-8A7D-8D0DB79629FA}" type="pres">
      <dgm:prSet presAssocID="{0BCB69D9-FBF5-4163-B93A-D28F0338D055}" presName="parentLin" presStyleCnt="0"/>
      <dgm:spPr/>
    </dgm:pt>
    <dgm:pt modelId="{2F8B5E26-BA7E-43DC-9A6A-780A43D8990E}" type="pres">
      <dgm:prSet presAssocID="{0BCB69D9-FBF5-4163-B93A-D28F0338D055}" presName="parentLeftMargin" presStyleLbl="node1" presStyleIdx="1" presStyleCnt="5"/>
      <dgm:spPr/>
    </dgm:pt>
    <dgm:pt modelId="{4CC7EBC0-94AF-4002-8126-B58F279913EF}" type="pres">
      <dgm:prSet presAssocID="{0BCB69D9-FBF5-4163-B93A-D28F0338D055}" presName="parentText" presStyleLbl="node1" presStyleIdx="2" presStyleCnt="5">
        <dgm:presLayoutVars>
          <dgm:chMax val="0"/>
          <dgm:bulletEnabled val="1"/>
        </dgm:presLayoutVars>
      </dgm:prSet>
      <dgm:spPr/>
    </dgm:pt>
    <dgm:pt modelId="{DB9A8752-9C33-4593-AA5B-1E67EC803786}" type="pres">
      <dgm:prSet presAssocID="{0BCB69D9-FBF5-4163-B93A-D28F0338D055}" presName="negativeSpace" presStyleCnt="0"/>
      <dgm:spPr/>
    </dgm:pt>
    <dgm:pt modelId="{2C046034-B409-43CB-AC7A-591E76284B25}" type="pres">
      <dgm:prSet presAssocID="{0BCB69D9-FBF5-4163-B93A-D28F0338D055}" presName="childText" presStyleLbl="conFgAcc1" presStyleIdx="2" presStyleCnt="5">
        <dgm:presLayoutVars>
          <dgm:bulletEnabled val="1"/>
        </dgm:presLayoutVars>
      </dgm:prSet>
      <dgm:spPr/>
    </dgm:pt>
    <dgm:pt modelId="{383B8D01-AE63-4AD8-A13D-1E1EC0C1F58F}" type="pres">
      <dgm:prSet presAssocID="{94D21FE7-3D28-4D07-A7CE-B57AFA27D0BE}" presName="spaceBetweenRectangles" presStyleCnt="0"/>
      <dgm:spPr/>
    </dgm:pt>
    <dgm:pt modelId="{F383AC5C-4D57-4307-98CD-D19A2A1A5D1E}" type="pres">
      <dgm:prSet presAssocID="{99AEF85A-D7FA-4DAF-A84A-54E40AC63AF7}" presName="parentLin" presStyleCnt="0"/>
      <dgm:spPr/>
    </dgm:pt>
    <dgm:pt modelId="{75E4EA99-3CBC-46EB-9654-7F1FD6D91575}" type="pres">
      <dgm:prSet presAssocID="{99AEF85A-D7FA-4DAF-A84A-54E40AC63AF7}" presName="parentLeftMargin" presStyleLbl="node1" presStyleIdx="2" presStyleCnt="5"/>
      <dgm:spPr/>
    </dgm:pt>
    <dgm:pt modelId="{8D2CE811-D7BA-4AF1-880B-BCDE8FCE59C3}" type="pres">
      <dgm:prSet presAssocID="{99AEF85A-D7FA-4DAF-A84A-54E40AC63AF7}" presName="parentText" presStyleLbl="node1" presStyleIdx="3" presStyleCnt="5">
        <dgm:presLayoutVars>
          <dgm:chMax val="0"/>
          <dgm:bulletEnabled val="1"/>
        </dgm:presLayoutVars>
      </dgm:prSet>
      <dgm:spPr/>
    </dgm:pt>
    <dgm:pt modelId="{313E4A8A-DA36-4674-B808-C5C6B57C4551}" type="pres">
      <dgm:prSet presAssocID="{99AEF85A-D7FA-4DAF-A84A-54E40AC63AF7}" presName="negativeSpace" presStyleCnt="0"/>
      <dgm:spPr/>
    </dgm:pt>
    <dgm:pt modelId="{2B5C2499-C939-4917-9D6C-2E75D969E60B}" type="pres">
      <dgm:prSet presAssocID="{99AEF85A-D7FA-4DAF-A84A-54E40AC63AF7}" presName="childText" presStyleLbl="conFgAcc1" presStyleIdx="3" presStyleCnt="5">
        <dgm:presLayoutVars>
          <dgm:bulletEnabled val="1"/>
        </dgm:presLayoutVars>
      </dgm:prSet>
      <dgm:spPr/>
    </dgm:pt>
    <dgm:pt modelId="{1771021A-F34E-48E6-84B7-02400CACC838}" type="pres">
      <dgm:prSet presAssocID="{C8C34BAB-D4DC-41B4-86EF-7D1A4389DF1A}" presName="spaceBetweenRectangles" presStyleCnt="0"/>
      <dgm:spPr/>
    </dgm:pt>
    <dgm:pt modelId="{FB870ABA-7925-4B55-B7DF-628D022F1858}" type="pres">
      <dgm:prSet presAssocID="{DD215C51-6286-4672-84DE-E0ED19A83D3F}" presName="parentLin" presStyleCnt="0"/>
      <dgm:spPr/>
    </dgm:pt>
    <dgm:pt modelId="{D87F3F59-8C1D-42FF-B2A2-3390FA174A08}" type="pres">
      <dgm:prSet presAssocID="{DD215C51-6286-4672-84DE-E0ED19A83D3F}" presName="parentLeftMargin" presStyleLbl="node1" presStyleIdx="3" presStyleCnt="5"/>
      <dgm:spPr/>
    </dgm:pt>
    <dgm:pt modelId="{54178807-0353-4726-9A48-C3B2975C255C}" type="pres">
      <dgm:prSet presAssocID="{DD215C51-6286-4672-84DE-E0ED19A83D3F}" presName="parentText" presStyleLbl="node1" presStyleIdx="4" presStyleCnt="5">
        <dgm:presLayoutVars>
          <dgm:chMax val="0"/>
          <dgm:bulletEnabled val="1"/>
        </dgm:presLayoutVars>
      </dgm:prSet>
      <dgm:spPr/>
    </dgm:pt>
    <dgm:pt modelId="{150829DB-1A3B-4576-9B3A-41521EC1C3A5}" type="pres">
      <dgm:prSet presAssocID="{DD215C51-6286-4672-84DE-E0ED19A83D3F}" presName="negativeSpace" presStyleCnt="0"/>
      <dgm:spPr/>
    </dgm:pt>
    <dgm:pt modelId="{23805CC2-86F9-46D2-B0D1-C09F6CB9828B}" type="pres">
      <dgm:prSet presAssocID="{DD215C51-6286-4672-84DE-E0ED19A83D3F}" presName="childText" presStyleLbl="conFgAcc1" presStyleIdx="4" presStyleCnt="5">
        <dgm:presLayoutVars>
          <dgm:bulletEnabled val="1"/>
        </dgm:presLayoutVars>
      </dgm:prSet>
      <dgm:spPr/>
    </dgm:pt>
  </dgm:ptLst>
  <dgm:cxnLst>
    <dgm:cxn modelId="{460C9E02-FFB4-416E-8A37-61E98F540888}" srcId="{2D8B947A-B303-446A-917E-0A86D492EB3E}" destId="{DD215C51-6286-4672-84DE-E0ED19A83D3F}" srcOrd="4" destOrd="0" parTransId="{B7588A4B-DF25-4B58-94B1-A5F947AC43B5}" sibTransId="{00820A4B-DAF3-4A64-A6F1-11C22606241B}"/>
    <dgm:cxn modelId="{6832DD03-78B4-4B17-A249-61F1BA163385}" srcId="{2D8B947A-B303-446A-917E-0A86D492EB3E}" destId="{99AEF85A-D7FA-4DAF-A84A-54E40AC63AF7}" srcOrd="3" destOrd="0" parTransId="{50568933-A7A7-4FF2-9600-28B470E11D92}" sibTransId="{C8C34BAB-D4DC-41B4-86EF-7D1A4389DF1A}"/>
    <dgm:cxn modelId="{D219B436-98C0-4654-8BE7-9CE609AE4EDE}" type="presOf" srcId="{0BCB69D9-FBF5-4163-B93A-D28F0338D055}" destId="{4CC7EBC0-94AF-4002-8126-B58F279913EF}" srcOrd="1" destOrd="0" presId="urn:microsoft.com/office/officeart/2005/8/layout/list1"/>
    <dgm:cxn modelId="{0E44CD37-09B5-43EF-A74E-C0D17F1CCB85}" type="presOf" srcId="{0BCB69D9-FBF5-4163-B93A-D28F0338D055}" destId="{2F8B5E26-BA7E-43DC-9A6A-780A43D8990E}" srcOrd="0" destOrd="0" presId="urn:microsoft.com/office/officeart/2005/8/layout/list1"/>
    <dgm:cxn modelId="{8AB5F65B-E86F-4513-A9EE-8CD2A510D404}" type="presOf" srcId="{EF6783FE-AF07-454E-B6C5-F7109E280D00}" destId="{936E7C9B-F762-4107-91AE-B6EA8BCBED69}" srcOrd="0" destOrd="0" presId="urn:microsoft.com/office/officeart/2005/8/layout/list1"/>
    <dgm:cxn modelId="{9C84E94F-9D42-43FE-9ADB-094DD8AE457E}" type="presOf" srcId="{DD215C51-6286-4672-84DE-E0ED19A83D3F}" destId="{54178807-0353-4726-9A48-C3B2975C255C}" srcOrd="1" destOrd="0" presId="urn:microsoft.com/office/officeart/2005/8/layout/list1"/>
    <dgm:cxn modelId="{8C667550-F673-44AF-9F70-5A70B35D3F19}" type="presOf" srcId="{7A610FCA-8DFB-4139-843B-F4194D13F226}" destId="{A385F635-E080-44F8-A5F1-19CF9854F5BA}" srcOrd="1" destOrd="0" presId="urn:microsoft.com/office/officeart/2005/8/layout/list1"/>
    <dgm:cxn modelId="{359BC273-E82A-4E86-A640-E8296959BC65}" type="presOf" srcId="{DD215C51-6286-4672-84DE-E0ED19A83D3F}" destId="{D87F3F59-8C1D-42FF-B2A2-3390FA174A08}" srcOrd="0" destOrd="0" presId="urn:microsoft.com/office/officeart/2005/8/layout/list1"/>
    <dgm:cxn modelId="{34C462B1-88C9-401C-B0D2-24098F35D528}" type="presOf" srcId="{99AEF85A-D7FA-4DAF-A84A-54E40AC63AF7}" destId="{75E4EA99-3CBC-46EB-9654-7F1FD6D91575}" srcOrd="0" destOrd="0" presId="urn:microsoft.com/office/officeart/2005/8/layout/list1"/>
    <dgm:cxn modelId="{AE2979BC-CA09-4F8E-A89B-8725026A17C2}" type="presOf" srcId="{7A610FCA-8DFB-4139-843B-F4194D13F226}" destId="{6E8957D2-5C90-4914-B55D-F87982315AF9}" srcOrd="0" destOrd="0" presId="urn:microsoft.com/office/officeart/2005/8/layout/list1"/>
    <dgm:cxn modelId="{0A015FBE-3734-42EB-9BC7-E06FB88CCA17}" srcId="{2D8B947A-B303-446A-917E-0A86D492EB3E}" destId="{0BCB69D9-FBF5-4163-B93A-D28F0338D055}" srcOrd="2" destOrd="0" parTransId="{F0C75435-198C-474A-B086-F87856955EF5}" sibTransId="{94D21FE7-3D28-4D07-A7CE-B57AFA27D0BE}"/>
    <dgm:cxn modelId="{0E01AFD2-1D58-4C43-B20C-A0DA774A2682}" type="presOf" srcId="{EF6783FE-AF07-454E-B6C5-F7109E280D00}" destId="{556C8FB7-E980-4E94-862C-1020D40DF8C3}" srcOrd="1" destOrd="0" presId="urn:microsoft.com/office/officeart/2005/8/layout/list1"/>
    <dgm:cxn modelId="{EB8461E3-030C-43E5-81F2-E6F7A1257C47}" type="presOf" srcId="{99AEF85A-D7FA-4DAF-A84A-54E40AC63AF7}" destId="{8D2CE811-D7BA-4AF1-880B-BCDE8FCE59C3}" srcOrd="1" destOrd="0" presId="urn:microsoft.com/office/officeart/2005/8/layout/list1"/>
    <dgm:cxn modelId="{42FA94E3-B5D8-4826-928D-F697D25F1E98}" type="presOf" srcId="{2D8B947A-B303-446A-917E-0A86D492EB3E}" destId="{440EBBB2-29E7-40B0-9E4B-27EB3AEA8DFA}" srcOrd="0" destOrd="0" presId="urn:microsoft.com/office/officeart/2005/8/layout/list1"/>
    <dgm:cxn modelId="{196CC7ED-9D2E-47E2-8857-D668865DAEE6}" srcId="{2D8B947A-B303-446A-917E-0A86D492EB3E}" destId="{EF6783FE-AF07-454E-B6C5-F7109E280D00}" srcOrd="1" destOrd="0" parTransId="{5FEC0BF5-FF21-4082-8979-BF6452110539}" sibTransId="{04749FFB-2025-48AD-9137-731A60814E53}"/>
    <dgm:cxn modelId="{1D9A78F6-5462-4C3D-AFF1-9508FDF225D7}" srcId="{2D8B947A-B303-446A-917E-0A86D492EB3E}" destId="{7A610FCA-8DFB-4139-843B-F4194D13F226}" srcOrd="0" destOrd="0" parTransId="{3845BDA1-E952-41A8-8F0F-CABA33E6BDE5}" sibTransId="{F89E1847-7252-493D-AEAC-E7A78497B0DB}"/>
    <dgm:cxn modelId="{D9D64721-B00E-44E7-AE04-DF761273DD76}" type="presParOf" srcId="{440EBBB2-29E7-40B0-9E4B-27EB3AEA8DFA}" destId="{BE1F3449-E876-4F4F-AC8D-A5F5238B977C}" srcOrd="0" destOrd="0" presId="urn:microsoft.com/office/officeart/2005/8/layout/list1"/>
    <dgm:cxn modelId="{F576C042-A9D1-4FD5-BC81-4A6F7B1031F8}" type="presParOf" srcId="{BE1F3449-E876-4F4F-AC8D-A5F5238B977C}" destId="{6E8957D2-5C90-4914-B55D-F87982315AF9}" srcOrd="0" destOrd="0" presId="urn:microsoft.com/office/officeart/2005/8/layout/list1"/>
    <dgm:cxn modelId="{6A610267-F0AD-4174-9567-2621D57C8287}" type="presParOf" srcId="{BE1F3449-E876-4F4F-AC8D-A5F5238B977C}" destId="{A385F635-E080-44F8-A5F1-19CF9854F5BA}" srcOrd="1" destOrd="0" presId="urn:microsoft.com/office/officeart/2005/8/layout/list1"/>
    <dgm:cxn modelId="{33F87C51-009E-4740-95C9-EBB47998313F}" type="presParOf" srcId="{440EBBB2-29E7-40B0-9E4B-27EB3AEA8DFA}" destId="{08BA4916-21C5-4E98-A95C-E6833B7DF276}" srcOrd="1" destOrd="0" presId="urn:microsoft.com/office/officeart/2005/8/layout/list1"/>
    <dgm:cxn modelId="{CD1CBD97-C5AC-4A5C-8719-C1EFA0503729}" type="presParOf" srcId="{440EBBB2-29E7-40B0-9E4B-27EB3AEA8DFA}" destId="{F0C24E1D-744A-4FFE-8201-2BBFE58D3D3A}" srcOrd="2" destOrd="0" presId="urn:microsoft.com/office/officeart/2005/8/layout/list1"/>
    <dgm:cxn modelId="{177006FA-2BA3-4CF9-90D5-B62A324EB206}" type="presParOf" srcId="{440EBBB2-29E7-40B0-9E4B-27EB3AEA8DFA}" destId="{0F8A1DAF-4FF4-4DE0-BE7D-A74DC079185C}" srcOrd="3" destOrd="0" presId="urn:microsoft.com/office/officeart/2005/8/layout/list1"/>
    <dgm:cxn modelId="{B81C1C08-2D9D-41B2-B19F-5692DA6C34C9}" type="presParOf" srcId="{440EBBB2-29E7-40B0-9E4B-27EB3AEA8DFA}" destId="{C1400402-CF65-477C-8516-2975782AC0CD}" srcOrd="4" destOrd="0" presId="urn:microsoft.com/office/officeart/2005/8/layout/list1"/>
    <dgm:cxn modelId="{73BECA68-18A1-4E1B-A738-83AA35F26C90}" type="presParOf" srcId="{C1400402-CF65-477C-8516-2975782AC0CD}" destId="{936E7C9B-F762-4107-91AE-B6EA8BCBED69}" srcOrd="0" destOrd="0" presId="urn:microsoft.com/office/officeart/2005/8/layout/list1"/>
    <dgm:cxn modelId="{30B7FBA4-EB96-49B1-94C2-9833F4E00B44}" type="presParOf" srcId="{C1400402-CF65-477C-8516-2975782AC0CD}" destId="{556C8FB7-E980-4E94-862C-1020D40DF8C3}" srcOrd="1" destOrd="0" presId="urn:microsoft.com/office/officeart/2005/8/layout/list1"/>
    <dgm:cxn modelId="{02951D9C-C913-491D-9BC9-7C15FE91C519}" type="presParOf" srcId="{440EBBB2-29E7-40B0-9E4B-27EB3AEA8DFA}" destId="{EB9B61AA-E875-4B71-9160-D520F24923C4}" srcOrd="5" destOrd="0" presId="urn:microsoft.com/office/officeart/2005/8/layout/list1"/>
    <dgm:cxn modelId="{4C0F82B6-4BD1-47D9-A734-A4D481282A77}" type="presParOf" srcId="{440EBBB2-29E7-40B0-9E4B-27EB3AEA8DFA}" destId="{63470879-2BB7-4BE6-A52C-32F761BFEE76}" srcOrd="6" destOrd="0" presId="urn:microsoft.com/office/officeart/2005/8/layout/list1"/>
    <dgm:cxn modelId="{32C7AE20-C3AF-4196-AE7B-CB765EA24F31}" type="presParOf" srcId="{440EBBB2-29E7-40B0-9E4B-27EB3AEA8DFA}" destId="{8AC3821B-15FD-4691-A73B-0D30D02509FC}" srcOrd="7" destOrd="0" presId="urn:microsoft.com/office/officeart/2005/8/layout/list1"/>
    <dgm:cxn modelId="{14065895-D428-44B6-B42B-D4BA8169E084}" type="presParOf" srcId="{440EBBB2-29E7-40B0-9E4B-27EB3AEA8DFA}" destId="{DC022076-6E6F-4905-8A7D-8D0DB79629FA}" srcOrd="8" destOrd="0" presId="urn:microsoft.com/office/officeart/2005/8/layout/list1"/>
    <dgm:cxn modelId="{7F94FA5B-C9EB-44DB-9FA1-85C4507604E5}" type="presParOf" srcId="{DC022076-6E6F-4905-8A7D-8D0DB79629FA}" destId="{2F8B5E26-BA7E-43DC-9A6A-780A43D8990E}" srcOrd="0" destOrd="0" presId="urn:microsoft.com/office/officeart/2005/8/layout/list1"/>
    <dgm:cxn modelId="{A6D05070-DF3B-4EE7-9FB2-B9913CE301B7}" type="presParOf" srcId="{DC022076-6E6F-4905-8A7D-8D0DB79629FA}" destId="{4CC7EBC0-94AF-4002-8126-B58F279913EF}" srcOrd="1" destOrd="0" presId="urn:microsoft.com/office/officeart/2005/8/layout/list1"/>
    <dgm:cxn modelId="{CBF82BE4-8E96-454E-B6D5-997EEC3B9685}" type="presParOf" srcId="{440EBBB2-29E7-40B0-9E4B-27EB3AEA8DFA}" destId="{DB9A8752-9C33-4593-AA5B-1E67EC803786}" srcOrd="9" destOrd="0" presId="urn:microsoft.com/office/officeart/2005/8/layout/list1"/>
    <dgm:cxn modelId="{A043CC81-02F8-4259-8E89-1A0D4D2C22C2}" type="presParOf" srcId="{440EBBB2-29E7-40B0-9E4B-27EB3AEA8DFA}" destId="{2C046034-B409-43CB-AC7A-591E76284B25}" srcOrd="10" destOrd="0" presId="urn:microsoft.com/office/officeart/2005/8/layout/list1"/>
    <dgm:cxn modelId="{A323B918-66C0-49BB-A81A-B1E9D0CD4A0C}" type="presParOf" srcId="{440EBBB2-29E7-40B0-9E4B-27EB3AEA8DFA}" destId="{383B8D01-AE63-4AD8-A13D-1E1EC0C1F58F}" srcOrd="11" destOrd="0" presId="urn:microsoft.com/office/officeart/2005/8/layout/list1"/>
    <dgm:cxn modelId="{578B3E94-0618-454C-9123-38E6DEA3F6D8}" type="presParOf" srcId="{440EBBB2-29E7-40B0-9E4B-27EB3AEA8DFA}" destId="{F383AC5C-4D57-4307-98CD-D19A2A1A5D1E}" srcOrd="12" destOrd="0" presId="urn:microsoft.com/office/officeart/2005/8/layout/list1"/>
    <dgm:cxn modelId="{774729A9-0B7F-4F37-9950-2DD9E78FDC41}" type="presParOf" srcId="{F383AC5C-4D57-4307-98CD-D19A2A1A5D1E}" destId="{75E4EA99-3CBC-46EB-9654-7F1FD6D91575}" srcOrd="0" destOrd="0" presId="urn:microsoft.com/office/officeart/2005/8/layout/list1"/>
    <dgm:cxn modelId="{333246E9-D8B2-48E5-BE7B-CB62596728FA}" type="presParOf" srcId="{F383AC5C-4D57-4307-98CD-D19A2A1A5D1E}" destId="{8D2CE811-D7BA-4AF1-880B-BCDE8FCE59C3}" srcOrd="1" destOrd="0" presId="urn:microsoft.com/office/officeart/2005/8/layout/list1"/>
    <dgm:cxn modelId="{214E2EDC-F7E8-48CF-BA88-2FBA9C997E56}" type="presParOf" srcId="{440EBBB2-29E7-40B0-9E4B-27EB3AEA8DFA}" destId="{313E4A8A-DA36-4674-B808-C5C6B57C4551}" srcOrd="13" destOrd="0" presId="urn:microsoft.com/office/officeart/2005/8/layout/list1"/>
    <dgm:cxn modelId="{19B4B5AA-1AB9-4137-B002-278922B7B36B}" type="presParOf" srcId="{440EBBB2-29E7-40B0-9E4B-27EB3AEA8DFA}" destId="{2B5C2499-C939-4917-9D6C-2E75D969E60B}" srcOrd="14" destOrd="0" presId="urn:microsoft.com/office/officeart/2005/8/layout/list1"/>
    <dgm:cxn modelId="{643287F5-58C0-450F-A979-BB1F5BA750FC}" type="presParOf" srcId="{440EBBB2-29E7-40B0-9E4B-27EB3AEA8DFA}" destId="{1771021A-F34E-48E6-84B7-02400CACC838}" srcOrd="15" destOrd="0" presId="urn:microsoft.com/office/officeart/2005/8/layout/list1"/>
    <dgm:cxn modelId="{E708273E-7B81-42F1-802A-27C7AC02FC41}" type="presParOf" srcId="{440EBBB2-29E7-40B0-9E4B-27EB3AEA8DFA}" destId="{FB870ABA-7925-4B55-B7DF-628D022F1858}" srcOrd="16" destOrd="0" presId="urn:microsoft.com/office/officeart/2005/8/layout/list1"/>
    <dgm:cxn modelId="{BEC8661D-E6A1-4058-AA62-3E96DFF08976}" type="presParOf" srcId="{FB870ABA-7925-4B55-B7DF-628D022F1858}" destId="{D87F3F59-8C1D-42FF-B2A2-3390FA174A08}" srcOrd="0" destOrd="0" presId="urn:microsoft.com/office/officeart/2005/8/layout/list1"/>
    <dgm:cxn modelId="{EC499BD9-7EA9-431F-8CE6-E14F089D3A77}" type="presParOf" srcId="{FB870ABA-7925-4B55-B7DF-628D022F1858}" destId="{54178807-0353-4726-9A48-C3B2975C255C}" srcOrd="1" destOrd="0" presId="urn:microsoft.com/office/officeart/2005/8/layout/list1"/>
    <dgm:cxn modelId="{559B53B7-023B-4EDD-835D-CFFABD06426B}" type="presParOf" srcId="{440EBBB2-29E7-40B0-9E4B-27EB3AEA8DFA}" destId="{150829DB-1A3B-4576-9B3A-41521EC1C3A5}" srcOrd="17" destOrd="0" presId="urn:microsoft.com/office/officeart/2005/8/layout/list1"/>
    <dgm:cxn modelId="{8C911488-40F9-49BE-B2F0-28B6EE17B0DC}" type="presParOf" srcId="{440EBBB2-29E7-40B0-9E4B-27EB3AEA8DFA}" destId="{23805CC2-86F9-46D2-B0D1-C09F6CB9828B}"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936A08-4C39-4606-B86A-8A81BC970B13}" type="doc">
      <dgm:prSet loTypeId="urn:microsoft.com/office/officeart/2005/8/layout/list1" loCatId="list" qsTypeId="urn:microsoft.com/office/officeart/2005/8/quickstyle/simple5" qsCatId="simple" csTypeId="urn:microsoft.com/office/officeart/2005/8/colors/colorful1" csCatId="colorful" phldr="1"/>
      <dgm:spPr/>
      <dgm:t>
        <a:bodyPr/>
        <a:lstStyle/>
        <a:p>
          <a:endParaRPr lang="en-US"/>
        </a:p>
      </dgm:t>
    </dgm:pt>
    <dgm:pt modelId="{B5CDF10B-FADA-4F00-9265-2B91D3CEFD1A}">
      <dgm:prSet phldrT="[Text]"/>
      <dgm:spPr/>
      <dgm:t>
        <a:bodyPr/>
        <a:lstStyle/>
        <a:p>
          <a:r>
            <a:rPr lang="en-US" b="1" dirty="0" err="1"/>
            <a:t>ParentNode</a:t>
          </a:r>
          <a:endParaRPr lang="en-US" b="1" dirty="0"/>
        </a:p>
      </dgm:t>
    </dgm:pt>
    <dgm:pt modelId="{20F68752-459C-4336-9346-231923E46978}" type="parTrans" cxnId="{D37CE51C-9AB1-41D5-9D71-467A57A2FC07}">
      <dgm:prSet/>
      <dgm:spPr/>
      <dgm:t>
        <a:bodyPr/>
        <a:lstStyle/>
        <a:p>
          <a:endParaRPr lang="en-US" b="1"/>
        </a:p>
      </dgm:t>
    </dgm:pt>
    <dgm:pt modelId="{3D6761E5-03E6-46CF-908F-05878B96FDD9}" type="sibTrans" cxnId="{D37CE51C-9AB1-41D5-9D71-467A57A2FC07}">
      <dgm:prSet/>
      <dgm:spPr/>
      <dgm:t>
        <a:bodyPr/>
        <a:lstStyle/>
        <a:p>
          <a:endParaRPr lang="en-US" b="1"/>
        </a:p>
      </dgm:t>
    </dgm:pt>
    <dgm:pt modelId="{5443B45D-6320-48CD-84BC-3BD4E09D0E03}">
      <dgm:prSet phldrT="[Text]"/>
      <dgm:spPr/>
      <dgm:t>
        <a:bodyPr/>
        <a:lstStyle/>
        <a:p>
          <a:r>
            <a:rPr lang="en-US" b="1" dirty="0" err="1"/>
            <a:t>ParentElement</a:t>
          </a:r>
          <a:endParaRPr lang="en-US" b="1" dirty="0"/>
        </a:p>
      </dgm:t>
    </dgm:pt>
    <dgm:pt modelId="{3966371F-DECF-44CE-A5A2-406BBC903188}" type="parTrans" cxnId="{CB005C02-5BA2-4601-BFEC-F3067BC72568}">
      <dgm:prSet/>
      <dgm:spPr/>
      <dgm:t>
        <a:bodyPr/>
        <a:lstStyle/>
        <a:p>
          <a:endParaRPr lang="en-US" b="1"/>
        </a:p>
      </dgm:t>
    </dgm:pt>
    <dgm:pt modelId="{8B82EF77-3CAF-4EC2-B420-BC72DA161E91}" type="sibTrans" cxnId="{CB005C02-5BA2-4601-BFEC-F3067BC72568}">
      <dgm:prSet/>
      <dgm:spPr/>
      <dgm:t>
        <a:bodyPr/>
        <a:lstStyle/>
        <a:p>
          <a:endParaRPr lang="en-US" b="1"/>
        </a:p>
      </dgm:t>
    </dgm:pt>
    <dgm:pt modelId="{E028481D-7506-4E90-B92E-D981BF160C77}">
      <dgm:prSet phldrT="[Text]"/>
      <dgm:spPr/>
      <dgm:t>
        <a:bodyPr/>
        <a:lstStyle/>
        <a:p>
          <a:r>
            <a:rPr lang="en-US" b="1" dirty="0" err="1"/>
            <a:t>FirstChild</a:t>
          </a:r>
          <a:endParaRPr lang="en-US" b="1" dirty="0"/>
        </a:p>
      </dgm:t>
    </dgm:pt>
    <dgm:pt modelId="{76FA0CB1-5E69-4C13-8AA9-339845430890}" type="parTrans" cxnId="{7D8B6931-DEE0-42A7-9DDB-3565A7524B85}">
      <dgm:prSet/>
      <dgm:spPr/>
      <dgm:t>
        <a:bodyPr/>
        <a:lstStyle/>
        <a:p>
          <a:endParaRPr lang="en-US" b="1"/>
        </a:p>
      </dgm:t>
    </dgm:pt>
    <dgm:pt modelId="{6AACA05D-DDE0-4EA4-97E3-3759224FE843}" type="sibTrans" cxnId="{7D8B6931-DEE0-42A7-9DDB-3565A7524B85}">
      <dgm:prSet/>
      <dgm:spPr/>
      <dgm:t>
        <a:bodyPr/>
        <a:lstStyle/>
        <a:p>
          <a:endParaRPr lang="en-US" b="1"/>
        </a:p>
      </dgm:t>
    </dgm:pt>
    <dgm:pt modelId="{31C006E0-1288-4ECC-AC2C-8AD5B065244F}">
      <dgm:prSet phldrT="[Text]"/>
      <dgm:spPr/>
      <dgm:t>
        <a:bodyPr/>
        <a:lstStyle/>
        <a:p>
          <a:r>
            <a:rPr lang="en-US" b="1" dirty="0"/>
            <a:t>Children</a:t>
          </a:r>
        </a:p>
      </dgm:t>
    </dgm:pt>
    <dgm:pt modelId="{1BD6BEF9-22B6-4238-B5A6-C4908FF7F40B}" type="parTrans" cxnId="{27B861B4-DE17-49D9-BB22-469491E91FE9}">
      <dgm:prSet/>
      <dgm:spPr/>
      <dgm:t>
        <a:bodyPr/>
        <a:lstStyle/>
        <a:p>
          <a:endParaRPr lang="en-US" b="1"/>
        </a:p>
      </dgm:t>
    </dgm:pt>
    <dgm:pt modelId="{53D72FB9-CECB-4E32-9443-47DFF6849AFF}" type="sibTrans" cxnId="{27B861B4-DE17-49D9-BB22-469491E91FE9}">
      <dgm:prSet/>
      <dgm:spPr/>
      <dgm:t>
        <a:bodyPr/>
        <a:lstStyle/>
        <a:p>
          <a:endParaRPr lang="en-US" b="1"/>
        </a:p>
      </dgm:t>
    </dgm:pt>
    <dgm:pt modelId="{42F45DC1-668F-4D92-AB56-7480BD26BBD5}">
      <dgm:prSet phldrT="[Text]"/>
      <dgm:spPr/>
      <dgm:t>
        <a:bodyPr/>
        <a:lstStyle/>
        <a:p>
          <a:r>
            <a:rPr lang="en-US" b="1" dirty="0" err="1"/>
            <a:t>ChildNode</a:t>
          </a:r>
          <a:endParaRPr lang="en-US" b="1" dirty="0"/>
        </a:p>
      </dgm:t>
    </dgm:pt>
    <dgm:pt modelId="{15F54C67-51A5-40C4-BAE3-DA469428AEA7}" type="parTrans" cxnId="{37FB0150-BCA5-49E9-881A-F891D1AA661E}">
      <dgm:prSet/>
      <dgm:spPr/>
      <dgm:t>
        <a:bodyPr/>
        <a:lstStyle/>
        <a:p>
          <a:endParaRPr lang="en-US" b="1"/>
        </a:p>
      </dgm:t>
    </dgm:pt>
    <dgm:pt modelId="{E993BCD8-F1D7-4D6E-B29A-C4023CC92DDA}" type="sibTrans" cxnId="{37FB0150-BCA5-49E9-881A-F891D1AA661E}">
      <dgm:prSet/>
      <dgm:spPr/>
      <dgm:t>
        <a:bodyPr/>
        <a:lstStyle/>
        <a:p>
          <a:endParaRPr lang="en-US" b="1"/>
        </a:p>
      </dgm:t>
    </dgm:pt>
    <dgm:pt modelId="{03CF5089-6614-4D52-83F5-D9608011B2E3}">
      <dgm:prSet phldrT="[Text]"/>
      <dgm:spPr/>
      <dgm:t>
        <a:bodyPr/>
        <a:lstStyle/>
        <a:p>
          <a:r>
            <a:rPr lang="en-US" b="1" dirty="0" err="1"/>
            <a:t>FirstElementChild</a:t>
          </a:r>
          <a:endParaRPr lang="en-US" b="1" dirty="0"/>
        </a:p>
      </dgm:t>
    </dgm:pt>
    <dgm:pt modelId="{EC230982-5BB8-4BC4-8A46-2EDF964F4DEE}" type="parTrans" cxnId="{424E09F2-3F9A-4DC8-91A2-193B472CF0A8}">
      <dgm:prSet/>
      <dgm:spPr/>
      <dgm:t>
        <a:bodyPr/>
        <a:lstStyle/>
        <a:p>
          <a:endParaRPr lang="en-US" b="1"/>
        </a:p>
      </dgm:t>
    </dgm:pt>
    <dgm:pt modelId="{D7D51538-7C79-4601-A458-7F1C5DB04DA3}" type="sibTrans" cxnId="{424E09F2-3F9A-4DC8-91A2-193B472CF0A8}">
      <dgm:prSet/>
      <dgm:spPr/>
      <dgm:t>
        <a:bodyPr/>
        <a:lstStyle/>
        <a:p>
          <a:endParaRPr lang="en-US" b="1"/>
        </a:p>
      </dgm:t>
    </dgm:pt>
    <dgm:pt modelId="{1E6520F7-BF3A-41ED-9DFE-AE45CA08AB36}" type="pres">
      <dgm:prSet presAssocID="{4C936A08-4C39-4606-B86A-8A81BC970B13}" presName="linear" presStyleCnt="0">
        <dgm:presLayoutVars>
          <dgm:dir/>
          <dgm:animLvl val="lvl"/>
          <dgm:resizeHandles val="exact"/>
        </dgm:presLayoutVars>
      </dgm:prSet>
      <dgm:spPr/>
    </dgm:pt>
    <dgm:pt modelId="{CFC960E5-9A4C-4E49-A32F-F6CFDC4CA015}" type="pres">
      <dgm:prSet presAssocID="{B5CDF10B-FADA-4F00-9265-2B91D3CEFD1A}" presName="parentLin" presStyleCnt="0"/>
      <dgm:spPr/>
    </dgm:pt>
    <dgm:pt modelId="{057F79AB-DD80-444C-81E8-F030A5020269}" type="pres">
      <dgm:prSet presAssocID="{B5CDF10B-FADA-4F00-9265-2B91D3CEFD1A}" presName="parentLeftMargin" presStyleLbl="node1" presStyleIdx="0" presStyleCnt="6"/>
      <dgm:spPr/>
    </dgm:pt>
    <dgm:pt modelId="{FDC1AC6B-C73A-43F5-9A7A-2195850E68FC}" type="pres">
      <dgm:prSet presAssocID="{B5CDF10B-FADA-4F00-9265-2B91D3CEFD1A}" presName="parentText" presStyleLbl="node1" presStyleIdx="0" presStyleCnt="6">
        <dgm:presLayoutVars>
          <dgm:chMax val="0"/>
          <dgm:bulletEnabled val="1"/>
        </dgm:presLayoutVars>
      </dgm:prSet>
      <dgm:spPr/>
    </dgm:pt>
    <dgm:pt modelId="{DF5E08C9-6775-41D0-8464-2482D483B4D7}" type="pres">
      <dgm:prSet presAssocID="{B5CDF10B-FADA-4F00-9265-2B91D3CEFD1A}" presName="negativeSpace" presStyleCnt="0"/>
      <dgm:spPr/>
    </dgm:pt>
    <dgm:pt modelId="{5F8A21CB-ACD2-42D9-A583-71D0755CCF15}" type="pres">
      <dgm:prSet presAssocID="{B5CDF10B-FADA-4F00-9265-2B91D3CEFD1A}" presName="childText" presStyleLbl="conFgAcc1" presStyleIdx="0" presStyleCnt="6">
        <dgm:presLayoutVars>
          <dgm:bulletEnabled val="1"/>
        </dgm:presLayoutVars>
      </dgm:prSet>
      <dgm:spPr/>
    </dgm:pt>
    <dgm:pt modelId="{130AB14F-9646-491F-B214-87BA5B0078D5}" type="pres">
      <dgm:prSet presAssocID="{3D6761E5-03E6-46CF-908F-05878B96FDD9}" presName="spaceBetweenRectangles" presStyleCnt="0"/>
      <dgm:spPr/>
    </dgm:pt>
    <dgm:pt modelId="{2F0EA094-47E1-4D63-98AF-F709A55ECD1D}" type="pres">
      <dgm:prSet presAssocID="{5443B45D-6320-48CD-84BC-3BD4E09D0E03}" presName="parentLin" presStyleCnt="0"/>
      <dgm:spPr/>
    </dgm:pt>
    <dgm:pt modelId="{AC35FCA9-4E8D-4243-BAA0-064E60098AFB}" type="pres">
      <dgm:prSet presAssocID="{5443B45D-6320-48CD-84BC-3BD4E09D0E03}" presName="parentLeftMargin" presStyleLbl="node1" presStyleIdx="0" presStyleCnt="6"/>
      <dgm:spPr/>
    </dgm:pt>
    <dgm:pt modelId="{35799412-2F92-4410-9B14-E3CA51E78B4B}" type="pres">
      <dgm:prSet presAssocID="{5443B45D-6320-48CD-84BC-3BD4E09D0E03}" presName="parentText" presStyleLbl="node1" presStyleIdx="1" presStyleCnt="6">
        <dgm:presLayoutVars>
          <dgm:chMax val="0"/>
          <dgm:bulletEnabled val="1"/>
        </dgm:presLayoutVars>
      </dgm:prSet>
      <dgm:spPr/>
    </dgm:pt>
    <dgm:pt modelId="{914332AA-D0F9-4A3E-91C6-FE5E61647C4D}" type="pres">
      <dgm:prSet presAssocID="{5443B45D-6320-48CD-84BC-3BD4E09D0E03}" presName="negativeSpace" presStyleCnt="0"/>
      <dgm:spPr/>
    </dgm:pt>
    <dgm:pt modelId="{41FF37D8-F5D8-4F29-B135-A497DDAFBAA2}" type="pres">
      <dgm:prSet presAssocID="{5443B45D-6320-48CD-84BC-3BD4E09D0E03}" presName="childText" presStyleLbl="conFgAcc1" presStyleIdx="1" presStyleCnt="6">
        <dgm:presLayoutVars>
          <dgm:bulletEnabled val="1"/>
        </dgm:presLayoutVars>
      </dgm:prSet>
      <dgm:spPr/>
    </dgm:pt>
    <dgm:pt modelId="{9D38541B-C2DF-4478-8990-1BCD08CBB74A}" type="pres">
      <dgm:prSet presAssocID="{8B82EF77-3CAF-4EC2-B420-BC72DA161E91}" presName="spaceBetweenRectangles" presStyleCnt="0"/>
      <dgm:spPr/>
    </dgm:pt>
    <dgm:pt modelId="{71F34CA4-0B74-49A4-8EDD-BC77689F1171}" type="pres">
      <dgm:prSet presAssocID="{31C006E0-1288-4ECC-AC2C-8AD5B065244F}" presName="parentLin" presStyleCnt="0"/>
      <dgm:spPr/>
    </dgm:pt>
    <dgm:pt modelId="{CB9C1A43-82CE-4700-A04D-CCB1936E462C}" type="pres">
      <dgm:prSet presAssocID="{31C006E0-1288-4ECC-AC2C-8AD5B065244F}" presName="parentLeftMargin" presStyleLbl="node1" presStyleIdx="1" presStyleCnt="6"/>
      <dgm:spPr/>
    </dgm:pt>
    <dgm:pt modelId="{0FA997C4-48D3-4491-8BDC-2006AC343820}" type="pres">
      <dgm:prSet presAssocID="{31C006E0-1288-4ECC-AC2C-8AD5B065244F}" presName="parentText" presStyleLbl="node1" presStyleIdx="2" presStyleCnt="6">
        <dgm:presLayoutVars>
          <dgm:chMax val="0"/>
          <dgm:bulletEnabled val="1"/>
        </dgm:presLayoutVars>
      </dgm:prSet>
      <dgm:spPr/>
    </dgm:pt>
    <dgm:pt modelId="{8E56A9DA-314C-4A84-9D40-3FC9C89F0589}" type="pres">
      <dgm:prSet presAssocID="{31C006E0-1288-4ECC-AC2C-8AD5B065244F}" presName="negativeSpace" presStyleCnt="0"/>
      <dgm:spPr/>
    </dgm:pt>
    <dgm:pt modelId="{53DB5212-D291-47FB-8920-7B723159B57F}" type="pres">
      <dgm:prSet presAssocID="{31C006E0-1288-4ECC-AC2C-8AD5B065244F}" presName="childText" presStyleLbl="conFgAcc1" presStyleIdx="2" presStyleCnt="6">
        <dgm:presLayoutVars>
          <dgm:bulletEnabled val="1"/>
        </dgm:presLayoutVars>
      </dgm:prSet>
      <dgm:spPr/>
    </dgm:pt>
    <dgm:pt modelId="{8D126E61-1AD2-4746-9F0F-17D46AFA8E19}" type="pres">
      <dgm:prSet presAssocID="{53D72FB9-CECB-4E32-9443-47DFF6849AFF}" presName="spaceBetweenRectangles" presStyleCnt="0"/>
      <dgm:spPr/>
    </dgm:pt>
    <dgm:pt modelId="{9DD5080C-B81E-48EC-8EE1-9A57DD314BF4}" type="pres">
      <dgm:prSet presAssocID="{42F45DC1-668F-4D92-AB56-7480BD26BBD5}" presName="parentLin" presStyleCnt="0"/>
      <dgm:spPr/>
    </dgm:pt>
    <dgm:pt modelId="{EDA29DB7-8816-4642-B195-189AB9B28EEA}" type="pres">
      <dgm:prSet presAssocID="{42F45DC1-668F-4D92-AB56-7480BD26BBD5}" presName="parentLeftMargin" presStyleLbl="node1" presStyleIdx="2" presStyleCnt="6"/>
      <dgm:spPr/>
    </dgm:pt>
    <dgm:pt modelId="{FC7CB7F9-9F74-4371-B6FB-5F6B173FF151}" type="pres">
      <dgm:prSet presAssocID="{42F45DC1-668F-4D92-AB56-7480BD26BBD5}" presName="parentText" presStyleLbl="node1" presStyleIdx="3" presStyleCnt="6">
        <dgm:presLayoutVars>
          <dgm:chMax val="0"/>
          <dgm:bulletEnabled val="1"/>
        </dgm:presLayoutVars>
      </dgm:prSet>
      <dgm:spPr/>
    </dgm:pt>
    <dgm:pt modelId="{FD861113-C0B5-44EE-821C-5504A5FB6406}" type="pres">
      <dgm:prSet presAssocID="{42F45DC1-668F-4D92-AB56-7480BD26BBD5}" presName="negativeSpace" presStyleCnt="0"/>
      <dgm:spPr/>
    </dgm:pt>
    <dgm:pt modelId="{420F4994-0E4E-4A84-88A2-DE65514691E3}" type="pres">
      <dgm:prSet presAssocID="{42F45DC1-668F-4D92-AB56-7480BD26BBD5}" presName="childText" presStyleLbl="conFgAcc1" presStyleIdx="3" presStyleCnt="6">
        <dgm:presLayoutVars>
          <dgm:bulletEnabled val="1"/>
        </dgm:presLayoutVars>
      </dgm:prSet>
      <dgm:spPr/>
    </dgm:pt>
    <dgm:pt modelId="{13BA3B45-3173-4FAC-861A-3DA23727C469}" type="pres">
      <dgm:prSet presAssocID="{E993BCD8-F1D7-4D6E-B29A-C4023CC92DDA}" presName="spaceBetweenRectangles" presStyleCnt="0"/>
      <dgm:spPr/>
    </dgm:pt>
    <dgm:pt modelId="{8E7ABF79-6BBB-4DA4-BBFC-99BE7E9CFDB6}" type="pres">
      <dgm:prSet presAssocID="{E028481D-7506-4E90-B92E-D981BF160C77}" presName="parentLin" presStyleCnt="0"/>
      <dgm:spPr/>
    </dgm:pt>
    <dgm:pt modelId="{C7437B15-76A1-46E7-9F94-5919AD65D548}" type="pres">
      <dgm:prSet presAssocID="{E028481D-7506-4E90-B92E-D981BF160C77}" presName="parentLeftMargin" presStyleLbl="node1" presStyleIdx="3" presStyleCnt="6"/>
      <dgm:spPr/>
    </dgm:pt>
    <dgm:pt modelId="{36D7F335-F572-4F2F-A71A-39207F31F4D7}" type="pres">
      <dgm:prSet presAssocID="{E028481D-7506-4E90-B92E-D981BF160C77}" presName="parentText" presStyleLbl="node1" presStyleIdx="4" presStyleCnt="6">
        <dgm:presLayoutVars>
          <dgm:chMax val="0"/>
          <dgm:bulletEnabled val="1"/>
        </dgm:presLayoutVars>
      </dgm:prSet>
      <dgm:spPr/>
    </dgm:pt>
    <dgm:pt modelId="{B2E18722-B8BC-4D2D-8077-6817AF60F048}" type="pres">
      <dgm:prSet presAssocID="{E028481D-7506-4E90-B92E-D981BF160C77}" presName="negativeSpace" presStyleCnt="0"/>
      <dgm:spPr/>
    </dgm:pt>
    <dgm:pt modelId="{A6A759D4-B4E0-4C48-8D7B-13EE3EEC0974}" type="pres">
      <dgm:prSet presAssocID="{E028481D-7506-4E90-B92E-D981BF160C77}" presName="childText" presStyleLbl="conFgAcc1" presStyleIdx="4" presStyleCnt="6">
        <dgm:presLayoutVars>
          <dgm:bulletEnabled val="1"/>
        </dgm:presLayoutVars>
      </dgm:prSet>
      <dgm:spPr/>
    </dgm:pt>
    <dgm:pt modelId="{4ED33B64-980F-4C73-8607-A40ED1056486}" type="pres">
      <dgm:prSet presAssocID="{6AACA05D-DDE0-4EA4-97E3-3759224FE843}" presName="spaceBetweenRectangles" presStyleCnt="0"/>
      <dgm:spPr/>
    </dgm:pt>
    <dgm:pt modelId="{511332AC-2A81-42B4-9EFE-2FD4164DBE54}" type="pres">
      <dgm:prSet presAssocID="{03CF5089-6614-4D52-83F5-D9608011B2E3}" presName="parentLin" presStyleCnt="0"/>
      <dgm:spPr/>
    </dgm:pt>
    <dgm:pt modelId="{4B22E862-39B4-46DC-B7E7-81E5B00FBE39}" type="pres">
      <dgm:prSet presAssocID="{03CF5089-6614-4D52-83F5-D9608011B2E3}" presName="parentLeftMargin" presStyleLbl="node1" presStyleIdx="4" presStyleCnt="6"/>
      <dgm:spPr/>
    </dgm:pt>
    <dgm:pt modelId="{2694442D-82E5-4842-BEDB-F90003A56503}" type="pres">
      <dgm:prSet presAssocID="{03CF5089-6614-4D52-83F5-D9608011B2E3}" presName="parentText" presStyleLbl="node1" presStyleIdx="5" presStyleCnt="6">
        <dgm:presLayoutVars>
          <dgm:chMax val="0"/>
          <dgm:bulletEnabled val="1"/>
        </dgm:presLayoutVars>
      </dgm:prSet>
      <dgm:spPr/>
    </dgm:pt>
    <dgm:pt modelId="{15D2851B-194B-491C-9360-C378C42C746C}" type="pres">
      <dgm:prSet presAssocID="{03CF5089-6614-4D52-83F5-D9608011B2E3}" presName="negativeSpace" presStyleCnt="0"/>
      <dgm:spPr/>
    </dgm:pt>
    <dgm:pt modelId="{42BBD3D9-D22D-48AD-B44B-A89381BC26DA}" type="pres">
      <dgm:prSet presAssocID="{03CF5089-6614-4D52-83F5-D9608011B2E3}" presName="childText" presStyleLbl="conFgAcc1" presStyleIdx="5" presStyleCnt="6">
        <dgm:presLayoutVars>
          <dgm:bulletEnabled val="1"/>
        </dgm:presLayoutVars>
      </dgm:prSet>
      <dgm:spPr/>
    </dgm:pt>
  </dgm:ptLst>
  <dgm:cxnLst>
    <dgm:cxn modelId="{CB005C02-5BA2-4601-BFEC-F3067BC72568}" srcId="{4C936A08-4C39-4606-B86A-8A81BC970B13}" destId="{5443B45D-6320-48CD-84BC-3BD4E09D0E03}" srcOrd="1" destOrd="0" parTransId="{3966371F-DECF-44CE-A5A2-406BBC903188}" sibTransId="{8B82EF77-3CAF-4EC2-B420-BC72DA161E91}"/>
    <dgm:cxn modelId="{3B503709-39EC-4659-AA2B-343AF8B5535D}" type="presOf" srcId="{5443B45D-6320-48CD-84BC-3BD4E09D0E03}" destId="{35799412-2F92-4410-9B14-E3CA51E78B4B}" srcOrd="1" destOrd="0" presId="urn:microsoft.com/office/officeart/2005/8/layout/list1"/>
    <dgm:cxn modelId="{D37CE51C-9AB1-41D5-9D71-467A57A2FC07}" srcId="{4C936A08-4C39-4606-B86A-8A81BC970B13}" destId="{B5CDF10B-FADA-4F00-9265-2B91D3CEFD1A}" srcOrd="0" destOrd="0" parTransId="{20F68752-459C-4336-9346-231923E46978}" sibTransId="{3D6761E5-03E6-46CF-908F-05878B96FDD9}"/>
    <dgm:cxn modelId="{62C24226-EEFA-4FA9-BC28-FFB227EB4EA9}" type="presOf" srcId="{4C936A08-4C39-4606-B86A-8A81BC970B13}" destId="{1E6520F7-BF3A-41ED-9DFE-AE45CA08AB36}" srcOrd="0" destOrd="0" presId="urn:microsoft.com/office/officeart/2005/8/layout/list1"/>
    <dgm:cxn modelId="{81BAA930-8292-4A9A-ABE3-458803C6ABF4}" type="presOf" srcId="{03CF5089-6614-4D52-83F5-D9608011B2E3}" destId="{4B22E862-39B4-46DC-B7E7-81E5B00FBE39}" srcOrd="0" destOrd="0" presId="urn:microsoft.com/office/officeart/2005/8/layout/list1"/>
    <dgm:cxn modelId="{7D8B6931-DEE0-42A7-9DDB-3565A7524B85}" srcId="{4C936A08-4C39-4606-B86A-8A81BC970B13}" destId="{E028481D-7506-4E90-B92E-D981BF160C77}" srcOrd="4" destOrd="0" parTransId="{76FA0CB1-5E69-4C13-8AA9-339845430890}" sibTransId="{6AACA05D-DDE0-4EA4-97E3-3759224FE843}"/>
    <dgm:cxn modelId="{C41A806E-6AF2-4F33-9880-019DB299ECC9}" type="presOf" srcId="{31C006E0-1288-4ECC-AC2C-8AD5B065244F}" destId="{CB9C1A43-82CE-4700-A04D-CCB1936E462C}" srcOrd="0" destOrd="0" presId="urn:microsoft.com/office/officeart/2005/8/layout/list1"/>
    <dgm:cxn modelId="{37FB0150-BCA5-49E9-881A-F891D1AA661E}" srcId="{4C936A08-4C39-4606-B86A-8A81BC970B13}" destId="{42F45DC1-668F-4D92-AB56-7480BD26BBD5}" srcOrd="3" destOrd="0" parTransId="{15F54C67-51A5-40C4-BAE3-DA469428AEA7}" sibTransId="{E993BCD8-F1D7-4D6E-B29A-C4023CC92DDA}"/>
    <dgm:cxn modelId="{BAB8B771-8053-4E4D-9034-60237AB283B1}" type="presOf" srcId="{E028481D-7506-4E90-B92E-D981BF160C77}" destId="{C7437B15-76A1-46E7-9F94-5919AD65D548}" srcOrd="0" destOrd="0" presId="urn:microsoft.com/office/officeart/2005/8/layout/list1"/>
    <dgm:cxn modelId="{6CAF877C-7D87-49E2-83A8-A6BBF3A38566}" type="presOf" srcId="{42F45DC1-668F-4D92-AB56-7480BD26BBD5}" destId="{EDA29DB7-8816-4642-B195-189AB9B28EEA}" srcOrd="0" destOrd="0" presId="urn:microsoft.com/office/officeart/2005/8/layout/list1"/>
    <dgm:cxn modelId="{C2D38F82-7AC2-4001-BFA8-622BCE9F7C47}" type="presOf" srcId="{42F45DC1-668F-4D92-AB56-7480BD26BBD5}" destId="{FC7CB7F9-9F74-4371-B6FB-5F6B173FF151}" srcOrd="1" destOrd="0" presId="urn:microsoft.com/office/officeart/2005/8/layout/list1"/>
    <dgm:cxn modelId="{473CD393-D480-4FF9-ABC7-B73F849A2DE9}" type="presOf" srcId="{B5CDF10B-FADA-4F00-9265-2B91D3CEFD1A}" destId="{057F79AB-DD80-444C-81E8-F030A5020269}" srcOrd="0" destOrd="0" presId="urn:microsoft.com/office/officeart/2005/8/layout/list1"/>
    <dgm:cxn modelId="{3C2734B2-F1F7-4A4C-B1DA-0D90070E050E}" type="presOf" srcId="{31C006E0-1288-4ECC-AC2C-8AD5B065244F}" destId="{0FA997C4-48D3-4491-8BDC-2006AC343820}" srcOrd="1" destOrd="0" presId="urn:microsoft.com/office/officeart/2005/8/layout/list1"/>
    <dgm:cxn modelId="{6C5FC3B2-69C8-4CF0-BF54-1A26A94775A3}" type="presOf" srcId="{B5CDF10B-FADA-4F00-9265-2B91D3CEFD1A}" destId="{FDC1AC6B-C73A-43F5-9A7A-2195850E68FC}" srcOrd="1" destOrd="0" presId="urn:microsoft.com/office/officeart/2005/8/layout/list1"/>
    <dgm:cxn modelId="{27B861B4-DE17-49D9-BB22-469491E91FE9}" srcId="{4C936A08-4C39-4606-B86A-8A81BC970B13}" destId="{31C006E0-1288-4ECC-AC2C-8AD5B065244F}" srcOrd="2" destOrd="0" parTransId="{1BD6BEF9-22B6-4238-B5A6-C4908FF7F40B}" sibTransId="{53D72FB9-CECB-4E32-9443-47DFF6849AFF}"/>
    <dgm:cxn modelId="{B6D340B8-E1E5-4A12-8625-C6B68A644814}" type="presOf" srcId="{E028481D-7506-4E90-B92E-D981BF160C77}" destId="{36D7F335-F572-4F2F-A71A-39207F31F4D7}" srcOrd="1" destOrd="0" presId="urn:microsoft.com/office/officeart/2005/8/layout/list1"/>
    <dgm:cxn modelId="{9EB5ACC1-80D6-4920-9DDD-E3B1790728FE}" type="presOf" srcId="{03CF5089-6614-4D52-83F5-D9608011B2E3}" destId="{2694442D-82E5-4842-BEDB-F90003A56503}" srcOrd="1" destOrd="0" presId="urn:microsoft.com/office/officeart/2005/8/layout/list1"/>
    <dgm:cxn modelId="{424E09F2-3F9A-4DC8-91A2-193B472CF0A8}" srcId="{4C936A08-4C39-4606-B86A-8A81BC970B13}" destId="{03CF5089-6614-4D52-83F5-D9608011B2E3}" srcOrd="5" destOrd="0" parTransId="{EC230982-5BB8-4BC4-8A46-2EDF964F4DEE}" sibTransId="{D7D51538-7C79-4601-A458-7F1C5DB04DA3}"/>
    <dgm:cxn modelId="{1DE4D1F2-CF7D-4B7D-B04A-D4700A16B842}" type="presOf" srcId="{5443B45D-6320-48CD-84BC-3BD4E09D0E03}" destId="{AC35FCA9-4E8D-4243-BAA0-064E60098AFB}" srcOrd="0" destOrd="0" presId="urn:microsoft.com/office/officeart/2005/8/layout/list1"/>
    <dgm:cxn modelId="{1A150DF3-2688-4D83-8C7D-F227BF252C4E}" type="presParOf" srcId="{1E6520F7-BF3A-41ED-9DFE-AE45CA08AB36}" destId="{CFC960E5-9A4C-4E49-A32F-F6CFDC4CA015}" srcOrd="0" destOrd="0" presId="urn:microsoft.com/office/officeart/2005/8/layout/list1"/>
    <dgm:cxn modelId="{D6DAA5FC-7B82-47EC-A7F9-624C5D3D9A41}" type="presParOf" srcId="{CFC960E5-9A4C-4E49-A32F-F6CFDC4CA015}" destId="{057F79AB-DD80-444C-81E8-F030A5020269}" srcOrd="0" destOrd="0" presId="urn:microsoft.com/office/officeart/2005/8/layout/list1"/>
    <dgm:cxn modelId="{C03CC2CF-241C-41E7-BC56-C5B1DCA78EF2}" type="presParOf" srcId="{CFC960E5-9A4C-4E49-A32F-F6CFDC4CA015}" destId="{FDC1AC6B-C73A-43F5-9A7A-2195850E68FC}" srcOrd="1" destOrd="0" presId="urn:microsoft.com/office/officeart/2005/8/layout/list1"/>
    <dgm:cxn modelId="{DA195B80-63B0-42CA-8283-A6277DCCA005}" type="presParOf" srcId="{1E6520F7-BF3A-41ED-9DFE-AE45CA08AB36}" destId="{DF5E08C9-6775-41D0-8464-2482D483B4D7}" srcOrd="1" destOrd="0" presId="urn:microsoft.com/office/officeart/2005/8/layout/list1"/>
    <dgm:cxn modelId="{086C5991-C8E8-40E3-80BE-1EEA5191B3CB}" type="presParOf" srcId="{1E6520F7-BF3A-41ED-9DFE-AE45CA08AB36}" destId="{5F8A21CB-ACD2-42D9-A583-71D0755CCF15}" srcOrd="2" destOrd="0" presId="urn:microsoft.com/office/officeart/2005/8/layout/list1"/>
    <dgm:cxn modelId="{DE8605B6-EC74-4020-8A48-FDA2BA72E942}" type="presParOf" srcId="{1E6520F7-BF3A-41ED-9DFE-AE45CA08AB36}" destId="{130AB14F-9646-491F-B214-87BA5B0078D5}" srcOrd="3" destOrd="0" presId="urn:microsoft.com/office/officeart/2005/8/layout/list1"/>
    <dgm:cxn modelId="{9B751F31-CC2E-4415-BD52-5ADEDA33F00C}" type="presParOf" srcId="{1E6520F7-BF3A-41ED-9DFE-AE45CA08AB36}" destId="{2F0EA094-47E1-4D63-98AF-F709A55ECD1D}" srcOrd="4" destOrd="0" presId="urn:microsoft.com/office/officeart/2005/8/layout/list1"/>
    <dgm:cxn modelId="{EFB803A2-9882-4132-8732-4A9122070BF7}" type="presParOf" srcId="{2F0EA094-47E1-4D63-98AF-F709A55ECD1D}" destId="{AC35FCA9-4E8D-4243-BAA0-064E60098AFB}" srcOrd="0" destOrd="0" presId="urn:microsoft.com/office/officeart/2005/8/layout/list1"/>
    <dgm:cxn modelId="{79EBC42F-C2A9-4A6B-AD48-29D34B0CC4BB}" type="presParOf" srcId="{2F0EA094-47E1-4D63-98AF-F709A55ECD1D}" destId="{35799412-2F92-4410-9B14-E3CA51E78B4B}" srcOrd="1" destOrd="0" presId="urn:microsoft.com/office/officeart/2005/8/layout/list1"/>
    <dgm:cxn modelId="{0F944EC3-E927-422E-890B-DF925C68785A}" type="presParOf" srcId="{1E6520F7-BF3A-41ED-9DFE-AE45CA08AB36}" destId="{914332AA-D0F9-4A3E-91C6-FE5E61647C4D}" srcOrd="5" destOrd="0" presId="urn:microsoft.com/office/officeart/2005/8/layout/list1"/>
    <dgm:cxn modelId="{20D09809-54CE-4F92-9C6A-750162C6E37F}" type="presParOf" srcId="{1E6520F7-BF3A-41ED-9DFE-AE45CA08AB36}" destId="{41FF37D8-F5D8-4F29-B135-A497DDAFBAA2}" srcOrd="6" destOrd="0" presId="urn:microsoft.com/office/officeart/2005/8/layout/list1"/>
    <dgm:cxn modelId="{B20AE70E-D39A-4077-9CE3-939A0C9EA58B}" type="presParOf" srcId="{1E6520F7-BF3A-41ED-9DFE-AE45CA08AB36}" destId="{9D38541B-C2DF-4478-8990-1BCD08CBB74A}" srcOrd="7" destOrd="0" presId="urn:microsoft.com/office/officeart/2005/8/layout/list1"/>
    <dgm:cxn modelId="{E61D1548-335B-4C2E-A00B-4310E87884ED}" type="presParOf" srcId="{1E6520F7-BF3A-41ED-9DFE-AE45CA08AB36}" destId="{71F34CA4-0B74-49A4-8EDD-BC77689F1171}" srcOrd="8" destOrd="0" presId="urn:microsoft.com/office/officeart/2005/8/layout/list1"/>
    <dgm:cxn modelId="{A461B014-1870-4304-B7E3-164BE519F401}" type="presParOf" srcId="{71F34CA4-0B74-49A4-8EDD-BC77689F1171}" destId="{CB9C1A43-82CE-4700-A04D-CCB1936E462C}" srcOrd="0" destOrd="0" presId="urn:microsoft.com/office/officeart/2005/8/layout/list1"/>
    <dgm:cxn modelId="{8460A89B-DE7F-4602-92E6-BB2BFDC3B86B}" type="presParOf" srcId="{71F34CA4-0B74-49A4-8EDD-BC77689F1171}" destId="{0FA997C4-48D3-4491-8BDC-2006AC343820}" srcOrd="1" destOrd="0" presId="urn:microsoft.com/office/officeart/2005/8/layout/list1"/>
    <dgm:cxn modelId="{FD8F5A85-6795-4890-948B-A26F69B1988C}" type="presParOf" srcId="{1E6520F7-BF3A-41ED-9DFE-AE45CA08AB36}" destId="{8E56A9DA-314C-4A84-9D40-3FC9C89F0589}" srcOrd="9" destOrd="0" presId="urn:microsoft.com/office/officeart/2005/8/layout/list1"/>
    <dgm:cxn modelId="{C29DCD64-7395-41AD-B04B-65BC066E9F37}" type="presParOf" srcId="{1E6520F7-BF3A-41ED-9DFE-AE45CA08AB36}" destId="{53DB5212-D291-47FB-8920-7B723159B57F}" srcOrd="10" destOrd="0" presId="urn:microsoft.com/office/officeart/2005/8/layout/list1"/>
    <dgm:cxn modelId="{9A958B2C-A3B6-4106-9380-8C0C5763F0EB}" type="presParOf" srcId="{1E6520F7-BF3A-41ED-9DFE-AE45CA08AB36}" destId="{8D126E61-1AD2-4746-9F0F-17D46AFA8E19}" srcOrd="11" destOrd="0" presId="urn:microsoft.com/office/officeart/2005/8/layout/list1"/>
    <dgm:cxn modelId="{1129385C-29B3-4B9A-A31E-A0208B1F9791}" type="presParOf" srcId="{1E6520F7-BF3A-41ED-9DFE-AE45CA08AB36}" destId="{9DD5080C-B81E-48EC-8EE1-9A57DD314BF4}" srcOrd="12" destOrd="0" presId="urn:microsoft.com/office/officeart/2005/8/layout/list1"/>
    <dgm:cxn modelId="{83E1966F-3F27-4790-BECC-014C9D1385A2}" type="presParOf" srcId="{9DD5080C-B81E-48EC-8EE1-9A57DD314BF4}" destId="{EDA29DB7-8816-4642-B195-189AB9B28EEA}" srcOrd="0" destOrd="0" presId="urn:microsoft.com/office/officeart/2005/8/layout/list1"/>
    <dgm:cxn modelId="{B198ACB4-4BB4-429C-B179-4146702E5D1E}" type="presParOf" srcId="{9DD5080C-B81E-48EC-8EE1-9A57DD314BF4}" destId="{FC7CB7F9-9F74-4371-B6FB-5F6B173FF151}" srcOrd="1" destOrd="0" presId="urn:microsoft.com/office/officeart/2005/8/layout/list1"/>
    <dgm:cxn modelId="{D1510744-1520-4512-8A97-1ACB12DEC0A8}" type="presParOf" srcId="{1E6520F7-BF3A-41ED-9DFE-AE45CA08AB36}" destId="{FD861113-C0B5-44EE-821C-5504A5FB6406}" srcOrd="13" destOrd="0" presId="urn:microsoft.com/office/officeart/2005/8/layout/list1"/>
    <dgm:cxn modelId="{B2204949-2CD1-4FF9-AD23-788891A76E85}" type="presParOf" srcId="{1E6520F7-BF3A-41ED-9DFE-AE45CA08AB36}" destId="{420F4994-0E4E-4A84-88A2-DE65514691E3}" srcOrd="14" destOrd="0" presId="urn:microsoft.com/office/officeart/2005/8/layout/list1"/>
    <dgm:cxn modelId="{3386AF63-390E-466B-A0EA-C7C998633AA7}" type="presParOf" srcId="{1E6520F7-BF3A-41ED-9DFE-AE45CA08AB36}" destId="{13BA3B45-3173-4FAC-861A-3DA23727C469}" srcOrd="15" destOrd="0" presId="urn:microsoft.com/office/officeart/2005/8/layout/list1"/>
    <dgm:cxn modelId="{ECC469E7-E385-4316-AE11-B9D2766E6E96}" type="presParOf" srcId="{1E6520F7-BF3A-41ED-9DFE-AE45CA08AB36}" destId="{8E7ABF79-6BBB-4DA4-BBFC-99BE7E9CFDB6}" srcOrd="16" destOrd="0" presId="urn:microsoft.com/office/officeart/2005/8/layout/list1"/>
    <dgm:cxn modelId="{60097EDA-1E4B-4B92-BBA1-99C199BBADE7}" type="presParOf" srcId="{8E7ABF79-6BBB-4DA4-BBFC-99BE7E9CFDB6}" destId="{C7437B15-76A1-46E7-9F94-5919AD65D548}" srcOrd="0" destOrd="0" presId="urn:microsoft.com/office/officeart/2005/8/layout/list1"/>
    <dgm:cxn modelId="{69BE6C30-353A-4A4B-9935-F826FDEA975E}" type="presParOf" srcId="{8E7ABF79-6BBB-4DA4-BBFC-99BE7E9CFDB6}" destId="{36D7F335-F572-4F2F-A71A-39207F31F4D7}" srcOrd="1" destOrd="0" presId="urn:microsoft.com/office/officeart/2005/8/layout/list1"/>
    <dgm:cxn modelId="{46BA054E-4BF9-4C65-88DF-21567FFD51B2}" type="presParOf" srcId="{1E6520F7-BF3A-41ED-9DFE-AE45CA08AB36}" destId="{B2E18722-B8BC-4D2D-8077-6817AF60F048}" srcOrd="17" destOrd="0" presId="urn:microsoft.com/office/officeart/2005/8/layout/list1"/>
    <dgm:cxn modelId="{A4F2ECE4-E408-4313-9C7D-F9D9A8D3CE44}" type="presParOf" srcId="{1E6520F7-BF3A-41ED-9DFE-AE45CA08AB36}" destId="{A6A759D4-B4E0-4C48-8D7B-13EE3EEC0974}" srcOrd="18" destOrd="0" presId="urn:microsoft.com/office/officeart/2005/8/layout/list1"/>
    <dgm:cxn modelId="{A3A19FCA-5F83-41E5-A464-37957838008A}" type="presParOf" srcId="{1E6520F7-BF3A-41ED-9DFE-AE45CA08AB36}" destId="{4ED33B64-980F-4C73-8607-A40ED1056486}" srcOrd="19" destOrd="0" presId="urn:microsoft.com/office/officeart/2005/8/layout/list1"/>
    <dgm:cxn modelId="{37A1A284-F655-4D8D-A355-407E5EC24820}" type="presParOf" srcId="{1E6520F7-BF3A-41ED-9DFE-AE45CA08AB36}" destId="{511332AC-2A81-42B4-9EFE-2FD4164DBE54}" srcOrd="20" destOrd="0" presId="urn:microsoft.com/office/officeart/2005/8/layout/list1"/>
    <dgm:cxn modelId="{A0237301-1185-47B6-A84D-224816C2325D}" type="presParOf" srcId="{511332AC-2A81-42B4-9EFE-2FD4164DBE54}" destId="{4B22E862-39B4-46DC-B7E7-81E5B00FBE39}" srcOrd="0" destOrd="0" presId="urn:microsoft.com/office/officeart/2005/8/layout/list1"/>
    <dgm:cxn modelId="{3485FF1E-50E7-4C92-A1B2-E91CE55BCDD4}" type="presParOf" srcId="{511332AC-2A81-42B4-9EFE-2FD4164DBE54}" destId="{2694442D-82E5-4842-BEDB-F90003A56503}" srcOrd="1" destOrd="0" presId="urn:microsoft.com/office/officeart/2005/8/layout/list1"/>
    <dgm:cxn modelId="{0FA14EA3-52AC-4EE3-9FDF-62D6539AF12A}" type="presParOf" srcId="{1E6520F7-BF3A-41ED-9DFE-AE45CA08AB36}" destId="{15D2851B-194B-491C-9360-C378C42C746C}" srcOrd="21" destOrd="0" presId="urn:microsoft.com/office/officeart/2005/8/layout/list1"/>
    <dgm:cxn modelId="{30F25CB5-8104-48E6-B456-B859F26E5B08}" type="presParOf" srcId="{1E6520F7-BF3A-41ED-9DFE-AE45CA08AB36}" destId="{42BBD3D9-D22D-48AD-B44B-A89381BC26DA}"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C936A08-4C39-4606-B86A-8A81BC970B13}"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B5CDF10B-FADA-4F00-9265-2B91D3CEFD1A}">
      <dgm:prSet phldrT="[Text]"/>
      <dgm:spPr/>
      <dgm:t>
        <a:bodyPr/>
        <a:lstStyle/>
        <a:p>
          <a:r>
            <a:rPr lang="en-US" b="1" dirty="0" err="1"/>
            <a:t>lastChild</a:t>
          </a:r>
          <a:endParaRPr lang="en-US" b="1" dirty="0"/>
        </a:p>
      </dgm:t>
    </dgm:pt>
    <dgm:pt modelId="{20F68752-459C-4336-9346-231923E46978}" type="parTrans" cxnId="{D37CE51C-9AB1-41D5-9D71-467A57A2FC07}">
      <dgm:prSet/>
      <dgm:spPr/>
      <dgm:t>
        <a:bodyPr/>
        <a:lstStyle/>
        <a:p>
          <a:endParaRPr lang="en-US" b="1"/>
        </a:p>
      </dgm:t>
    </dgm:pt>
    <dgm:pt modelId="{3D6761E5-03E6-46CF-908F-05878B96FDD9}" type="sibTrans" cxnId="{D37CE51C-9AB1-41D5-9D71-467A57A2FC07}">
      <dgm:prSet/>
      <dgm:spPr/>
      <dgm:t>
        <a:bodyPr/>
        <a:lstStyle/>
        <a:p>
          <a:endParaRPr lang="en-US" b="1"/>
        </a:p>
      </dgm:t>
    </dgm:pt>
    <dgm:pt modelId="{5443B45D-6320-48CD-84BC-3BD4E09D0E03}">
      <dgm:prSet phldrT="[Text]"/>
      <dgm:spPr/>
      <dgm:t>
        <a:bodyPr/>
        <a:lstStyle/>
        <a:p>
          <a:r>
            <a:rPr lang="en-US" b="1" dirty="0" err="1"/>
            <a:t>lastElementChild</a:t>
          </a:r>
          <a:endParaRPr lang="en-US" b="1" dirty="0"/>
        </a:p>
      </dgm:t>
    </dgm:pt>
    <dgm:pt modelId="{3966371F-DECF-44CE-A5A2-406BBC903188}" type="parTrans" cxnId="{CB005C02-5BA2-4601-BFEC-F3067BC72568}">
      <dgm:prSet/>
      <dgm:spPr/>
      <dgm:t>
        <a:bodyPr/>
        <a:lstStyle/>
        <a:p>
          <a:endParaRPr lang="en-US" b="1"/>
        </a:p>
      </dgm:t>
    </dgm:pt>
    <dgm:pt modelId="{8B82EF77-3CAF-4EC2-B420-BC72DA161E91}" type="sibTrans" cxnId="{CB005C02-5BA2-4601-BFEC-F3067BC72568}">
      <dgm:prSet/>
      <dgm:spPr/>
      <dgm:t>
        <a:bodyPr/>
        <a:lstStyle/>
        <a:p>
          <a:endParaRPr lang="en-US" b="1"/>
        </a:p>
      </dgm:t>
    </dgm:pt>
    <dgm:pt modelId="{E028481D-7506-4E90-B92E-D981BF160C77}">
      <dgm:prSet phldrT="[Text]"/>
      <dgm:spPr/>
      <dgm:t>
        <a:bodyPr/>
        <a:lstStyle/>
        <a:p>
          <a:r>
            <a:rPr lang="en-US" b="1" dirty="0" err="1"/>
            <a:t>previousElementSibling</a:t>
          </a:r>
          <a:endParaRPr lang="en-US" b="1" dirty="0"/>
        </a:p>
      </dgm:t>
    </dgm:pt>
    <dgm:pt modelId="{76FA0CB1-5E69-4C13-8AA9-339845430890}" type="parTrans" cxnId="{7D8B6931-DEE0-42A7-9DDB-3565A7524B85}">
      <dgm:prSet/>
      <dgm:spPr/>
      <dgm:t>
        <a:bodyPr/>
        <a:lstStyle/>
        <a:p>
          <a:endParaRPr lang="en-US" b="1"/>
        </a:p>
      </dgm:t>
    </dgm:pt>
    <dgm:pt modelId="{6AACA05D-DDE0-4EA4-97E3-3759224FE843}" type="sibTrans" cxnId="{7D8B6931-DEE0-42A7-9DDB-3565A7524B85}">
      <dgm:prSet/>
      <dgm:spPr/>
      <dgm:t>
        <a:bodyPr/>
        <a:lstStyle/>
        <a:p>
          <a:endParaRPr lang="en-US" b="1"/>
        </a:p>
      </dgm:t>
    </dgm:pt>
    <dgm:pt modelId="{31C006E0-1288-4ECC-AC2C-8AD5B065244F}">
      <dgm:prSet phldrT="[Text]"/>
      <dgm:spPr/>
      <dgm:t>
        <a:bodyPr/>
        <a:lstStyle/>
        <a:p>
          <a:r>
            <a:rPr lang="en-US" b="1" dirty="0" err="1"/>
            <a:t>nextElementSibling</a:t>
          </a:r>
          <a:endParaRPr lang="en-US" b="1" dirty="0"/>
        </a:p>
      </dgm:t>
    </dgm:pt>
    <dgm:pt modelId="{1BD6BEF9-22B6-4238-B5A6-C4908FF7F40B}" type="parTrans" cxnId="{27B861B4-DE17-49D9-BB22-469491E91FE9}">
      <dgm:prSet/>
      <dgm:spPr/>
      <dgm:t>
        <a:bodyPr/>
        <a:lstStyle/>
        <a:p>
          <a:endParaRPr lang="en-US" b="1"/>
        </a:p>
      </dgm:t>
    </dgm:pt>
    <dgm:pt modelId="{53D72FB9-CECB-4E32-9443-47DFF6849AFF}" type="sibTrans" cxnId="{27B861B4-DE17-49D9-BB22-469491E91FE9}">
      <dgm:prSet/>
      <dgm:spPr/>
      <dgm:t>
        <a:bodyPr/>
        <a:lstStyle/>
        <a:p>
          <a:endParaRPr lang="en-US" b="1"/>
        </a:p>
      </dgm:t>
    </dgm:pt>
    <dgm:pt modelId="{42F45DC1-668F-4D92-AB56-7480BD26BBD5}">
      <dgm:prSet phldrT="[Text]"/>
      <dgm:spPr/>
      <dgm:t>
        <a:bodyPr/>
        <a:lstStyle/>
        <a:p>
          <a:r>
            <a:rPr lang="en-US" b="1" dirty="0" err="1"/>
            <a:t>nextSibling</a:t>
          </a:r>
          <a:endParaRPr lang="en-US" b="1" dirty="0"/>
        </a:p>
      </dgm:t>
    </dgm:pt>
    <dgm:pt modelId="{15F54C67-51A5-40C4-BAE3-DA469428AEA7}" type="parTrans" cxnId="{37FB0150-BCA5-49E9-881A-F891D1AA661E}">
      <dgm:prSet/>
      <dgm:spPr/>
      <dgm:t>
        <a:bodyPr/>
        <a:lstStyle/>
        <a:p>
          <a:endParaRPr lang="en-US" b="1"/>
        </a:p>
      </dgm:t>
    </dgm:pt>
    <dgm:pt modelId="{E993BCD8-F1D7-4D6E-B29A-C4023CC92DDA}" type="sibTrans" cxnId="{37FB0150-BCA5-49E9-881A-F891D1AA661E}">
      <dgm:prSet/>
      <dgm:spPr/>
      <dgm:t>
        <a:bodyPr/>
        <a:lstStyle/>
        <a:p>
          <a:endParaRPr lang="en-US" b="1"/>
        </a:p>
      </dgm:t>
    </dgm:pt>
    <dgm:pt modelId="{03CF5089-6614-4D52-83F5-D9608011B2E3}">
      <dgm:prSet phldrT="[Text]"/>
      <dgm:spPr/>
      <dgm:t>
        <a:bodyPr/>
        <a:lstStyle/>
        <a:p>
          <a:r>
            <a:rPr lang="en-US" b="1" dirty="0" err="1"/>
            <a:t>PreviousSibling</a:t>
          </a:r>
          <a:endParaRPr lang="en-US" b="1" dirty="0"/>
        </a:p>
      </dgm:t>
    </dgm:pt>
    <dgm:pt modelId="{EC230982-5BB8-4BC4-8A46-2EDF964F4DEE}" type="parTrans" cxnId="{424E09F2-3F9A-4DC8-91A2-193B472CF0A8}">
      <dgm:prSet/>
      <dgm:spPr/>
      <dgm:t>
        <a:bodyPr/>
        <a:lstStyle/>
        <a:p>
          <a:endParaRPr lang="en-US" b="1"/>
        </a:p>
      </dgm:t>
    </dgm:pt>
    <dgm:pt modelId="{D7D51538-7C79-4601-A458-7F1C5DB04DA3}" type="sibTrans" cxnId="{424E09F2-3F9A-4DC8-91A2-193B472CF0A8}">
      <dgm:prSet/>
      <dgm:spPr/>
      <dgm:t>
        <a:bodyPr/>
        <a:lstStyle/>
        <a:p>
          <a:endParaRPr lang="en-US" b="1"/>
        </a:p>
      </dgm:t>
    </dgm:pt>
    <dgm:pt modelId="{1E6520F7-BF3A-41ED-9DFE-AE45CA08AB36}" type="pres">
      <dgm:prSet presAssocID="{4C936A08-4C39-4606-B86A-8A81BC970B13}" presName="linear" presStyleCnt="0">
        <dgm:presLayoutVars>
          <dgm:dir/>
          <dgm:animLvl val="lvl"/>
          <dgm:resizeHandles val="exact"/>
        </dgm:presLayoutVars>
      </dgm:prSet>
      <dgm:spPr/>
    </dgm:pt>
    <dgm:pt modelId="{CFC960E5-9A4C-4E49-A32F-F6CFDC4CA015}" type="pres">
      <dgm:prSet presAssocID="{B5CDF10B-FADA-4F00-9265-2B91D3CEFD1A}" presName="parentLin" presStyleCnt="0"/>
      <dgm:spPr/>
    </dgm:pt>
    <dgm:pt modelId="{057F79AB-DD80-444C-81E8-F030A5020269}" type="pres">
      <dgm:prSet presAssocID="{B5CDF10B-FADA-4F00-9265-2B91D3CEFD1A}" presName="parentLeftMargin" presStyleLbl="node1" presStyleIdx="0" presStyleCnt="6"/>
      <dgm:spPr/>
    </dgm:pt>
    <dgm:pt modelId="{FDC1AC6B-C73A-43F5-9A7A-2195850E68FC}" type="pres">
      <dgm:prSet presAssocID="{B5CDF10B-FADA-4F00-9265-2B91D3CEFD1A}" presName="parentText" presStyleLbl="node1" presStyleIdx="0" presStyleCnt="6">
        <dgm:presLayoutVars>
          <dgm:chMax val="0"/>
          <dgm:bulletEnabled val="1"/>
        </dgm:presLayoutVars>
      </dgm:prSet>
      <dgm:spPr/>
    </dgm:pt>
    <dgm:pt modelId="{DF5E08C9-6775-41D0-8464-2482D483B4D7}" type="pres">
      <dgm:prSet presAssocID="{B5CDF10B-FADA-4F00-9265-2B91D3CEFD1A}" presName="negativeSpace" presStyleCnt="0"/>
      <dgm:spPr/>
    </dgm:pt>
    <dgm:pt modelId="{5F8A21CB-ACD2-42D9-A583-71D0755CCF15}" type="pres">
      <dgm:prSet presAssocID="{B5CDF10B-FADA-4F00-9265-2B91D3CEFD1A}" presName="childText" presStyleLbl="conFgAcc1" presStyleIdx="0" presStyleCnt="6">
        <dgm:presLayoutVars>
          <dgm:bulletEnabled val="1"/>
        </dgm:presLayoutVars>
      </dgm:prSet>
      <dgm:spPr/>
    </dgm:pt>
    <dgm:pt modelId="{130AB14F-9646-491F-B214-87BA5B0078D5}" type="pres">
      <dgm:prSet presAssocID="{3D6761E5-03E6-46CF-908F-05878B96FDD9}" presName="spaceBetweenRectangles" presStyleCnt="0"/>
      <dgm:spPr/>
    </dgm:pt>
    <dgm:pt modelId="{2F0EA094-47E1-4D63-98AF-F709A55ECD1D}" type="pres">
      <dgm:prSet presAssocID="{5443B45D-6320-48CD-84BC-3BD4E09D0E03}" presName="parentLin" presStyleCnt="0"/>
      <dgm:spPr/>
    </dgm:pt>
    <dgm:pt modelId="{AC35FCA9-4E8D-4243-BAA0-064E60098AFB}" type="pres">
      <dgm:prSet presAssocID="{5443B45D-6320-48CD-84BC-3BD4E09D0E03}" presName="parentLeftMargin" presStyleLbl="node1" presStyleIdx="0" presStyleCnt="6"/>
      <dgm:spPr/>
    </dgm:pt>
    <dgm:pt modelId="{35799412-2F92-4410-9B14-E3CA51E78B4B}" type="pres">
      <dgm:prSet presAssocID="{5443B45D-6320-48CD-84BC-3BD4E09D0E03}" presName="parentText" presStyleLbl="node1" presStyleIdx="1" presStyleCnt="6">
        <dgm:presLayoutVars>
          <dgm:chMax val="0"/>
          <dgm:bulletEnabled val="1"/>
        </dgm:presLayoutVars>
      </dgm:prSet>
      <dgm:spPr/>
    </dgm:pt>
    <dgm:pt modelId="{914332AA-D0F9-4A3E-91C6-FE5E61647C4D}" type="pres">
      <dgm:prSet presAssocID="{5443B45D-6320-48CD-84BC-3BD4E09D0E03}" presName="negativeSpace" presStyleCnt="0"/>
      <dgm:spPr/>
    </dgm:pt>
    <dgm:pt modelId="{41FF37D8-F5D8-4F29-B135-A497DDAFBAA2}" type="pres">
      <dgm:prSet presAssocID="{5443B45D-6320-48CD-84BC-3BD4E09D0E03}" presName="childText" presStyleLbl="conFgAcc1" presStyleIdx="1" presStyleCnt="6">
        <dgm:presLayoutVars>
          <dgm:bulletEnabled val="1"/>
        </dgm:presLayoutVars>
      </dgm:prSet>
      <dgm:spPr/>
    </dgm:pt>
    <dgm:pt modelId="{9D38541B-C2DF-4478-8990-1BCD08CBB74A}" type="pres">
      <dgm:prSet presAssocID="{8B82EF77-3CAF-4EC2-B420-BC72DA161E91}" presName="spaceBetweenRectangles" presStyleCnt="0"/>
      <dgm:spPr/>
    </dgm:pt>
    <dgm:pt modelId="{71F34CA4-0B74-49A4-8EDD-BC77689F1171}" type="pres">
      <dgm:prSet presAssocID="{31C006E0-1288-4ECC-AC2C-8AD5B065244F}" presName="parentLin" presStyleCnt="0"/>
      <dgm:spPr/>
    </dgm:pt>
    <dgm:pt modelId="{CB9C1A43-82CE-4700-A04D-CCB1936E462C}" type="pres">
      <dgm:prSet presAssocID="{31C006E0-1288-4ECC-AC2C-8AD5B065244F}" presName="parentLeftMargin" presStyleLbl="node1" presStyleIdx="1" presStyleCnt="6"/>
      <dgm:spPr/>
    </dgm:pt>
    <dgm:pt modelId="{0FA997C4-48D3-4491-8BDC-2006AC343820}" type="pres">
      <dgm:prSet presAssocID="{31C006E0-1288-4ECC-AC2C-8AD5B065244F}" presName="parentText" presStyleLbl="node1" presStyleIdx="2" presStyleCnt="6">
        <dgm:presLayoutVars>
          <dgm:chMax val="0"/>
          <dgm:bulletEnabled val="1"/>
        </dgm:presLayoutVars>
      </dgm:prSet>
      <dgm:spPr/>
    </dgm:pt>
    <dgm:pt modelId="{8E56A9DA-314C-4A84-9D40-3FC9C89F0589}" type="pres">
      <dgm:prSet presAssocID="{31C006E0-1288-4ECC-AC2C-8AD5B065244F}" presName="negativeSpace" presStyleCnt="0"/>
      <dgm:spPr/>
    </dgm:pt>
    <dgm:pt modelId="{53DB5212-D291-47FB-8920-7B723159B57F}" type="pres">
      <dgm:prSet presAssocID="{31C006E0-1288-4ECC-AC2C-8AD5B065244F}" presName="childText" presStyleLbl="conFgAcc1" presStyleIdx="2" presStyleCnt="6">
        <dgm:presLayoutVars>
          <dgm:bulletEnabled val="1"/>
        </dgm:presLayoutVars>
      </dgm:prSet>
      <dgm:spPr/>
    </dgm:pt>
    <dgm:pt modelId="{8D126E61-1AD2-4746-9F0F-17D46AFA8E19}" type="pres">
      <dgm:prSet presAssocID="{53D72FB9-CECB-4E32-9443-47DFF6849AFF}" presName="spaceBetweenRectangles" presStyleCnt="0"/>
      <dgm:spPr/>
    </dgm:pt>
    <dgm:pt modelId="{9DD5080C-B81E-48EC-8EE1-9A57DD314BF4}" type="pres">
      <dgm:prSet presAssocID="{42F45DC1-668F-4D92-AB56-7480BD26BBD5}" presName="parentLin" presStyleCnt="0"/>
      <dgm:spPr/>
    </dgm:pt>
    <dgm:pt modelId="{EDA29DB7-8816-4642-B195-189AB9B28EEA}" type="pres">
      <dgm:prSet presAssocID="{42F45DC1-668F-4D92-AB56-7480BD26BBD5}" presName="parentLeftMargin" presStyleLbl="node1" presStyleIdx="2" presStyleCnt="6"/>
      <dgm:spPr/>
    </dgm:pt>
    <dgm:pt modelId="{FC7CB7F9-9F74-4371-B6FB-5F6B173FF151}" type="pres">
      <dgm:prSet presAssocID="{42F45DC1-668F-4D92-AB56-7480BD26BBD5}" presName="parentText" presStyleLbl="node1" presStyleIdx="3" presStyleCnt="6">
        <dgm:presLayoutVars>
          <dgm:chMax val="0"/>
          <dgm:bulletEnabled val="1"/>
        </dgm:presLayoutVars>
      </dgm:prSet>
      <dgm:spPr/>
    </dgm:pt>
    <dgm:pt modelId="{FD861113-C0B5-44EE-821C-5504A5FB6406}" type="pres">
      <dgm:prSet presAssocID="{42F45DC1-668F-4D92-AB56-7480BD26BBD5}" presName="negativeSpace" presStyleCnt="0"/>
      <dgm:spPr/>
    </dgm:pt>
    <dgm:pt modelId="{420F4994-0E4E-4A84-88A2-DE65514691E3}" type="pres">
      <dgm:prSet presAssocID="{42F45DC1-668F-4D92-AB56-7480BD26BBD5}" presName="childText" presStyleLbl="conFgAcc1" presStyleIdx="3" presStyleCnt="6">
        <dgm:presLayoutVars>
          <dgm:bulletEnabled val="1"/>
        </dgm:presLayoutVars>
      </dgm:prSet>
      <dgm:spPr/>
    </dgm:pt>
    <dgm:pt modelId="{13BA3B45-3173-4FAC-861A-3DA23727C469}" type="pres">
      <dgm:prSet presAssocID="{E993BCD8-F1D7-4D6E-B29A-C4023CC92DDA}" presName="spaceBetweenRectangles" presStyleCnt="0"/>
      <dgm:spPr/>
    </dgm:pt>
    <dgm:pt modelId="{8E7ABF79-6BBB-4DA4-BBFC-99BE7E9CFDB6}" type="pres">
      <dgm:prSet presAssocID="{E028481D-7506-4E90-B92E-D981BF160C77}" presName="parentLin" presStyleCnt="0"/>
      <dgm:spPr/>
    </dgm:pt>
    <dgm:pt modelId="{C7437B15-76A1-46E7-9F94-5919AD65D548}" type="pres">
      <dgm:prSet presAssocID="{E028481D-7506-4E90-B92E-D981BF160C77}" presName="parentLeftMargin" presStyleLbl="node1" presStyleIdx="3" presStyleCnt="6"/>
      <dgm:spPr/>
    </dgm:pt>
    <dgm:pt modelId="{36D7F335-F572-4F2F-A71A-39207F31F4D7}" type="pres">
      <dgm:prSet presAssocID="{E028481D-7506-4E90-B92E-D981BF160C77}" presName="parentText" presStyleLbl="node1" presStyleIdx="4" presStyleCnt="6">
        <dgm:presLayoutVars>
          <dgm:chMax val="0"/>
          <dgm:bulletEnabled val="1"/>
        </dgm:presLayoutVars>
      </dgm:prSet>
      <dgm:spPr/>
    </dgm:pt>
    <dgm:pt modelId="{B2E18722-B8BC-4D2D-8077-6817AF60F048}" type="pres">
      <dgm:prSet presAssocID="{E028481D-7506-4E90-B92E-D981BF160C77}" presName="negativeSpace" presStyleCnt="0"/>
      <dgm:spPr/>
    </dgm:pt>
    <dgm:pt modelId="{A6A759D4-B4E0-4C48-8D7B-13EE3EEC0974}" type="pres">
      <dgm:prSet presAssocID="{E028481D-7506-4E90-B92E-D981BF160C77}" presName="childText" presStyleLbl="conFgAcc1" presStyleIdx="4" presStyleCnt="6">
        <dgm:presLayoutVars>
          <dgm:bulletEnabled val="1"/>
        </dgm:presLayoutVars>
      </dgm:prSet>
      <dgm:spPr/>
    </dgm:pt>
    <dgm:pt modelId="{4ED33B64-980F-4C73-8607-A40ED1056486}" type="pres">
      <dgm:prSet presAssocID="{6AACA05D-DDE0-4EA4-97E3-3759224FE843}" presName="spaceBetweenRectangles" presStyleCnt="0"/>
      <dgm:spPr/>
    </dgm:pt>
    <dgm:pt modelId="{511332AC-2A81-42B4-9EFE-2FD4164DBE54}" type="pres">
      <dgm:prSet presAssocID="{03CF5089-6614-4D52-83F5-D9608011B2E3}" presName="parentLin" presStyleCnt="0"/>
      <dgm:spPr/>
    </dgm:pt>
    <dgm:pt modelId="{4B22E862-39B4-46DC-B7E7-81E5B00FBE39}" type="pres">
      <dgm:prSet presAssocID="{03CF5089-6614-4D52-83F5-D9608011B2E3}" presName="parentLeftMargin" presStyleLbl="node1" presStyleIdx="4" presStyleCnt="6"/>
      <dgm:spPr/>
    </dgm:pt>
    <dgm:pt modelId="{2694442D-82E5-4842-BEDB-F90003A56503}" type="pres">
      <dgm:prSet presAssocID="{03CF5089-6614-4D52-83F5-D9608011B2E3}" presName="parentText" presStyleLbl="node1" presStyleIdx="5" presStyleCnt="6">
        <dgm:presLayoutVars>
          <dgm:chMax val="0"/>
          <dgm:bulletEnabled val="1"/>
        </dgm:presLayoutVars>
      </dgm:prSet>
      <dgm:spPr/>
    </dgm:pt>
    <dgm:pt modelId="{15D2851B-194B-491C-9360-C378C42C746C}" type="pres">
      <dgm:prSet presAssocID="{03CF5089-6614-4D52-83F5-D9608011B2E3}" presName="negativeSpace" presStyleCnt="0"/>
      <dgm:spPr/>
    </dgm:pt>
    <dgm:pt modelId="{42BBD3D9-D22D-48AD-B44B-A89381BC26DA}" type="pres">
      <dgm:prSet presAssocID="{03CF5089-6614-4D52-83F5-D9608011B2E3}" presName="childText" presStyleLbl="conFgAcc1" presStyleIdx="5" presStyleCnt="6">
        <dgm:presLayoutVars>
          <dgm:bulletEnabled val="1"/>
        </dgm:presLayoutVars>
      </dgm:prSet>
      <dgm:spPr/>
    </dgm:pt>
  </dgm:ptLst>
  <dgm:cxnLst>
    <dgm:cxn modelId="{CB005C02-5BA2-4601-BFEC-F3067BC72568}" srcId="{4C936A08-4C39-4606-B86A-8A81BC970B13}" destId="{5443B45D-6320-48CD-84BC-3BD4E09D0E03}" srcOrd="1" destOrd="0" parTransId="{3966371F-DECF-44CE-A5A2-406BBC903188}" sibTransId="{8B82EF77-3CAF-4EC2-B420-BC72DA161E91}"/>
    <dgm:cxn modelId="{3B503709-39EC-4659-AA2B-343AF8B5535D}" type="presOf" srcId="{5443B45D-6320-48CD-84BC-3BD4E09D0E03}" destId="{35799412-2F92-4410-9B14-E3CA51E78B4B}" srcOrd="1" destOrd="0" presId="urn:microsoft.com/office/officeart/2005/8/layout/list1"/>
    <dgm:cxn modelId="{D37CE51C-9AB1-41D5-9D71-467A57A2FC07}" srcId="{4C936A08-4C39-4606-B86A-8A81BC970B13}" destId="{B5CDF10B-FADA-4F00-9265-2B91D3CEFD1A}" srcOrd="0" destOrd="0" parTransId="{20F68752-459C-4336-9346-231923E46978}" sibTransId="{3D6761E5-03E6-46CF-908F-05878B96FDD9}"/>
    <dgm:cxn modelId="{62C24226-EEFA-4FA9-BC28-FFB227EB4EA9}" type="presOf" srcId="{4C936A08-4C39-4606-B86A-8A81BC970B13}" destId="{1E6520F7-BF3A-41ED-9DFE-AE45CA08AB36}" srcOrd="0" destOrd="0" presId="urn:microsoft.com/office/officeart/2005/8/layout/list1"/>
    <dgm:cxn modelId="{81BAA930-8292-4A9A-ABE3-458803C6ABF4}" type="presOf" srcId="{03CF5089-6614-4D52-83F5-D9608011B2E3}" destId="{4B22E862-39B4-46DC-B7E7-81E5B00FBE39}" srcOrd="0" destOrd="0" presId="urn:microsoft.com/office/officeart/2005/8/layout/list1"/>
    <dgm:cxn modelId="{7D8B6931-DEE0-42A7-9DDB-3565A7524B85}" srcId="{4C936A08-4C39-4606-B86A-8A81BC970B13}" destId="{E028481D-7506-4E90-B92E-D981BF160C77}" srcOrd="4" destOrd="0" parTransId="{76FA0CB1-5E69-4C13-8AA9-339845430890}" sibTransId="{6AACA05D-DDE0-4EA4-97E3-3759224FE843}"/>
    <dgm:cxn modelId="{C41A806E-6AF2-4F33-9880-019DB299ECC9}" type="presOf" srcId="{31C006E0-1288-4ECC-AC2C-8AD5B065244F}" destId="{CB9C1A43-82CE-4700-A04D-CCB1936E462C}" srcOrd="0" destOrd="0" presId="urn:microsoft.com/office/officeart/2005/8/layout/list1"/>
    <dgm:cxn modelId="{37FB0150-BCA5-49E9-881A-F891D1AA661E}" srcId="{4C936A08-4C39-4606-B86A-8A81BC970B13}" destId="{42F45DC1-668F-4D92-AB56-7480BD26BBD5}" srcOrd="3" destOrd="0" parTransId="{15F54C67-51A5-40C4-BAE3-DA469428AEA7}" sibTransId="{E993BCD8-F1D7-4D6E-B29A-C4023CC92DDA}"/>
    <dgm:cxn modelId="{BAB8B771-8053-4E4D-9034-60237AB283B1}" type="presOf" srcId="{E028481D-7506-4E90-B92E-D981BF160C77}" destId="{C7437B15-76A1-46E7-9F94-5919AD65D548}" srcOrd="0" destOrd="0" presId="urn:microsoft.com/office/officeart/2005/8/layout/list1"/>
    <dgm:cxn modelId="{6CAF877C-7D87-49E2-83A8-A6BBF3A38566}" type="presOf" srcId="{42F45DC1-668F-4D92-AB56-7480BD26BBD5}" destId="{EDA29DB7-8816-4642-B195-189AB9B28EEA}" srcOrd="0" destOrd="0" presId="urn:microsoft.com/office/officeart/2005/8/layout/list1"/>
    <dgm:cxn modelId="{C2D38F82-7AC2-4001-BFA8-622BCE9F7C47}" type="presOf" srcId="{42F45DC1-668F-4D92-AB56-7480BD26BBD5}" destId="{FC7CB7F9-9F74-4371-B6FB-5F6B173FF151}" srcOrd="1" destOrd="0" presId="urn:microsoft.com/office/officeart/2005/8/layout/list1"/>
    <dgm:cxn modelId="{473CD393-D480-4FF9-ABC7-B73F849A2DE9}" type="presOf" srcId="{B5CDF10B-FADA-4F00-9265-2B91D3CEFD1A}" destId="{057F79AB-DD80-444C-81E8-F030A5020269}" srcOrd="0" destOrd="0" presId="urn:microsoft.com/office/officeart/2005/8/layout/list1"/>
    <dgm:cxn modelId="{3C2734B2-F1F7-4A4C-B1DA-0D90070E050E}" type="presOf" srcId="{31C006E0-1288-4ECC-AC2C-8AD5B065244F}" destId="{0FA997C4-48D3-4491-8BDC-2006AC343820}" srcOrd="1" destOrd="0" presId="urn:microsoft.com/office/officeart/2005/8/layout/list1"/>
    <dgm:cxn modelId="{6C5FC3B2-69C8-4CF0-BF54-1A26A94775A3}" type="presOf" srcId="{B5CDF10B-FADA-4F00-9265-2B91D3CEFD1A}" destId="{FDC1AC6B-C73A-43F5-9A7A-2195850E68FC}" srcOrd="1" destOrd="0" presId="urn:microsoft.com/office/officeart/2005/8/layout/list1"/>
    <dgm:cxn modelId="{27B861B4-DE17-49D9-BB22-469491E91FE9}" srcId="{4C936A08-4C39-4606-B86A-8A81BC970B13}" destId="{31C006E0-1288-4ECC-AC2C-8AD5B065244F}" srcOrd="2" destOrd="0" parTransId="{1BD6BEF9-22B6-4238-B5A6-C4908FF7F40B}" sibTransId="{53D72FB9-CECB-4E32-9443-47DFF6849AFF}"/>
    <dgm:cxn modelId="{B6D340B8-E1E5-4A12-8625-C6B68A644814}" type="presOf" srcId="{E028481D-7506-4E90-B92E-D981BF160C77}" destId="{36D7F335-F572-4F2F-A71A-39207F31F4D7}" srcOrd="1" destOrd="0" presId="urn:microsoft.com/office/officeart/2005/8/layout/list1"/>
    <dgm:cxn modelId="{9EB5ACC1-80D6-4920-9DDD-E3B1790728FE}" type="presOf" srcId="{03CF5089-6614-4D52-83F5-D9608011B2E3}" destId="{2694442D-82E5-4842-BEDB-F90003A56503}" srcOrd="1" destOrd="0" presId="urn:microsoft.com/office/officeart/2005/8/layout/list1"/>
    <dgm:cxn modelId="{424E09F2-3F9A-4DC8-91A2-193B472CF0A8}" srcId="{4C936A08-4C39-4606-B86A-8A81BC970B13}" destId="{03CF5089-6614-4D52-83F5-D9608011B2E3}" srcOrd="5" destOrd="0" parTransId="{EC230982-5BB8-4BC4-8A46-2EDF964F4DEE}" sibTransId="{D7D51538-7C79-4601-A458-7F1C5DB04DA3}"/>
    <dgm:cxn modelId="{1DE4D1F2-CF7D-4B7D-B04A-D4700A16B842}" type="presOf" srcId="{5443B45D-6320-48CD-84BC-3BD4E09D0E03}" destId="{AC35FCA9-4E8D-4243-BAA0-064E60098AFB}" srcOrd="0" destOrd="0" presId="urn:microsoft.com/office/officeart/2005/8/layout/list1"/>
    <dgm:cxn modelId="{1A150DF3-2688-4D83-8C7D-F227BF252C4E}" type="presParOf" srcId="{1E6520F7-BF3A-41ED-9DFE-AE45CA08AB36}" destId="{CFC960E5-9A4C-4E49-A32F-F6CFDC4CA015}" srcOrd="0" destOrd="0" presId="urn:microsoft.com/office/officeart/2005/8/layout/list1"/>
    <dgm:cxn modelId="{D6DAA5FC-7B82-47EC-A7F9-624C5D3D9A41}" type="presParOf" srcId="{CFC960E5-9A4C-4E49-A32F-F6CFDC4CA015}" destId="{057F79AB-DD80-444C-81E8-F030A5020269}" srcOrd="0" destOrd="0" presId="urn:microsoft.com/office/officeart/2005/8/layout/list1"/>
    <dgm:cxn modelId="{C03CC2CF-241C-41E7-BC56-C5B1DCA78EF2}" type="presParOf" srcId="{CFC960E5-9A4C-4E49-A32F-F6CFDC4CA015}" destId="{FDC1AC6B-C73A-43F5-9A7A-2195850E68FC}" srcOrd="1" destOrd="0" presId="urn:microsoft.com/office/officeart/2005/8/layout/list1"/>
    <dgm:cxn modelId="{DA195B80-63B0-42CA-8283-A6277DCCA005}" type="presParOf" srcId="{1E6520F7-BF3A-41ED-9DFE-AE45CA08AB36}" destId="{DF5E08C9-6775-41D0-8464-2482D483B4D7}" srcOrd="1" destOrd="0" presId="urn:microsoft.com/office/officeart/2005/8/layout/list1"/>
    <dgm:cxn modelId="{086C5991-C8E8-40E3-80BE-1EEA5191B3CB}" type="presParOf" srcId="{1E6520F7-BF3A-41ED-9DFE-AE45CA08AB36}" destId="{5F8A21CB-ACD2-42D9-A583-71D0755CCF15}" srcOrd="2" destOrd="0" presId="urn:microsoft.com/office/officeart/2005/8/layout/list1"/>
    <dgm:cxn modelId="{DE8605B6-EC74-4020-8A48-FDA2BA72E942}" type="presParOf" srcId="{1E6520F7-BF3A-41ED-9DFE-AE45CA08AB36}" destId="{130AB14F-9646-491F-B214-87BA5B0078D5}" srcOrd="3" destOrd="0" presId="urn:microsoft.com/office/officeart/2005/8/layout/list1"/>
    <dgm:cxn modelId="{9B751F31-CC2E-4415-BD52-5ADEDA33F00C}" type="presParOf" srcId="{1E6520F7-BF3A-41ED-9DFE-AE45CA08AB36}" destId="{2F0EA094-47E1-4D63-98AF-F709A55ECD1D}" srcOrd="4" destOrd="0" presId="urn:microsoft.com/office/officeart/2005/8/layout/list1"/>
    <dgm:cxn modelId="{EFB803A2-9882-4132-8732-4A9122070BF7}" type="presParOf" srcId="{2F0EA094-47E1-4D63-98AF-F709A55ECD1D}" destId="{AC35FCA9-4E8D-4243-BAA0-064E60098AFB}" srcOrd="0" destOrd="0" presId="urn:microsoft.com/office/officeart/2005/8/layout/list1"/>
    <dgm:cxn modelId="{79EBC42F-C2A9-4A6B-AD48-29D34B0CC4BB}" type="presParOf" srcId="{2F0EA094-47E1-4D63-98AF-F709A55ECD1D}" destId="{35799412-2F92-4410-9B14-E3CA51E78B4B}" srcOrd="1" destOrd="0" presId="urn:microsoft.com/office/officeart/2005/8/layout/list1"/>
    <dgm:cxn modelId="{0F944EC3-E927-422E-890B-DF925C68785A}" type="presParOf" srcId="{1E6520F7-BF3A-41ED-9DFE-AE45CA08AB36}" destId="{914332AA-D0F9-4A3E-91C6-FE5E61647C4D}" srcOrd="5" destOrd="0" presId="urn:microsoft.com/office/officeart/2005/8/layout/list1"/>
    <dgm:cxn modelId="{20D09809-54CE-4F92-9C6A-750162C6E37F}" type="presParOf" srcId="{1E6520F7-BF3A-41ED-9DFE-AE45CA08AB36}" destId="{41FF37D8-F5D8-4F29-B135-A497DDAFBAA2}" srcOrd="6" destOrd="0" presId="urn:microsoft.com/office/officeart/2005/8/layout/list1"/>
    <dgm:cxn modelId="{B20AE70E-D39A-4077-9CE3-939A0C9EA58B}" type="presParOf" srcId="{1E6520F7-BF3A-41ED-9DFE-AE45CA08AB36}" destId="{9D38541B-C2DF-4478-8990-1BCD08CBB74A}" srcOrd="7" destOrd="0" presId="urn:microsoft.com/office/officeart/2005/8/layout/list1"/>
    <dgm:cxn modelId="{E61D1548-335B-4C2E-A00B-4310E87884ED}" type="presParOf" srcId="{1E6520F7-BF3A-41ED-9DFE-AE45CA08AB36}" destId="{71F34CA4-0B74-49A4-8EDD-BC77689F1171}" srcOrd="8" destOrd="0" presId="urn:microsoft.com/office/officeart/2005/8/layout/list1"/>
    <dgm:cxn modelId="{A461B014-1870-4304-B7E3-164BE519F401}" type="presParOf" srcId="{71F34CA4-0B74-49A4-8EDD-BC77689F1171}" destId="{CB9C1A43-82CE-4700-A04D-CCB1936E462C}" srcOrd="0" destOrd="0" presId="urn:microsoft.com/office/officeart/2005/8/layout/list1"/>
    <dgm:cxn modelId="{8460A89B-DE7F-4602-92E6-BB2BFDC3B86B}" type="presParOf" srcId="{71F34CA4-0B74-49A4-8EDD-BC77689F1171}" destId="{0FA997C4-48D3-4491-8BDC-2006AC343820}" srcOrd="1" destOrd="0" presId="urn:microsoft.com/office/officeart/2005/8/layout/list1"/>
    <dgm:cxn modelId="{FD8F5A85-6795-4890-948B-A26F69B1988C}" type="presParOf" srcId="{1E6520F7-BF3A-41ED-9DFE-AE45CA08AB36}" destId="{8E56A9DA-314C-4A84-9D40-3FC9C89F0589}" srcOrd="9" destOrd="0" presId="urn:microsoft.com/office/officeart/2005/8/layout/list1"/>
    <dgm:cxn modelId="{C29DCD64-7395-41AD-B04B-65BC066E9F37}" type="presParOf" srcId="{1E6520F7-BF3A-41ED-9DFE-AE45CA08AB36}" destId="{53DB5212-D291-47FB-8920-7B723159B57F}" srcOrd="10" destOrd="0" presId="urn:microsoft.com/office/officeart/2005/8/layout/list1"/>
    <dgm:cxn modelId="{9A958B2C-A3B6-4106-9380-8C0C5763F0EB}" type="presParOf" srcId="{1E6520F7-BF3A-41ED-9DFE-AE45CA08AB36}" destId="{8D126E61-1AD2-4746-9F0F-17D46AFA8E19}" srcOrd="11" destOrd="0" presId="urn:microsoft.com/office/officeart/2005/8/layout/list1"/>
    <dgm:cxn modelId="{1129385C-29B3-4B9A-A31E-A0208B1F9791}" type="presParOf" srcId="{1E6520F7-BF3A-41ED-9DFE-AE45CA08AB36}" destId="{9DD5080C-B81E-48EC-8EE1-9A57DD314BF4}" srcOrd="12" destOrd="0" presId="urn:microsoft.com/office/officeart/2005/8/layout/list1"/>
    <dgm:cxn modelId="{83E1966F-3F27-4790-BECC-014C9D1385A2}" type="presParOf" srcId="{9DD5080C-B81E-48EC-8EE1-9A57DD314BF4}" destId="{EDA29DB7-8816-4642-B195-189AB9B28EEA}" srcOrd="0" destOrd="0" presId="urn:microsoft.com/office/officeart/2005/8/layout/list1"/>
    <dgm:cxn modelId="{B198ACB4-4BB4-429C-B179-4146702E5D1E}" type="presParOf" srcId="{9DD5080C-B81E-48EC-8EE1-9A57DD314BF4}" destId="{FC7CB7F9-9F74-4371-B6FB-5F6B173FF151}" srcOrd="1" destOrd="0" presId="urn:microsoft.com/office/officeart/2005/8/layout/list1"/>
    <dgm:cxn modelId="{D1510744-1520-4512-8A97-1ACB12DEC0A8}" type="presParOf" srcId="{1E6520F7-BF3A-41ED-9DFE-AE45CA08AB36}" destId="{FD861113-C0B5-44EE-821C-5504A5FB6406}" srcOrd="13" destOrd="0" presId="urn:microsoft.com/office/officeart/2005/8/layout/list1"/>
    <dgm:cxn modelId="{B2204949-2CD1-4FF9-AD23-788891A76E85}" type="presParOf" srcId="{1E6520F7-BF3A-41ED-9DFE-AE45CA08AB36}" destId="{420F4994-0E4E-4A84-88A2-DE65514691E3}" srcOrd="14" destOrd="0" presId="urn:microsoft.com/office/officeart/2005/8/layout/list1"/>
    <dgm:cxn modelId="{3386AF63-390E-466B-A0EA-C7C998633AA7}" type="presParOf" srcId="{1E6520F7-BF3A-41ED-9DFE-AE45CA08AB36}" destId="{13BA3B45-3173-4FAC-861A-3DA23727C469}" srcOrd="15" destOrd="0" presId="urn:microsoft.com/office/officeart/2005/8/layout/list1"/>
    <dgm:cxn modelId="{ECC469E7-E385-4316-AE11-B9D2766E6E96}" type="presParOf" srcId="{1E6520F7-BF3A-41ED-9DFE-AE45CA08AB36}" destId="{8E7ABF79-6BBB-4DA4-BBFC-99BE7E9CFDB6}" srcOrd="16" destOrd="0" presId="urn:microsoft.com/office/officeart/2005/8/layout/list1"/>
    <dgm:cxn modelId="{60097EDA-1E4B-4B92-BBA1-99C199BBADE7}" type="presParOf" srcId="{8E7ABF79-6BBB-4DA4-BBFC-99BE7E9CFDB6}" destId="{C7437B15-76A1-46E7-9F94-5919AD65D548}" srcOrd="0" destOrd="0" presId="urn:microsoft.com/office/officeart/2005/8/layout/list1"/>
    <dgm:cxn modelId="{69BE6C30-353A-4A4B-9935-F826FDEA975E}" type="presParOf" srcId="{8E7ABF79-6BBB-4DA4-BBFC-99BE7E9CFDB6}" destId="{36D7F335-F572-4F2F-A71A-39207F31F4D7}" srcOrd="1" destOrd="0" presId="urn:microsoft.com/office/officeart/2005/8/layout/list1"/>
    <dgm:cxn modelId="{46BA054E-4BF9-4C65-88DF-21567FFD51B2}" type="presParOf" srcId="{1E6520F7-BF3A-41ED-9DFE-AE45CA08AB36}" destId="{B2E18722-B8BC-4D2D-8077-6817AF60F048}" srcOrd="17" destOrd="0" presId="urn:microsoft.com/office/officeart/2005/8/layout/list1"/>
    <dgm:cxn modelId="{A4F2ECE4-E408-4313-9C7D-F9D9A8D3CE44}" type="presParOf" srcId="{1E6520F7-BF3A-41ED-9DFE-AE45CA08AB36}" destId="{A6A759D4-B4E0-4C48-8D7B-13EE3EEC0974}" srcOrd="18" destOrd="0" presId="urn:microsoft.com/office/officeart/2005/8/layout/list1"/>
    <dgm:cxn modelId="{A3A19FCA-5F83-41E5-A464-37957838008A}" type="presParOf" srcId="{1E6520F7-BF3A-41ED-9DFE-AE45CA08AB36}" destId="{4ED33B64-980F-4C73-8607-A40ED1056486}" srcOrd="19" destOrd="0" presId="urn:microsoft.com/office/officeart/2005/8/layout/list1"/>
    <dgm:cxn modelId="{37A1A284-F655-4D8D-A355-407E5EC24820}" type="presParOf" srcId="{1E6520F7-BF3A-41ED-9DFE-AE45CA08AB36}" destId="{511332AC-2A81-42B4-9EFE-2FD4164DBE54}" srcOrd="20" destOrd="0" presId="urn:microsoft.com/office/officeart/2005/8/layout/list1"/>
    <dgm:cxn modelId="{A0237301-1185-47B6-A84D-224816C2325D}" type="presParOf" srcId="{511332AC-2A81-42B4-9EFE-2FD4164DBE54}" destId="{4B22E862-39B4-46DC-B7E7-81E5B00FBE39}" srcOrd="0" destOrd="0" presId="urn:microsoft.com/office/officeart/2005/8/layout/list1"/>
    <dgm:cxn modelId="{3485FF1E-50E7-4C92-A1B2-E91CE55BCDD4}" type="presParOf" srcId="{511332AC-2A81-42B4-9EFE-2FD4164DBE54}" destId="{2694442D-82E5-4842-BEDB-F90003A56503}" srcOrd="1" destOrd="0" presId="urn:microsoft.com/office/officeart/2005/8/layout/list1"/>
    <dgm:cxn modelId="{0FA14EA3-52AC-4EE3-9FDF-62D6539AF12A}" type="presParOf" srcId="{1E6520F7-BF3A-41ED-9DFE-AE45CA08AB36}" destId="{15D2851B-194B-491C-9360-C378C42C746C}" srcOrd="21" destOrd="0" presId="urn:microsoft.com/office/officeart/2005/8/layout/list1"/>
    <dgm:cxn modelId="{30F25CB5-8104-48E6-B456-B859F26E5B08}" type="presParOf" srcId="{1E6520F7-BF3A-41ED-9DFE-AE45CA08AB36}" destId="{42BBD3D9-D22D-48AD-B44B-A89381BC26DA}"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50AB5A4-FA69-4569-A73E-AAF4BE55D0C0}" type="doc">
      <dgm:prSet loTypeId="urn:microsoft.com/office/officeart/2005/8/layout/list1" loCatId="list" qsTypeId="urn:microsoft.com/office/officeart/2005/8/quickstyle/3d1" qsCatId="3D" csTypeId="urn:microsoft.com/office/officeart/2005/8/colors/colorful1" csCatId="colorful" phldr="1"/>
      <dgm:spPr/>
      <dgm:t>
        <a:bodyPr/>
        <a:lstStyle/>
        <a:p>
          <a:endParaRPr lang="en-US"/>
        </a:p>
      </dgm:t>
    </dgm:pt>
    <dgm:pt modelId="{8596BA2C-39EC-4596-A74B-8568E1D45BAB}">
      <dgm:prSet phldrT="[Text]"/>
      <dgm:spPr/>
      <dgm:t>
        <a:bodyPr/>
        <a:lstStyle/>
        <a:p>
          <a:r>
            <a:rPr lang="en-US" b="1" dirty="0"/>
            <a:t>0 Request not initialized</a:t>
          </a:r>
        </a:p>
      </dgm:t>
    </dgm:pt>
    <dgm:pt modelId="{C476EA06-66B0-4C9E-9265-0210E26290DA}" type="parTrans" cxnId="{E099B7A0-5775-4150-B258-41CB938BF30B}">
      <dgm:prSet/>
      <dgm:spPr/>
      <dgm:t>
        <a:bodyPr/>
        <a:lstStyle/>
        <a:p>
          <a:endParaRPr lang="en-US" b="1"/>
        </a:p>
      </dgm:t>
    </dgm:pt>
    <dgm:pt modelId="{2F072AAE-E7C7-4273-83B3-E459AE728990}" type="sibTrans" cxnId="{E099B7A0-5775-4150-B258-41CB938BF30B}">
      <dgm:prSet/>
      <dgm:spPr/>
      <dgm:t>
        <a:bodyPr/>
        <a:lstStyle/>
        <a:p>
          <a:endParaRPr lang="en-US" b="1"/>
        </a:p>
      </dgm:t>
    </dgm:pt>
    <dgm:pt modelId="{F3E6CF8B-CC3D-422F-9DBB-52DAE1EA2B2D}">
      <dgm:prSet phldrT="[Text]"/>
      <dgm:spPr/>
      <dgm:t>
        <a:bodyPr/>
        <a:lstStyle/>
        <a:p>
          <a:r>
            <a:rPr lang="en-US" b="1" dirty="0"/>
            <a:t>1 server connection established</a:t>
          </a:r>
        </a:p>
      </dgm:t>
    </dgm:pt>
    <dgm:pt modelId="{1AA35791-CF43-42E3-89A4-88CEB65B590E}" type="parTrans" cxnId="{1633DBA7-A115-4B95-8E9A-65FBB20AF00D}">
      <dgm:prSet/>
      <dgm:spPr/>
      <dgm:t>
        <a:bodyPr/>
        <a:lstStyle/>
        <a:p>
          <a:endParaRPr lang="en-US" b="1"/>
        </a:p>
      </dgm:t>
    </dgm:pt>
    <dgm:pt modelId="{1C03617D-FC75-4581-B525-0CB990EB6FCE}" type="sibTrans" cxnId="{1633DBA7-A115-4B95-8E9A-65FBB20AF00D}">
      <dgm:prSet/>
      <dgm:spPr/>
      <dgm:t>
        <a:bodyPr/>
        <a:lstStyle/>
        <a:p>
          <a:endParaRPr lang="en-US" b="1"/>
        </a:p>
      </dgm:t>
    </dgm:pt>
    <dgm:pt modelId="{358091A0-F83B-44AD-9894-EB4D85FFF96B}">
      <dgm:prSet phldrT="[Text]"/>
      <dgm:spPr/>
      <dgm:t>
        <a:bodyPr/>
        <a:lstStyle/>
        <a:p>
          <a:r>
            <a:rPr lang="en-US" b="1" dirty="0"/>
            <a:t>4 request finished and response is ready</a:t>
          </a:r>
        </a:p>
      </dgm:t>
    </dgm:pt>
    <dgm:pt modelId="{28C77D84-95C7-4ED5-89E3-95CD723B2275}" type="parTrans" cxnId="{CA41F440-4ABF-4C6E-9666-8F58E95BD4BD}">
      <dgm:prSet/>
      <dgm:spPr/>
      <dgm:t>
        <a:bodyPr/>
        <a:lstStyle/>
        <a:p>
          <a:endParaRPr lang="en-US" b="1"/>
        </a:p>
      </dgm:t>
    </dgm:pt>
    <dgm:pt modelId="{7FC1F193-90FA-438D-9A75-A84FB9626883}" type="sibTrans" cxnId="{CA41F440-4ABF-4C6E-9666-8F58E95BD4BD}">
      <dgm:prSet/>
      <dgm:spPr/>
      <dgm:t>
        <a:bodyPr/>
        <a:lstStyle/>
        <a:p>
          <a:endParaRPr lang="en-US" b="1"/>
        </a:p>
      </dgm:t>
    </dgm:pt>
    <dgm:pt modelId="{608D3A28-972A-4C46-9C77-27378E25C45D}">
      <dgm:prSet phldrT="[Text]"/>
      <dgm:spPr/>
      <dgm:t>
        <a:bodyPr/>
        <a:lstStyle/>
        <a:p>
          <a:r>
            <a:rPr lang="en-US" b="1" dirty="0"/>
            <a:t>2 request received</a:t>
          </a:r>
        </a:p>
      </dgm:t>
    </dgm:pt>
    <dgm:pt modelId="{1FD5D684-8D1E-4F8E-9236-C1C2A9859867}" type="parTrans" cxnId="{51BD3BB0-B13B-484A-B3FA-BF71E0DDC377}">
      <dgm:prSet/>
      <dgm:spPr/>
      <dgm:t>
        <a:bodyPr/>
        <a:lstStyle/>
        <a:p>
          <a:endParaRPr lang="en-US" b="1"/>
        </a:p>
      </dgm:t>
    </dgm:pt>
    <dgm:pt modelId="{E86222B7-3427-47EC-9AA7-2B33211CE65E}" type="sibTrans" cxnId="{51BD3BB0-B13B-484A-B3FA-BF71E0DDC377}">
      <dgm:prSet/>
      <dgm:spPr/>
      <dgm:t>
        <a:bodyPr/>
        <a:lstStyle/>
        <a:p>
          <a:endParaRPr lang="en-US" b="1"/>
        </a:p>
      </dgm:t>
    </dgm:pt>
    <dgm:pt modelId="{1D577043-4843-4DCC-9349-0632E87188F0}">
      <dgm:prSet phldrT="[Text]"/>
      <dgm:spPr/>
      <dgm:t>
        <a:bodyPr/>
        <a:lstStyle/>
        <a:p>
          <a:r>
            <a:rPr lang="en-US" b="1" dirty="0"/>
            <a:t>3 processing request</a:t>
          </a:r>
        </a:p>
      </dgm:t>
    </dgm:pt>
    <dgm:pt modelId="{71326900-739D-4377-94A8-9C18EFF93D6B}" type="parTrans" cxnId="{F155600F-E49C-49BA-AC4A-00001AF5F9E2}">
      <dgm:prSet/>
      <dgm:spPr/>
      <dgm:t>
        <a:bodyPr/>
        <a:lstStyle/>
        <a:p>
          <a:endParaRPr lang="en-US" b="1"/>
        </a:p>
      </dgm:t>
    </dgm:pt>
    <dgm:pt modelId="{E3D8D8F1-A25E-47DF-B90B-6DB2488DB462}" type="sibTrans" cxnId="{F155600F-E49C-49BA-AC4A-00001AF5F9E2}">
      <dgm:prSet/>
      <dgm:spPr/>
      <dgm:t>
        <a:bodyPr/>
        <a:lstStyle/>
        <a:p>
          <a:endParaRPr lang="en-US" b="1"/>
        </a:p>
      </dgm:t>
    </dgm:pt>
    <dgm:pt modelId="{A49471FA-5315-4ADA-9ECA-7731312F72D9}" type="pres">
      <dgm:prSet presAssocID="{050AB5A4-FA69-4569-A73E-AAF4BE55D0C0}" presName="linear" presStyleCnt="0">
        <dgm:presLayoutVars>
          <dgm:dir/>
          <dgm:animLvl val="lvl"/>
          <dgm:resizeHandles val="exact"/>
        </dgm:presLayoutVars>
      </dgm:prSet>
      <dgm:spPr/>
    </dgm:pt>
    <dgm:pt modelId="{492638F9-B468-44E8-B30C-265BCB59FF2B}" type="pres">
      <dgm:prSet presAssocID="{8596BA2C-39EC-4596-A74B-8568E1D45BAB}" presName="parentLin" presStyleCnt="0"/>
      <dgm:spPr/>
    </dgm:pt>
    <dgm:pt modelId="{05B04834-9973-4728-9F01-A9593ABADC2F}" type="pres">
      <dgm:prSet presAssocID="{8596BA2C-39EC-4596-A74B-8568E1D45BAB}" presName="parentLeftMargin" presStyleLbl="node1" presStyleIdx="0" presStyleCnt="5"/>
      <dgm:spPr/>
    </dgm:pt>
    <dgm:pt modelId="{19923141-FD22-48BD-BE37-4D003A3F854C}" type="pres">
      <dgm:prSet presAssocID="{8596BA2C-39EC-4596-A74B-8568E1D45BAB}" presName="parentText" presStyleLbl="node1" presStyleIdx="0" presStyleCnt="5">
        <dgm:presLayoutVars>
          <dgm:chMax val="0"/>
          <dgm:bulletEnabled val="1"/>
        </dgm:presLayoutVars>
      </dgm:prSet>
      <dgm:spPr/>
    </dgm:pt>
    <dgm:pt modelId="{2620502E-03CA-4923-AC0F-3F10D192352D}" type="pres">
      <dgm:prSet presAssocID="{8596BA2C-39EC-4596-A74B-8568E1D45BAB}" presName="negativeSpace" presStyleCnt="0"/>
      <dgm:spPr/>
    </dgm:pt>
    <dgm:pt modelId="{DAEA5AE5-50CB-4546-814A-BE8DE2D51570}" type="pres">
      <dgm:prSet presAssocID="{8596BA2C-39EC-4596-A74B-8568E1D45BAB}" presName="childText" presStyleLbl="conFgAcc1" presStyleIdx="0" presStyleCnt="5">
        <dgm:presLayoutVars>
          <dgm:bulletEnabled val="1"/>
        </dgm:presLayoutVars>
      </dgm:prSet>
      <dgm:spPr/>
    </dgm:pt>
    <dgm:pt modelId="{FD4E23E8-FB9E-408A-AEC0-D6FA39266C38}" type="pres">
      <dgm:prSet presAssocID="{2F072AAE-E7C7-4273-83B3-E459AE728990}" presName="spaceBetweenRectangles" presStyleCnt="0"/>
      <dgm:spPr/>
    </dgm:pt>
    <dgm:pt modelId="{7B3E6BD0-093C-4DE4-BB4C-D2D7D5C4E3CE}" type="pres">
      <dgm:prSet presAssocID="{F3E6CF8B-CC3D-422F-9DBB-52DAE1EA2B2D}" presName="parentLin" presStyleCnt="0"/>
      <dgm:spPr/>
    </dgm:pt>
    <dgm:pt modelId="{D0E84D28-0951-4E03-9AF4-74FD3517C47F}" type="pres">
      <dgm:prSet presAssocID="{F3E6CF8B-CC3D-422F-9DBB-52DAE1EA2B2D}" presName="parentLeftMargin" presStyleLbl="node1" presStyleIdx="0" presStyleCnt="5"/>
      <dgm:spPr/>
    </dgm:pt>
    <dgm:pt modelId="{EC57DC4A-E3ED-46AE-8D77-EF3E68349BA5}" type="pres">
      <dgm:prSet presAssocID="{F3E6CF8B-CC3D-422F-9DBB-52DAE1EA2B2D}" presName="parentText" presStyleLbl="node1" presStyleIdx="1" presStyleCnt="5">
        <dgm:presLayoutVars>
          <dgm:chMax val="0"/>
          <dgm:bulletEnabled val="1"/>
        </dgm:presLayoutVars>
      </dgm:prSet>
      <dgm:spPr/>
    </dgm:pt>
    <dgm:pt modelId="{DD330BD8-AC21-4703-9A6C-AC709EA9945A}" type="pres">
      <dgm:prSet presAssocID="{F3E6CF8B-CC3D-422F-9DBB-52DAE1EA2B2D}" presName="negativeSpace" presStyleCnt="0"/>
      <dgm:spPr/>
    </dgm:pt>
    <dgm:pt modelId="{348F1A9C-AE9F-467F-9B12-BC807E7E533B}" type="pres">
      <dgm:prSet presAssocID="{F3E6CF8B-CC3D-422F-9DBB-52DAE1EA2B2D}" presName="childText" presStyleLbl="conFgAcc1" presStyleIdx="1" presStyleCnt="5">
        <dgm:presLayoutVars>
          <dgm:bulletEnabled val="1"/>
        </dgm:presLayoutVars>
      </dgm:prSet>
      <dgm:spPr/>
    </dgm:pt>
    <dgm:pt modelId="{4E3374E1-A2E2-4DA8-8031-63133B88BC39}" type="pres">
      <dgm:prSet presAssocID="{1C03617D-FC75-4581-B525-0CB990EB6FCE}" presName="spaceBetweenRectangles" presStyleCnt="0"/>
      <dgm:spPr/>
    </dgm:pt>
    <dgm:pt modelId="{394E0D3D-7F4C-49B1-B17A-703A98CB8A5D}" type="pres">
      <dgm:prSet presAssocID="{608D3A28-972A-4C46-9C77-27378E25C45D}" presName="parentLin" presStyleCnt="0"/>
      <dgm:spPr/>
    </dgm:pt>
    <dgm:pt modelId="{59991B60-3DDE-48DD-A526-69FB1133D9D7}" type="pres">
      <dgm:prSet presAssocID="{608D3A28-972A-4C46-9C77-27378E25C45D}" presName="parentLeftMargin" presStyleLbl="node1" presStyleIdx="1" presStyleCnt="5"/>
      <dgm:spPr/>
    </dgm:pt>
    <dgm:pt modelId="{250064AC-26B7-452E-8478-4250CA27522F}" type="pres">
      <dgm:prSet presAssocID="{608D3A28-972A-4C46-9C77-27378E25C45D}" presName="parentText" presStyleLbl="node1" presStyleIdx="2" presStyleCnt="5">
        <dgm:presLayoutVars>
          <dgm:chMax val="0"/>
          <dgm:bulletEnabled val="1"/>
        </dgm:presLayoutVars>
      </dgm:prSet>
      <dgm:spPr/>
    </dgm:pt>
    <dgm:pt modelId="{5B6E7AE7-6616-415F-84DC-8E9A21681D96}" type="pres">
      <dgm:prSet presAssocID="{608D3A28-972A-4C46-9C77-27378E25C45D}" presName="negativeSpace" presStyleCnt="0"/>
      <dgm:spPr/>
    </dgm:pt>
    <dgm:pt modelId="{EB2704A9-94CB-4E05-82E4-EB29F6A51313}" type="pres">
      <dgm:prSet presAssocID="{608D3A28-972A-4C46-9C77-27378E25C45D}" presName="childText" presStyleLbl="conFgAcc1" presStyleIdx="2" presStyleCnt="5">
        <dgm:presLayoutVars>
          <dgm:bulletEnabled val="1"/>
        </dgm:presLayoutVars>
      </dgm:prSet>
      <dgm:spPr/>
    </dgm:pt>
    <dgm:pt modelId="{20D07FDD-897D-485D-9C67-33E38F05EC20}" type="pres">
      <dgm:prSet presAssocID="{E86222B7-3427-47EC-9AA7-2B33211CE65E}" presName="spaceBetweenRectangles" presStyleCnt="0"/>
      <dgm:spPr/>
    </dgm:pt>
    <dgm:pt modelId="{E8094401-6A21-42BC-B488-2250506841F0}" type="pres">
      <dgm:prSet presAssocID="{1D577043-4843-4DCC-9349-0632E87188F0}" presName="parentLin" presStyleCnt="0"/>
      <dgm:spPr/>
    </dgm:pt>
    <dgm:pt modelId="{B1932A89-DC7F-4075-BA54-AA2F9D37DA11}" type="pres">
      <dgm:prSet presAssocID="{1D577043-4843-4DCC-9349-0632E87188F0}" presName="parentLeftMargin" presStyleLbl="node1" presStyleIdx="2" presStyleCnt="5"/>
      <dgm:spPr/>
    </dgm:pt>
    <dgm:pt modelId="{54C33230-DE20-4A0F-BBAB-2CCB318F32E9}" type="pres">
      <dgm:prSet presAssocID="{1D577043-4843-4DCC-9349-0632E87188F0}" presName="parentText" presStyleLbl="node1" presStyleIdx="3" presStyleCnt="5">
        <dgm:presLayoutVars>
          <dgm:chMax val="0"/>
          <dgm:bulletEnabled val="1"/>
        </dgm:presLayoutVars>
      </dgm:prSet>
      <dgm:spPr/>
    </dgm:pt>
    <dgm:pt modelId="{6AA891B9-B3BA-4EFF-8498-7728B5DD0378}" type="pres">
      <dgm:prSet presAssocID="{1D577043-4843-4DCC-9349-0632E87188F0}" presName="negativeSpace" presStyleCnt="0"/>
      <dgm:spPr/>
    </dgm:pt>
    <dgm:pt modelId="{53E1CAD4-5714-415E-B12D-D29DBA53B125}" type="pres">
      <dgm:prSet presAssocID="{1D577043-4843-4DCC-9349-0632E87188F0}" presName="childText" presStyleLbl="conFgAcc1" presStyleIdx="3" presStyleCnt="5">
        <dgm:presLayoutVars>
          <dgm:bulletEnabled val="1"/>
        </dgm:presLayoutVars>
      </dgm:prSet>
      <dgm:spPr/>
    </dgm:pt>
    <dgm:pt modelId="{B561B4A9-2E02-499F-A4CC-52953C311B07}" type="pres">
      <dgm:prSet presAssocID="{E3D8D8F1-A25E-47DF-B90B-6DB2488DB462}" presName="spaceBetweenRectangles" presStyleCnt="0"/>
      <dgm:spPr/>
    </dgm:pt>
    <dgm:pt modelId="{FBBCA77C-A2EC-4EA1-8F48-9F80965916A0}" type="pres">
      <dgm:prSet presAssocID="{358091A0-F83B-44AD-9894-EB4D85FFF96B}" presName="parentLin" presStyleCnt="0"/>
      <dgm:spPr/>
    </dgm:pt>
    <dgm:pt modelId="{F17E8B7E-9EF0-42BE-A103-C6E6D4EFADBE}" type="pres">
      <dgm:prSet presAssocID="{358091A0-F83B-44AD-9894-EB4D85FFF96B}" presName="parentLeftMargin" presStyleLbl="node1" presStyleIdx="3" presStyleCnt="5"/>
      <dgm:spPr/>
    </dgm:pt>
    <dgm:pt modelId="{4B6CB555-166A-4DA0-9E4A-FDAA4DF0A1F2}" type="pres">
      <dgm:prSet presAssocID="{358091A0-F83B-44AD-9894-EB4D85FFF96B}" presName="parentText" presStyleLbl="node1" presStyleIdx="4" presStyleCnt="5">
        <dgm:presLayoutVars>
          <dgm:chMax val="0"/>
          <dgm:bulletEnabled val="1"/>
        </dgm:presLayoutVars>
      </dgm:prSet>
      <dgm:spPr/>
    </dgm:pt>
    <dgm:pt modelId="{11BE52FA-A0DD-4DA9-A980-284A74F75269}" type="pres">
      <dgm:prSet presAssocID="{358091A0-F83B-44AD-9894-EB4D85FFF96B}" presName="negativeSpace" presStyleCnt="0"/>
      <dgm:spPr/>
    </dgm:pt>
    <dgm:pt modelId="{798A37D1-16FB-4312-9B28-E60C867E06FE}" type="pres">
      <dgm:prSet presAssocID="{358091A0-F83B-44AD-9894-EB4D85FFF96B}" presName="childText" presStyleLbl="conFgAcc1" presStyleIdx="4" presStyleCnt="5">
        <dgm:presLayoutVars>
          <dgm:bulletEnabled val="1"/>
        </dgm:presLayoutVars>
      </dgm:prSet>
      <dgm:spPr/>
    </dgm:pt>
  </dgm:ptLst>
  <dgm:cxnLst>
    <dgm:cxn modelId="{F155600F-E49C-49BA-AC4A-00001AF5F9E2}" srcId="{050AB5A4-FA69-4569-A73E-AAF4BE55D0C0}" destId="{1D577043-4843-4DCC-9349-0632E87188F0}" srcOrd="3" destOrd="0" parTransId="{71326900-739D-4377-94A8-9C18EFF93D6B}" sibTransId="{E3D8D8F1-A25E-47DF-B90B-6DB2488DB462}"/>
    <dgm:cxn modelId="{4423212A-5FA2-4AF6-85A3-ECB01833D775}" type="presOf" srcId="{608D3A28-972A-4C46-9C77-27378E25C45D}" destId="{59991B60-3DDE-48DD-A526-69FB1133D9D7}" srcOrd="0" destOrd="0" presId="urn:microsoft.com/office/officeart/2005/8/layout/list1"/>
    <dgm:cxn modelId="{CA41F440-4ABF-4C6E-9666-8F58E95BD4BD}" srcId="{050AB5A4-FA69-4569-A73E-AAF4BE55D0C0}" destId="{358091A0-F83B-44AD-9894-EB4D85FFF96B}" srcOrd="4" destOrd="0" parTransId="{28C77D84-95C7-4ED5-89E3-95CD723B2275}" sibTransId="{7FC1F193-90FA-438D-9A75-A84FB9626883}"/>
    <dgm:cxn modelId="{5EF5A05C-A377-4776-B4D6-C86E71DFDAED}" type="presOf" srcId="{8596BA2C-39EC-4596-A74B-8568E1D45BAB}" destId="{19923141-FD22-48BD-BE37-4D003A3F854C}" srcOrd="1" destOrd="0" presId="urn:microsoft.com/office/officeart/2005/8/layout/list1"/>
    <dgm:cxn modelId="{18D16B61-927A-4175-B3E8-773E7093BFEB}" type="presOf" srcId="{F3E6CF8B-CC3D-422F-9DBB-52DAE1EA2B2D}" destId="{EC57DC4A-E3ED-46AE-8D77-EF3E68349BA5}" srcOrd="1" destOrd="0" presId="urn:microsoft.com/office/officeart/2005/8/layout/list1"/>
    <dgm:cxn modelId="{D538C64A-6B58-4F2B-A9BB-32DA224BE901}" type="presOf" srcId="{1D577043-4843-4DCC-9349-0632E87188F0}" destId="{54C33230-DE20-4A0F-BBAB-2CCB318F32E9}" srcOrd="1" destOrd="0" presId="urn:microsoft.com/office/officeart/2005/8/layout/list1"/>
    <dgm:cxn modelId="{8355404E-97FA-4F25-87F0-C5EF09FD2D68}" type="presOf" srcId="{358091A0-F83B-44AD-9894-EB4D85FFF96B}" destId="{4B6CB555-166A-4DA0-9E4A-FDAA4DF0A1F2}" srcOrd="1" destOrd="0" presId="urn:microsoft.com/office/officeart/2005/8/layout/list1"/>
    <dgm:cxn modelId="{27312452-F860-498D-9BEF-8D63106944D9}" type="presOf" srcId="{8596BA2C-39EC-4596-A74B-8568E1D45BAB}" destId="{05B04834-9973-4728-9F01-A9593ABADC2F}" srcOrd="0" destOrd="0" presId="urn:microsoft.com/office/officeart/2005/8/layout/list1"/>
    <dgm:cxn modelId="{FBB53597-81AF-4564-8546-2EB00FD65B97}" type="presOf" srcId="{358091A0-F83B-44AD-9894-EB4D85FFF96B}" destId="{F17E8B7E-9EF0-42BE-A103-C6E6D4EFADBE}" srcOrd="0" destOrd="0" presId="urn:microsoft.com/office/officeart/2005/8/layout/list1"/>
    <dgm:cxn modelId="{ACFD659D-5765-45C2-A80B-F096E7262ABC}" type="presOf" srcId="{050AB5A4-FA69-4569-A73E-AAF4BE55D0C0}" destId="{A49471FA-5315-4ADA-9ECA-7731312F72D9}" srcOrd="0" destOrd="0" presId="urn:microsoft.com/office/officeart/2005/8/layout/list1"/>
    <dgm:cxn modelId="{E099B7A0-5775-4150-B258-41CB938BF30B}" srcId="{050AB5A4-FA69-4569-A73E-AAF4BE55D0C0}" destId="{8596BA2C-39EC-4596-A74B-8568E1D45BAB}" srcOrd="0" destOrd="0" parTransId="{C476EA06-66B0-4C9E-9265-0210E26290DA}" sibTransId="{2F072AAE-E7C7-4273-83B3-E459AE728990}"/>
    <dgm:cxn modelId="{1F5AAFA5-D1B9-46D9-A2A1-6F1E3C9CD4F3}" type="presOf" srcId="{1D577043-4843-4DCC-9349-0632E87188F0}" destId="{B1932A89-DC7F-4075-BA54-AA2F9D37DA11}" srcOrd="0" destOrd="0" presId="urn:microsoft.com/office/officeart/2005/8/layout/list1"/>
    <dgm:cxn modelId="{1633DBA7-A115-4B95-8E9A-65FBB20AF00D}" srcId="{050AB5A4-FA69-4569-A73E-AAF4BE55D0C0}" destId="{F3E6CF8B-CC3D-422F-9DBB-52DAE1EA2B2D}" srcOrd="1" destOrd="0" parTransId="{1AA35791-CF43-42E3-89A4-88CEB65B590E}" sibTransId="{1C03617D-FC75-4581-B525-0CB990EB6FCE}"/>
    <dgm:cxn modelId="{51BD3BB0-B13B-484A-B3FA-BF71E0DDC377}" srcId="{050AB5A4-FA69-4569-A73E-AAF4BE55D0C0}" destId="{608D3A28-972A-4C46-9C77-27378E25C45D}" srcOrd="2" destOrd="0" parTransId="{1FD5D684-8D1E-4F8E-9236-C1C2A9859867}" sibTransId="{E86222B7-3427-47EC-9AA7-2B33211CE65E}"/>
    <dgm:cxn modelId="{8AAB5CB1-D1C9-4D5D-AB9A-2AE9552CDCF6}" type="presOf" srcId="{F3E6CF8B-CC3D-422F-9DBB-52DAE1EA2B2D}" destId="{D0E84D28-0951-4E03-9AF4-74FD3517C47F}" srcOrd="0" destOrd="0" presId="urn:microsoft.com/office/officeart/2005/8/layout/list1"/>
    <dgm:cxn modelId="{7A97DCE5-5C48-49DB-96DB-B48DA6E6E9CE}" type="presOf" srcId="{608D3A28-972A-4C46-9C77-27378E25C45D}" destId="{250064AC-26B7-452E-8478-4250CA27522F}" srcOrd="1" destOrd="0" presId="urn:microsoft.com/office/officeart/2005/8/layout/list1"/>
    <dgm:cxn modelId="{A6D84ABC-203D-4293-B0BB-F6E2C6DF2233}" type="presParOf" srcId="{A49471FA-5315-4ADA-9ECA-7731312F72D9}" destId="{492638F9-B468-44E8-B30C-265BCB59FF2B}" srcOrd="0" destOrd="0" presId="urn:microsoft.com/office/officeart/2005/8/layout/list1"/>
    <dgm:cxn modelId="{B20C7710-C836-46B4-88CD-74787A1CE51B}" type="presParOf" srcId="{492638F9-B468-44E8-B30C-265BCB59FF2B}" destId="{05B04834-9973-4728-9F01-A9593ABADC2F}" srcOrd="0" destOrd="0" presId="urn:microsoft.com/office/officeart/2005/8/layout/list1"/>
    <dgm:cxn modelId="{37DBA104-6C2A-4886-842E-29BFF2F0D936}" type="presParOf" srcId="{492638F9-B468-44E8-B30C-265BCB59FF2B}" destId="{19923141-FD22-48BD-BE37-4D003A3F854C}" srcOrd="1" destOrd="0" presId="urn:microsoft.com/office/officeart/2005/8/layout/list1"/>
    <dgm:cxn modelId="{78402C42-0051-460E-A95D-96044E2BF4B6}" type="presParOf" srcId="{A49471FA-5315-4ADA-9ECA-7731312F72D9}" destId="{2620502E-03CA-4923-AC0F-3F10D192352D}" srcOrd="1" destOrd="0" presId="urn:microsoft.com/office/officeart/2005/8/layout/list1"/>
    <dgm:cxn modelId="{2CF9053B-28AF-4C6C-9940-37E61C93F55D}" type="presParOf" srcId="{A49471FA-5315-4ADA-9ECA-7731312F72D9}" destId="{DAEA5AE5-50CB-4546-814A-BE8DE2D51570}" srcOrd="2" destOrd="0" presId="urn:microsoft.com/office/officeart/2005/8/layout/list1"/>
    <dgm:cxn modelId="{B1D5C59A-CEE9-4743-B5BC-A5D47134BFF0}" type="presParOf" srcId="{A49471FA-5315-4ADA-9ECA-7731312F72D9}" destId="{FD4E23E8-FB9E-408A-AEC0-D6FA39266C38}" srcOrd="3" destOrd="0" presId="urn:microsoft.com/office/officeart/2005/8/layout/list1"/>
    <dgm:cxn modelId="{53B72A2C-01DC-4E96-91D7-2EF43804B8B2}" type="presParOf" srcId="{A49471FA-5315-4ADA-9ECA-7731312F72D9}" destId="{7B3E6BD0-093C-4DE4-BB4C-D2D7D5C4E3CE}" srcOrd="4" destOrd="0" presId="urn:microsoft.com/office/officeart/2005/8/layout/list1"/>
    <dgm:cxn modelId="{4BC0A1F0-3AA2-4817-9F5F-6EB7AF12AA24}" type="presParOf" srcId="{7B3E6BD0-093C-4DE4-BB4C-D2D7D5C4E3CE}" destId="{D0E84D28-0951-4E03-9AF4-74FD3517C47F}" srcOrd="0" destOrd="0" presId="urn:microsoft.com/office/officeart/2005/8/layout/list1"/>
    <dgm:cxn modelId="{0D6D0AD1-C6E1-4317-94EB-F8CBC680FCD8}" type="presParOf" srcId="{7B3E6BD0-093C-4DE4-BB4C-D2D7D5C4E3CE}" destId="{EC57DC4A-E3ED-46AE-8D77-EF3E68349BA5}" srcOrd="1" destOrd="0" presId="urn:microsoft.com/office/officeart/2005/8/layout/list1"/>
    <dgm:cxn modelId="{3FD37FD4-8FD1-40F1-A355-143DFFA616D9}" type="presParOf" srcId="{A49471FA-5315-4ADA-9ECA-7731312F72D9}" destId="{DD330BD8-AC21-4703-9A6C-AC709EA9945A}" srcOrd="5" destOrd="0" presId="urn:microsoft.com/office/officeart/2005/8/layout/list1"/>
    <dgm:cxn modelId="{49C497F9-7299-4C6D-86CB-B7AB5D36DE73}" type="presParOf" srcId="{A49471FA-5315-4ADA-9ECA-7731312F72D9}" destId="{348F1A9C-AE9F-467F-9B12-BC807E7E533B}" srcOrd="6" destOrd="0" presId="urn:microsoft.com/office/officeart/2005/8/layout/list1"/>
    <dgm:cxn modelId="{CE9E3E04-10BB-46E0-A0C4-CEB789C4CF75}" type="presParOf" srcId="{A49471FA-5315-4ADA-9ECA-7731312F72D9}" destId="{4E3374E1-A2E2-4DA8-8031-63133B88BC39}" srcOrd="7" destOrd="0" presId="urn:microsoft.com/office/officeart/2005/8/layout/list1"/>
    <dgm:cxn modelId="{CC4A8E0C-2AC3-40B9-8AB8-4BDB98349A94}" type="presParOf" srcId="{A49471FA-5315-4ADA-9ECA-7731312F72D9}" destId="{394E0D3D-7F4C-49B1-B17A-703A98CB8A5D}" srcOrd="8" destOrd="0" presId="urn:microsoft.com/office/officeart/2005/8/layout/list1"/>
    <dgm:cxn modelId="{784B4A0A-DBC0-4EF1-AD0C-967273955ADF}" type="presParOf" srcId="{394E0D3D-7F4C-49B1-B17A-703A98CB8A5D}" destId="{59991B60-3DDE-48DD-A526-69FB1133D9D7}" srcOrd="0" destOrd="0" presId="urn:microsoft.com/office/officeart/2005/8/layout/list1"/>
    <dgm:cxn modelId="{90A136CD-7E3A-47C9-8916-E37378B86070}" type="presParOf" srcId="{394E0D3D-7F4C-49B1-B17A-703A98CB8A5D}" destId="{250064AC-26B7-452E-8478-4250CA27522F}" srcOrd="1" destOrd="0" presId="urn:microsoft.com/office/officeart/2005/8/layout/list1"/>
    <dgm:cxn modelId="{62995AF1-93D9-4F39-868A-A5E447E9011C}" type="presParOf" srcId="{A49471FA-5315-4ADA-9ECA-7731312F72D9}" destId="{5B6E7AE7-6616-415F-84DC-8E9A21681D96}" srcOrd="9" destOrd="0" presId="urn:microsoft.com/office/officeart/2005/8/layout/list1"/>
    <dgm:cxn modelId="{DC82185B-3AB6-4D67-A5A7-3F840D6AF9D7}" type="presParOf" srcId="{A49471FA-5315-4ADA-9ECA-7731312F72D9}" destId="{EB2704A9-94CB-4E05-82E4-EB29F6A51313}" srcOrd="10" destOrd="0" presId="urn:microsoft.com/office/officeart/2005/8/layout/list1"/>
    <dgm:cxn modelId="{8DBEB87D-E63A-4DDC-84F9-2B173A4CDF29}" type="presParOf" srcId="{A49471FA-5315-4ADA-9ECA-7731312F72D9}" destId="{20D07FDD-897D-485D-9C67-33E38F05EC20}" srcOrd="11" destOrd="0" presId="urn:microsoft.com/office/officeart/2005/8/layout/list1"/>
    <dgm:cxn modelId="{16CB7797-40BB-4A0F-8232-CF3ED8CF23EC}" type="presParOf" srcId="{A49471FA-5315-4ADA-9ECA-7731312F72D9}" destId="{E8094401-6A21-42BC-B488-2250506841F0}" srcOrd="12" destOrd="0" presId="urn:microsoft.com/office/officeart/2005/8/layout/list1"/>
    <dgm:cxn modelId="{956047B0-AA1E-4223-9D64-F6DCA3508E00}" type="presParOf" srcId="{E8094401-6A21-42BC-B488-2250506841F0}" destId="{B1932A89-DC7F-4075-BA54-AA2F9D37DA11}" srcOrd="0" destOrd="0" presId="urn:microsoft.com/office/officeart/2005/8/layout/list1"/>
    <dgm:cxn modelId="{A2BBD690-0CB2-45A1-BD70-0918060D9140}" type="presParOf" srcId="{E8094401-6A21-42BC-B488-2250506841F0}" destId="{54C33230-DE20-4A0F-BBAB-2CCB318F32E9}" srcOrd="1" destOrd="0" presId="urn:microsoft.com/office/officeart/2005/8/layout/list1"/>
    <dgm:cxn modelId="{9452BFC7-F1F0-4E42-B257-9DCEFAC5F285}" type="presParOf" srcId="{A49471FA-5315-4ADA-9ECA-7731312F72D9}" destId="{6AA891B9-B3BA-4EFF-8498-7728B5DD0378}" srcOrd="13" destOrd="0" presId="urn:microsoft.com/office/officeart/2005/8/layout/list1"/>
    <dgm:cxn modelId="{57E30B28-969F-4915-B6B7-BBB42E211F79}" type="presParOf" srcId="{A49471FA-5315-4ADA-9ECA-7731312F72D9}" destId="{53E1CAD4-5714-415E-B12D-D29DBA53B125}" srcOrd="14" destOrd="0" presId="urn:microsoft.com/office/officeart/2005/8/layout/list1"/>
    <dgm:cxn modelId="{91ABF05E-7EA1-46EC-9813-0A8259EDF7F0}" type="presParOf" srcId="{A49471FA-5315-4ADA-9ECA-7731312F72D9}" destId="{B561B4A9-2E02-499F-A4CC-52953C311B07}" srcOrd="15" destOrd="0" presId="urn:microsoft.com/office/officeart/2005/8/layout/list1"/>
    <dgm:cxn modelId="{30837EF1-9BAE-4366-8DE1-22E751E1FE96}" type="presParOf" srcId="{A49471FA-5315-4ADA-9ECA-7731312F72D9}" destId="{FBBCA77C-A2EC-4EA1-8F48-9F80965916A0}" srcOrd="16" destOrd="0" presId="urn:microsoft.com/office/officeart/2005/8/layout/list1"/>
    <dgm:cxn modelId="{8E67A004-77C3-4C9B-873F-F8CCEC65CE7E}" type="presParOf" srcId="{FBBCA77C-A2EC-4EA1-8F48-9F80965916A0}" destId="{F17E8B7E-9EF0-42BE-A103-C6E6D4EFADBE}" srcOrd="0" destOrd="0" presId="urn:microsoft.com/office/officeart/2005/8/layout/list1"/>
    <dgm:cxn modelId="{D9AF441E-032C-41BB-A917-B7847CA9CEF9}" type="presParOf" srcId="{FBBCA77C-A2EC-4EA1-8F48-9F80965916A0}" destId="{4B6CB555-166A-4DA0-9E4A-FDAA4DF0A1F2}" srcOrd="1" destOrd="0" presId="urn:microsoft.com/office/officeart/2005/8/layout/list1"/>
    <dgm:cxn modelId="{434BAFC9-1490-45C3-A672-4B011B2E1B72}" type="presParOf" srcId="{A49471FA-5315-4ADA-9ECA-7731312F72D9}" destId="{11BE52FA-A0DD-4DA9-A980-284A74F75269}" srcOrd="17" destOrd="0" presId="urn:microsoft.com/office/officeart/2005/8/layout/list1"/>
    <dgm:cxn modelId="{544AC017-65B2-4AE7-A573-089FF984534D}" type="presParOf" srcId="{A49471FA-5315-4ADA-9ECA-7731312F72D9}" destId="{798A37D1-16FB-4312-9B28-E60C867E06FE}"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065B9-563D-4BCC-9772-ECE8FD6AB707}">
      <dsp:nvSpPr>
        <dsp:cNvPr id="0" name=""/>
        <dsp:cNvSpPr/>
      </dsp:nvSpPr>
      <dsp:spPr>
        <a:xfrm>
          <a:off x="0" y="382901"/>
          <a:ext cx="7642087" cy="504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1051904-53A9-417C-8416-5FE3E95DF2DA}">
      <dsp:nvSpPr>
        <dsp:cNvPr id="0" name=""/>
        <dsp:cNvSpPr/>
      </dsp:nvSpPr>
      <dsp:spPr>
        <a:xfrm>
          <a:off x="382104" y="87701"/>
          <a:ext cx="5349460" cy="590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2197" tIns="0" rIns="202197" bIns="0" numCol="1" spcCol="1270" anchor="ctr" anchorCtr="0">
          <a:noAutofit/>
        </a:bodyPr>
        <a:lstStyle/>
        <a:p>
          <a:pPr marL="0" lvl="0" indent="0" algn="l" defTabSz="1244600">
            <a:lnSpc>
              <a:spcPct val="90000"/>
            </a:lnSpc>
            <a:spcBef>
              <a:spcPct val="0"/>
            </a:spcBef>
            <a:spcAft>
              <a:spcPct val="35000"/>
            </a:spcAft>
            <a:buNone/>
          </a:pPr>
          <a:r>
            <a:rPr lang="en-US" sz="2800" b="1" kern="1200" dirty="0" err="1"/>
            <a:t>Jquery</a:t>
          </a:r>
          <a:endParaRPr lang="en-US" sz="2800" b="1" kern="1200" dirty="0"/>
        </a:p>
      </dsp:txBody>
      <dsp:txXfrm>
        <a:off x="410925" y="116522"/>
        <a:ext cx="5291818" cy="532758"/>
      </dsp:txXfrm>
    </dsp:sp>
    <dsp:sp modelId="{D173FFA1-4926-458E-A04F-0D8FBC663D98}">
      <dsp:nvSpPr>
        <dsp:cNvPr id="0" name=""/>
        <dsp:cNvSpPr/>
      </dsp:nvSpPr>
      <dsp:spPr>
        <a:xfrm>
          <a:off x="0" y="1290101"/>
          <a:ext cx="7642087" cy="5040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3A41E7F-D790-4EAB-BB3F-77AF7D8E34B5}">
      <dsp:nvSpPr>
        <dsp:cNvPr id="0" name=""/>
        <dsp:cNvSpPr/>
      </dsp:nvSpPr>
      <dsp:spPr>
        <a:xfrm>
          <a:off x="382104" y="994901"/>
          <a:ext cx="5349460" cy="59040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2197" tIns="0" rIns="202197" bIns="0" numCol="1" spcCol="1270" anchor="ctr" anchorCtr="0">
          <a:noAutofit/>
        </a:bodyPr>
        <a:lstStyle/>
        <a:p>
          <a:pPr marL="0" lvl="0" indent="0" algn="l" defTabSz="1244600">
            <a:lnSpc>
              <a:spcPct val="90000"/>
            </a:lnSpc>
            <a:spcBef>
              <a:spcPct val="0"/>
            </a:spcBef>
            <a:spcAft>
              <a:spcPct val="35000"/>
            </a:spcAft>
            <a:buNone/>
          </a:pPr>
          <a:r>
            <a:rPr lang="en-US" sz="2800" b="1" kern="1200" dirty="0"/>
            <a:t>React</a:t>
          </a:r>
        </a:p>
      </dsp:txBody>
      <dsp:txXfrm>
        <a:off x="410925" y="1023722"/>
        <a:ext cx="5291818" cy="532758"/>
      </dsp:txXfrm>
    </dsp:sp>
    <dsp:sp modelId="{00D82C14-14CD-4B5D-BF8F-228F0244F5A2}">
      <dsp:nvSpPr>
        <dsp:cNvPr id="0" name=""/>
        <dsp:cNvSpPr/>
      </dsp:nvSpPr>
      <dsp:spPr>
        <a:xfrm>
          <a:off x="0" y="2197302"/>
          <a:ext cx="7642087" cy="5040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B78E0A6-D47B-4BEA-ACCE-2C50A1B5B5E7}">
      <dsp:nvSpPr>
        <dsp:cNvPr id="0" name=""/>
        <dsp:cNvSpPr/>
      </dsp:nvSpPr>
      <dsp:spPr>
        <a:xfrm>
          <a:off x="382104" y="1902102"/>
          <a:ext cx="5349460" cy="59040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2197" tIns="0" rIns="202197" bIns="0" numCol="1" spcCol="1270" anchor="ctr" anchorCtr="0">
          <a:noAutofit/>
        </a:bodyPr>
        <a:lstStyle/>
        <a:p>
          <a:pPr marL="0" lvl="0" indent="0" algn="l" defTabSz="1244600">
            <a:lnSpc>
              <a:spcPct val="90000"/>
            </a:lnSpc>
            <a:spcBef>
              <a:spcPct val="0"/>
            </a:spcBef>
            <a:spcAft>
              <a:spcPct val="35000"/>
            </a:spcAft>
            <a:buNone/>
          </a:pPr>
          <a:r>
            <a:rPr lang="en-US" sz="2800" b="1" kern="1200" dirty="0"/>
            <a:t>Angular</a:t>
          </a:r>
        </a:p>
      </dsp:txBody>
      <dsp:txXfrm>
        <a:off x="410925" y="1930923"/>
        <a:ext cx="5291818" cy="532758"/>
      </dsp:txXfrm>
    </dsp:sp>
    <dsp:sp modelId="{0A515491-9A70-4A44-AFE9-6B2761014FF4}">
      <dsp:nvSpPr>
        <dsp:cNvPr id="0" name=""/>
        <dsp:cNvSpPr/>
      </dsp:nvSpPr>
      <dsp:spPr>
        <a:xfrm>
          <a:off x="0" y="3104502"/>
          <a:ext cx="7642087" cy="5040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97B1B6C0-3325-4695-982C-A36A005D6D81}">
      <dsp:nvSpPr>
        <dsp:cNvPr id="0" name=""/>
        <dsp:cNvSpPr/>
      </dsp:nvSpPr>
      <dsp:spPr>
        <a:xfrm>
          <a:off x="382104" y="2809302"/>
          <a:ext cx="5349460" cy="5904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2197" tIns="0" rIns="202197" bIns="0" numCol="1" spcCol="1270" anchor="ctr" anchorCtr="0">
          <a:noAutofit/>
        </a:bodyPr>
        <a:lstStyle/>
        <a:p>
          <a:pPr marL="0" lvl="0" indent="0" algn="l" defTabSz="1244600">
            <a:lnSpc>
              <a:spcPct val="90000"/>
            </a:lnSpc>
            <a:spcBef>
              <a:spcPct val="0"/>
            </a:spcBef>
            <a:spcAft>
              <a:spcPct val="35000"/>
            </a:spcAft>
            <a:buNone/>
          </a:pPr>
          <a:r>
            <a:rPr lang="en-US" sz="2800" b="1" kern="1200" dirty="0"/>
            <a:t>Vue</a:t>
          </a:r>
        </a:p>
      </dsp:txBody>
      <dsp:txXfrm>
        <a:off x="410925" y="2838123"/>
        <a:ext cx="5291818" cy="532758"/>
      </dsp:txXfrm>
    </dsp:sp>
    <dsp:sp modelId="{9B0B13A9-EE2B-4999-8A45-650CAE446D5C}">
      <dsp:nvSpPr>
        <dsp:cNvPr id="0" name=""/>
        <dsp:cNvSpPr/>
      </dsp:nvSpPr>
      <dsp:spPr>
        <a:xfrm>
          <a:off x="0" y="4011702"/>
          <a:ext cx="7642087" cy="5040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F99E615-9D58-4DA7-B9F2-0D8752AA1EB6}">
      <dsp:nvSpPr>
        <dsp:cNvPr id="0" name=""/>
        <dsp:cNvSpPr/>
      </dsp:nvSpPr>
      <dsp:spPr>
        <a:xfrm>
          <a:off x="382104" y="3716502"/>
          <a:ext cx="5349460" cy="59040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2197" tIns="0" rIns="202197" bIns="0" numCol="1" spcCol="1270" anchor="ctr" anchorCtr="0">
          <a:noAutofit/>
        </a:bodyPr>
        <a:lstStyle/>
        <a:p>
          <a:pPr marL="0" lvl="0" indent="0" algn="l" defTabSz="1244600">
            <a:lnSpc>
              <a:spcPct val="90000"/>
            </a:lnSpc>
            <a:spcBef>
              <a:spcPct val="0"/>
            </a:spcBef>
            <a:spcAft>
              <a:spcPct val="35000"/>
            </a:spcAft>
            <a:buNone/>
          </a:pPr>
          <a:r>
            <a:rPr lang="en-US" sz="2800" b="1" kern="1200" dirty="0"/>
            <a:t>Node</a:t>
          </a:r>
        </a:p>
      </dsp:txBody>
      <dsp:txXfrm>
        <a:off x="410925" y="3745323"/>
        <a:ext cx="5291818" cy="53275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9D08E-2E5A-4E28-8563-B6A8AA942A9A}">
      <dsp:nvSpPr>
        <dsp:cNvPr id="0" name=""/>
        <dsp:cNvSpPr/>
      </dsp:nvSpPr>
      <dsp:spPr>
        <a:xfrm>
          <a:off x="0" y="337467"/>
          <a:ext cx="8848035" cy="478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4583E86-9980-459E-8367-A872DDDD46F1}">
      <dsp:nvSpPr>
        <dsp:cNvPr id="0" name=""/>
        <dsp:cNvSpPr/>
      </dsp:nvSpPr>
      <dsp:spPr>
        <a:xfrm>
          <a:off x="442401" y="57027"/>
          <a:ext cx="6193624" cy="560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104" tIns="0" rIns="234104" bIns="0" numCol="1" spcCol="1270" anchor="ctr" anchorCtr="0">
          <a:noAutofit/>
        </a:bodyPr>
        <a:lstStyle/>
        <a:p>
          <a:pPr marL="0" lvl="0" indent="0" algn="l" defTabSz="844550">
            <a:lnSpc>
              <a:spcPct val="90000"/>
            </a:lnSpc>
            <a:spcBef>
              <a:spcPct val="0"/>
            </a:spcBef>
            <a:spcAft>
              <a:spcPct val="35000"/>
            </a:spcAft>
            <a:buNone/>
          </a:pPr>
          <a:r>
            <a:rPr lang="en-US" sz="1900" b="1" kern="1200" dirty="0"/>
            <a:t>200 – Request , server response proper</a:t>
          </a:r>
        </a:p>
      </dsp:txBody>
      <dsp:txXfrm>
        <a:off x="469781" y="84407"/>
        <a:ext cx="6138864" cy="506120"/>
      </dsp:txXfrm>
    </dsp:sp>
    <dsp:sp modelId="{B85D388D-7440-4D57-87FF-11CE5D8171FD}">
      <dsp:nvSpPr>
        <dsp:cNvPr id="0" name=""/>
        <dsp:cNvSpPr/>
      </dsp:nvSpPr>
      <dsp:spPr>
        <a:xfrm>
          <a:off x="0" y="1199308"/>
          <a:ext cx="8848035" cy="478800"/>
        </a:xfrm>
        <a:prstGeom prst="rect">
          <a:avLst/>
        </a:prstGeom>
        <a:solidFill>
          <a:schemeClr val="lt1">
            <a:alpha val="90000"/>
            <a:hueOff val="0"/>
            <a:satOff val="0"/>
            <a:lumOff val="0"/>
            <a:alphaOff val="0"/>
          </a:schemeClr>
        </a:solidFill>
        <a:ln w="6350" cap="flat" cmpd="sng" algn="ctr">
          <a:solidFill>
            <a:schemeClr val="accent2">
              <a:hueOff val="-485121"/>
              <a:satOff val="-27976"/>
              <a:lumOff val="2876"/>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800CC33-C59A-4128-B982-F4B1039C9AAB}">
      <dsp:nvSpPr>
        <dsp:cNvPr id="0" name=""/>
        <dsp:cNvSpPr/>
      </dsp:nvSpPr>
      <dsp:spPr>
        <a:xfrm>
          <a:off x="442401" y="918868"/>
          <a:ext cx="6193624" cy="560880"/>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104" tIns="0" rIns="234104" bIns="0" numCol="1" spcCol="1270" anchor="ctr" anchorCtr="0">
          <a:noAutofit/>
        </a:bodyPr>
        <a:lstStyle/>
        <a:p>
          <a:pPr marL="0" lvl="0" indent="0" algn="l" defTabSz="844550">
            <a:lnSpc>
              <a:spcPct val="90000"/>
            </a:lnSpc>
            <a:spcBef>
              <a:spcPct val="0"/>
            </a:spcBef>
            <a:spcAft>
              <a:spcPct val="35000"/>
            </a:spcAft>
            <a:buNone/>
          </a:pPr>
          <a:r>
            <a:rPr lang="en-US" sz="1900" b="1" kern="1200" dirty="0"/>
            <a:t>403: Server is not responding</a:t>
          </a:r>
        </a:p>
      </dsp:txBody>
      <dsp:txXfrm>
        <a:off x="469781" y="946248"/>
        <a:ext cx="6138864" cy="506120"/>
      </dsp:txXfrm>
    </dsp:sp>
    <dsp:sp modelId="{B11B54EA-4080-445F-91A1-1410451D4D4C}">
      <dsp:nvSpPr>
        <dsp:cNvPr id="0" name=""/>
        <dsp:cNvSpPr/>
      </dsp:nvSpPr>
      <dsp:spPr>
        <a:xfrm>
          <a:off x="0" y="2061148"/>
          <a:ext cx="8848035" cy="478800"/>
        </a:xfrm>
        <a:prstGeom prst="rect">
          <a:avLst/>
        </a:prstGeom>
        <a:solidFill>
          <a:schemeClr val="lt1">
            <a:alpha val="90000"/>
            <a:hueOff val="0"/>
            <a:satOff val="0"/>
            <a:lumOff val="0"/>
            <a:alphaOff val="0"/>
          </a:schemeClr>
        </a:solidFill>
        <a:ln w="6350" cap="flat" cmpd="sng" algn="ctr">
          <a:solidFill>
            <a:schemeClr val="accent2">
              <a:hueOff val="-970242"/>
              <a:satOff val="-55952"/>
              <a:lumOff val="575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D99CBD6-134F-4461-B32F-CA79FE2C1165}">
      <dsp:nvSpPr>
        <dsp:cNvPr id="0" name=""/>
        <dsp:cNvSpPr/>
      </dsp:nvSpPr>
      <dsp:spPr>
        <a:xfrm>
          <a:off x="442401" y="1780708"/>
          <a:ext cx="6193624" cy="560880"/>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104" tIns="0" rIns="234104" bIns="0" numCol="1" spcCol="1270" anchor="ctr" anchorCtr="0">
          <a:noAutofit/>
        </a:bodyPr>
        <a:lstStyle/>
        <a:p>
          <a:pPr marL="0" lvl="0" indent="0" algn="l" defTabSz="844550">
            <a:lnSpc>
              <a:spcPct val="90000"/>
            </a:lnSpc>
            <a:spcBef>
              <a:spcPct val="0"/>
            </a:spcBef>
            <a:spcAft>
              <a:spcPct val="35000"/>
            </a:spcAft>
            <a:buNone/>
          </a:pPr>
          <a:r>
            <a:rPr lang="en-US" sz="1900" b="1" kern="1200" dirty="0"/>
            <a:t>404: Not found , Your requested file is missing </a:t>
          </a:r>
        </a:p>
      </dsp:txBody>
      <dsp:txXfrm>
        <a:off x="469781" y="1808088"/>
        <a:ext cx="6138864" cy="506120"/>
      </dsp:txXfrm>
    </dsp:sp>
    <dsp:sp modelId="{FEFAC50D-DB9B-4822-9EC6-6ED0D0C38FED}">
      <dsp:nvSpPr>
        <dsp:cNvPr id="0" name=""/>
        <dsp:cNvSpPr/>
      </dsp:nvSpPr>
      <dsp:spPr>
        <a:xfrm>
          <a:off x="0" y="2922988"/>
          <a:ext cx="8848035" cy="4788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5701AD9-628D-4B27-80C4-610172D37AA4}">
      <dsp:nvSpPr>
        <dsp:cNvPr id="0" name=""/>
        <dsp:cNvSpPr/>
      </dsp:nvSpPr>
      <dsp:spPr>
        <a:xfrm>
          <a:off x="442401" y="2642548"/>
          <a:ext cx="6193624" cy="5608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104" tIns="0" rIns="234104" bIns="0" numCol="1" spcCol="1270" anchor="ctr" anchorCtr="0">
          <a:noAutofit/>
        </a:bodyPr>
        <a:lstStyle/>
        <a:p>
          <a:pPr marL="0" lvl="0" indent="0" algn="l" defTabSz="844550">
            <a:lnSpc>
              <a:spcPct val="90000"/>
            </a:lnSpc>
            <a:spcBef>
              <a:spcPct val="0"/>
            </a:spcBef>
            <a:spcAft>
              <a:spcPct val="35000"/>
            </a:spcAft>
            <a:buNone/>
          </a:pPr>
          <a:r>
            <a:rPr lang="en-US" sz="1900" b="1" kern="1200" dirty="0"/>
            <a:t>4: r</a:t>
          </a:r>
          <a:r>
            <a:rPr lang="en-US" sz="1900" b="0" i="0" kern="1200" dirty="0"/>
            <a:t>equest finished and response is ready</a:t>
          </a:r>
          <a:endParaRPr lang="en-US" sz="1900" b="1" kern="1200" dirty="0"/>
        </a:p>
      </dsp:txBody>
      <dsp:txXfrm>
        <a:off x="469781" y="2669928"/>
        <a:ext cx="6138864" cy="5061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A4CD7-D4F6-46D6-8A5B-74144BC056F8}">
      <dsp:nvSpPr>
        <dsp:cNvPr id="0" name=""/>
        <dsp:cNvSpPr/>
      </dsp:nvSpPr>
      <dsp:spPr>
        <a:xfrm>
          <a:off x="0" y="577144"/>
          <a:ext cx="7908236" cy="604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96EA8EB-0FDA-4926-943A-FE6877191A37}">
      <dsp:nvSpPr>
        <dsp:cNvPr id="0" name=""/>
        <dsp:cNvSpPr/>
      </dsp:nvSpPr>
      <dsp:spPr>
        <a:xfrm>
          <a:off x="395411" y="222904"/>
          <a:ext cx="5535765" cy="7084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9239" tIns="0" rIns="209239" bIns="0" numCol="1" spcCol="1270" anchor="ctr" anchorCtr="0">
          <a:noAutofit/>
        </a:bodyPr>
        <a:lstStyle/>
        <a:p>
          <a:pPr marL="0" lvl="0" indent="0" algn="l" defTabSz="1066800">
            <a:lnSpc>
              <a:spcPct val="90000"/>
            </a:lnSpc>
            <a:spcBef>
              <a:spcPct val="0"/>
            </a:spcBef>
            <a:spcAft>
              <a:spcPct val="35000"/>
            </a:spcAft>
            <a:buNone/>
          </a:pPr>
          <a:r>
            <a:rPr lang="en-US" sz="2400" kern="1200" dirty="0"/>
            <a:t>Fetch();</a:t>
          </a:r>
        </a:p>
      </dsp:txBody>
      <dsp:txXfrm>
        <a:off x="429996" y="257489"/>
        <a:ext cx="5466595" cy="639310"/>
      </dsp:txXfrm>
    </dsp:sp>
    <dsp:sp modelId="{21985D37-AF9D-4589-9E53-D028E70801D4}">
      <dsp:nvSpPr>
        <dsp:cNvPr id="0" name=""/>
        <dsp:cNvSpPr/>
      </dsp:nvSpPr>
      <dsp:spPr>
        <a:xfrm>
          <a:off x="0" y="1665784"/>
          <a:ext cx="7908236" cy="6048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6A0F161-7E61-4AFE-A7D1-FFA15CA15AFD}">
      <dsp:nvSpPr>
        <dsp:cNvPr id="0" name=""/>
        <dsp:cNvSpPr/>
      </dsp:nvSpPr>
      <dsp:spPr>
        <a:xfrm>
          <a:off x="395411" y="1311544"/>
          <a:ext cx="5535765" cy="7084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9239" tIns="0" rIns="209239" bIns="0" numCol="1" spcCol="1270" anchor="ctr" anchorCtr="0">
          <a:noAutofit/>
        </a:bodyPr>
        <a:lstStyle/>
        <a:p>
          <a:pPr marL="0" lvl="0" indent="0" algn="l" defTabSz="1066800">
            <a:lnSpc>
              <a:spcPct val="90000"/>
            </a:lnSpc>
            <a:spcBef>
              <a:spcPct val="0"/>
            </a:spcBef>
            <a:spcAft>
              <a:spcPct val="35000"/>
            </a:spcAft>
            <a:buNone/>
          </a:pPr>
          <a:r>
            <a:rPr lang="en-US" sz="2400" kern="1200" dirty="0"/>
            <a:t>Fetch(file/URL);  promise function</a:t>
          </a:r>
        </a:p>
      </dsp:txBody>
      <dsp:txXfrm>
        <a:off x="429996" y="1346129"/>
        <a:ext cx="5466595" cy="639310"/>
      </dsp:txXfrm>
    </dsp:sp>
    <dsp:sp modelId="{781A582D-DC30-4185-8783-727B5AC4445E}">
      <dsp:nvSpPr>
        <dsp:cNvPr id="0" name=""/>
        <dsp:cNvSpPr/>
      </dsp:nvSpPr>
      <dsp:spPr>
        <a:xfrm>
          <a:off x="0" y="2754424"/>
          <a:ext cx="7908236" cy="6048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8A77C51-EE46-4D0F-B4C9-FD84D588BD7F}">
      <dsp:nvSpPr>
        <dsp:cNvPr id="0" name=""/>
        <dsp:cNvSpPr/>
      </dsp:nvSpPr>
      <dsp:spPr>
        <a:xfrm>
          <a:off x="395411" y="2400184"/>
          <a:ext cx="5535765" cy="70848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9239" tIns="0" rIns="209239" bIns="0" numCol="1" spcCol="1270" anchor="ctr" anchorCtr="0">
          <a:noAutofit/>
        </a:bodyPr>
        <a:lstStyle/>
        <a:p>
          <a:pPr marL="0" lvl="0" indent="0" algn="l" defTabSz="1066800">
            <a:lnSpc>
              <a:spcPct val="90000"/>
            </a:lnSpc>
            <a:spcBef>
              <a:spcPct val="0"/>
            </a:spcBef>
            <a:spcAft>
              <a:spcPct val="35000"/>
            </a:spcAft>
            <a:buNone/>
          </a:pPr>
          <a:r>
            <a:rPr lang="en-US" sz="2400" kern="1200" dirty="0"/>
            <a:t>Fetch(file/URL).then();  promise function</a:t>
          </a:r>
        </a:p>
      </dsp:txBody>
      <dsp:txXfrm>
        <a:off x="429996" y="2434769"/>
        <a:ext cx="5466595" cy="639310"/>
      </dsp:txXfrm>
    </dsp:sp>
    <dsp:sp modelId="{E5FE9914-6FBB-4BAD-98AC-92F5B5E6FC92}">
      <dsp:nvSpPr>
        <dsp:cNvPr id="0" name=""/>
        <dsp:cNvSpPr/>
      </dsp:nvSpPr>
      <dsp:spPr>
        <a:xfrm>
          <a:off x="0" y="3843063"/>
          <a:ext cx="7908236" cy="6048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834DC81-A569-4CEB-9AA5-662C8B408747}">
      <dsp:nvSpPr>
        <dsp:cNvPr id="0" name=""/>
        <dsp:cNvSpPr/>
      </dsp:nvSpPr>
      <dsp:spPr>
        <a:xfrm>
          <a:off x="395411" y="3488824"/>
          <a:ext cx="5535765" cy="7084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9239" tIns="0" rIns="209239" bIns="0" numCol="1" spcCol="1270" anchor="ctr" anchorCtr="0">
          <a:noAutofit/>
        </a:bodyPr>
        <a:lstStyle/>
        <a:p>
          <a:pPr marL="0" lvl="0" indent="0" algn="l" defTabSz="1066800">
            <a:lnSpc>
              <a:spcPct val="90000"/>
            </a:lnSpc>
            <a:spcBef>
              <a:spcPct val="0"/>
            </a:spcBef>
            <a:spcAft>
              <a:spcPct val="35000"/>
            </a:spcAft>
            <a:buNone/>
          </a:pPr>
          <a:r>
            <a:rPr lang="en-US" sz="2400" kern="1200" dirty="0"/>
            <a:t>Fetch(file/URL).then(function(response</a:t>
          </a:r>
        </a:p>
      </dsp:txBody>
      <dsp:txXfrm>
        <a:off x="429996" y="3523409"/>
        <a:ext cx="5466595"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065B9-563D-4BCC-9772-ECE8FD6AB707}">
      <dsp:nvSpPr>
        <dsp:cNvPr id="0" name=""/>
        <dsp:cNvSpPr/>
      </dsp:nvSpPr>
      <dsp:spPr>
        <a:xfrm>
          <a:off x="0" y="258611"/>
          <a:ext cx="6131340" cy="4284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1051904-53A9-417C-8416-5FE3E95DF2DA}">
      <dsp:nvSpPr>
        <dsp:cNvPr id="0" name=""/>
        <dsp:cNvSpPr/>
      </dsp:nvSpPr>
      <dsp:spPr>
        <a:xfrm>
          <a:off x="306567" y="7691"/>
          <a:ext cx="4291938" cy="5018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2225" tIns="0" rIns="162225" bIns="0" numCol="1" spcCol="1270" anchor="ctr" anchorCtr="0">
          <a:noAutofit/>
        </a:bodyPr>
        <a:lstStyle/>
        <a:p>
          <a:pPr marL="0" lvl="0" indent="0" algn="l" defTabSz="1244600">
            <a:lnSpc>
              <a:spcPct val="90000"/>
            </a:lnSpc>
            <a:spcBef>
              <a:spcPct val="0"/>
            </a:spcBef>
            <a:spcAft>
              <a:spcPct val="35000"/>
            </a:spcAft>
            <a:buNone/>
          </a:pPr>
          <a:r>
            <a:rPr lang="en-US" sz="2800" b="1" kern="1200" dirty="0"/>
            <a:t>Electron</a:t>
          </a:r>
        </a:p>
      </dsp:txBody>
      <dsp:txXfrm>
        <a:off x="331065" y="32189"/>
        <a:ext cx="4242942"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065B9-563D-4BCC-9772-ECE8FD6AB707}">
      <dsp:nvSpPr>
        <dsp:cNvPr id="0" name=""/>
        <dsp:cNvSpPr/>
      </dsp:nvSpPr>
      <dsp:spPr>
        <a:xfrm>
          <a:off x="0" y="340636"/>
          <a:ext cx="7072244" cy="453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1051904-53A9-417C-8416-5FE3E95DF2DA}">
      <dsp:nvSpPr>
        <dsp:cNvPr id="0" name=""/>
        <dsp:cNvSpPr/>
      </dsp:nvSpPr>
      <dsp:spPr>
        <a:xfrm>
          <a:off x="353612" y="74956"/>
          <a:ext cx="4950570" cy="5313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7120" tIns="0" rIns="187120" bIns="0" numCol="1" spcCol="1270" anchor="ctr" anchorCtr="0">
          <a:noAutofit/>
        </a:bodyPr>
        <a:lstStyle/>
        <a:p>
          <a:pPr marL="0" lvl="0" indent="0" algn="l" defTabSz="1244600">
            <a:lnSpc>
              <a:spcPct val="90000"/>
            </a:lnSpc>
            <a:spcBef>
              <a:spcPct val="0"/>
            </a:spcBef>
            <a:spcAft>
              <a:spcPct val="35000"/>
            </a:spcAft>
            <a:buNone/>
          </a:pPr>
          <a:r>
            <a:rPr lang="en-US" sz="2800" b="1" kern="1200" dirty="0"/>
            <a:t>Angular</a:t>
          </a:r>
        </a:p>
      </dsp:txBody>
      <dsp:txXfrm>
        <a:off x="379551" y="100895"/>
        <a:ext cx="4898692" cy="479482"/>
      </dsp:txXfrm>
    </dsp:sp>
    <dsp:sp modelId="{D173FFA1-4926-458E-A04F-0D8FBC663D98}">
      <dsp:nvSpPr>
        <dsp:cNvPr id="0" name=""/>
        <dsp:cNvSpPr/>
      </dsp:nvSpPr>
      <dsp:spPr>
        <a:xfrm>
          <a:off x="0" y="1157116"/>
          <a:ext cx="7072244" cy="4536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3A41E7F-D790-4EAB-BB3F-77AF7D8E34B5}">
      <dsp:nvSpPr>
        <dsp:cNvPr id="0" name=""/>
        <dsp:cNvSpPr/>
      </dsp:nvSpPr>
      <dsp:spPr>
        <a:xfrm>
          <a:off x="353612" y="891436"/>
          <a:ext cx="4950570" cy="53136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7120" tIns="0" rIns="187120" bIns="0" numCol="1" spcCol="1270" anchor="ctr" anchorCtr="0">
          <a:noAutofit/>
        </a:bodyPr>
        <a:lstStyle/>
        <a:p>
          <a:pPr marL="0" lvl="0" indent="0" algn="l" defTabSz="1244600">
            <a:lnSpc>
              <a:spcPct val="90000"/>
            </a:lnSpc>
            <a:spcBef>
              <a:spcPct val="0"/>
            </a:spcBef>
            <a:spcAft>
              <a:spcPct val="35000"/>
            </a:spcAft>
            <a:buNone/>
          </a:pPr>
          <a:r>
            <a:rPr lang="en-US" sz="2800" b="1" kern="1200" dirty="0"/>
            <a:t>React</a:t>
          </a:r>
        </a:p>
      </dsp:txBody>
      <dsp:txXfrm>
        <a:off x="379551" y="917375"/>
        <a:ext cx="4898692" cy="479482"/>
      </dsp:txXfrm>
    </dsp:sp>
    <dsp:sp modelId="{00D82C14-14CD-4B5D-BF8F-228F0244F5A2}">
      <dsp:nvSpPr>
        <dsp:cNvPr id="0" name=""/>
        <dsp:cNvSpPr/>
      </dsp:nvSpPr>
      <dsp:spPr>
        <a:xfrm>
          <a:off x="0" y="1973596"/>
          <a:ext cx="7072244" cy="4536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B78E0A6-D47B-4BEA-ACCE-2C50A1B5B5E7}">
      <dsp:nvSpPr>
        <dsp:cNvPr id="0" name=""/>
        <dsp:cNvSpPr/>
      </dsp:nvSpPr>
      <dsp:spPr>
        <a:xfrm>
          <a:off x="353612" y="1707916"/>
          <a:ext cx="4950570" cy="53136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7120" tIns="0" rIns="187120" bIns="0" numCol="1" spcCol="1270" anchor="ctr" anchorCtr="0">
          <a:noAutofit/>
        </a:bodyPr>
        <a:lstStyle/>
        <a:p>
          <a:pPr marL="0" lvl="0" indent="0" algn="l" defTabSz="1244600">
            <a:lnSpc>
              <a:spcPct val="90000"/>
            </a:lnSpc>
            <a:spcBef>
              <a:spcPct val="0"/>
            </a:spcBef>
            <a:spcAft>
              <a:spcPct val="35000"/>
            </a:spcAft>
            <a:buNone/>
          </a:pPr>
          <a:r>
            <a:rPr lang="en-US" sz="2800" b="1" kern="1200" dirty="0"/>
            <a:t>Vue</a:t>
          </a:r>
        </a:p>
      </dsp:txBody>
      <dsp:txXfrm>
        <a:off x="379551" y="1733855"/>
        <a:ext cx="4898692" cy="479482"/>
      </dsp:txXfrm>
    </dsp:sp>
    <dsp:sp modelId="{0A515491-9A70-4A44-AFE9-6B2761014FF4}">
      <dsp:nvSpPr>
        <dsp:cNvPr id="0" name=""/>
        <dsp:cNvSpPr/>
      </dsp:nvSpPr>
      <dsp:spPr>
        <a:xfrm>
          <a:off x="0" y="2790076"/>
          <a:ext cx="7072244" cy="453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97B1B6C0-3325-4695-982C-A36A005D6D81}">
      <dsp:nvSpPr>
        <dsp:cNvPr id="0" name=""/>
        <dsp:cNvSpPr/>
      </dsp:nvSpPr>
      <dsp:spPr>
        <a:xfrm>
          <a:off x="353612" y="2524396"/>
          <a:ext cx="4950570" cy="5313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7120" tIns="0" rIns="187120" bIns="0" numCol="1" spcCol="1270" anchor="ctr" anchorCtr="0">
          <a:noAutofit/>
        </a:bodyPr>
        <a:lstStyle/>
        <a:p>
          <a:pPr marL="0" lvl="0" indent="0" algn="l" defTabSz="1244600">
            <a:lnSpc>
              <a:spcPct val="90000"/>
            </a:lnSpc>
            <a:spcBef>
              <a:spcPct val="0"/>
            </a:spcBef>
            <a:spcAft>
              <a:spcPct val="35000"/>
            </a:spcAft>
            <a:buNone/>
          </a:pPr>
          <a:r>
            <a:rPr lang="en-US" sz="2800" b="1" kern="1200" dirty="0"/>
            <a:t>Node</a:t>
          </a:r>
        </a:p>
      </dsp:txBody>
      <dsp:txXfrm>
        <a:off x="379551" y="2550335"/>
        <a:ext cx="4898692"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7962F-3777-4642-BCAB-1E22974F4282}">
      <dsp:nvSpPr>
        <dsp:cNvPr id="0" name=""/>
        <dsp:cNvSpPr/>
      </dsp:nvSpPr>
      <dsp:spPr>
        <a:xfrm>
          <a:off x="0" y="446056"/>
          <a:ext cx="7549322" cy="6804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E401FDF-92AE-46BA-904C-A958CF54454F}">
      <dsp:nvSpPr>
        <dsp:cNvPr id="0" name=""/>
        <dsp:cNvSpPr/>
      </dsp:nvSpPr>
      <dsp:spPr>
        <a:xfrm>
          <a:off x="377466" y="47536"/>
          <a:ext cx="5284525" cy="7970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9742" tIns="0" rIns="199742" bIns="0" numCol="1" spcCol="1270" anchor="ctr" anchorCtr="0">
          <a:noAutofit/>
        </a:bodyPr>
        <a:lstStyle/>
        <a:p>
          <a:pPr marL="0" lvl="0" indent="0" algn="l" defTabSz="1200150">
            <a:lnSpc>
              <a:spcPct val="90000"/>
            </a:lnSpc>
            <a:spcBef>
              <a:spcPct val="0"/>
            </a:spcBef>
            <a:spcAft>
              <a:spcPct val="35000"/>
            </a:spcAft>
            <a:buNone/>
          </a:pPr>
          <a:r>
            <a:rPr lang="en-US" sz="2700" kern="1200" dirty="0"/>
            <a:t>Internal/</a:t>
          </a:r>
          <a:r>
            <a:rPr lang="en-US" sz="2700" kern="1200" dirty="0" err="1"/>
            <a:t>Inpage</a:t>
          </a:r>
          <a:endParaRPr lang="en-US" sz="2700" kern="1200" dirty="0"/>
        </a:p>
      </dsp:txBody>
      <dsp:txXfrm>
        <a:off x="416374" y="86444"/>
        <a:ext cx="5206709" cy="719224"/>
      </dsp:txXfrm>
    </dsp:sp>
    <dsp:sp modelId="{02401F37-9E0D-43C8-A553-8FA434D466CA}">
      <dsp:nvSpPr>
        <dsp:cNvPr id="0" name=""/>
        <dsp:cNvSpPr/>
      </dsp:nvSpPr>
      <dsp:spPr>
        <a:xfrm>
          <a:off x="0" y="1670776"/>
          <a:ext cx="7549322" cy="680400"/>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2">
          <a:scrgbClr r="0" g="0" b="0"/>
        </a:effectRef>
        <a:fontRef idx="minor"/>
      </dsp:style>
    </dsp:sp>
    <dsp:sp modelId="{412D3909-B930-4313-8D51-2A966612DF9F}">
      <dsp:nvSpPr>
        <dsp:cNvPr id="0" name=""/>
        <dsp:cNvSpPr/>
      </dsp:nvSpPr>
      <dsp:spPr>
        <a:xfrm>
          <a:off x="377466" y="1272256"/>
          <a:ext cx="5284525" cy="79704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9742" tIns="0" rIns="199742" bIns="0" numCol="1" spcCol="1270" anchor="ctr" anchorCtr="0">
          <a:noAutofit/>
        </a:bodyPr>
        <a:lstStyle/>
        <a:p>
          <a:pPr marL="0" lvl="0" indent="0" algn="l" defTabSz="1200150">
            <a:lnSpc>
              <a:spcPct val="90000"/>
            </a:lnSpc>
            <a:spcBef>
              <a:spcPct val="0"/>
            </a:spcBef>
            <a:spcAft>
              <a:spcPct val="35000"/>
            </a:spcAft>
            <a:buNone/>
          </a:pPr>
          <a:r>
            <a:rPr lang="en-US" sz="2700" kern="1200" dirty="0"/>
            <a:t>External</a:t>
          </a:r>
        </a:p>
      </dsp:txBody>
      <dsp:txXfrm>
        <a:off x="416374" y="1311164"/>
        <a:ext cx="5206709" cy="719224"/>
      </dsp:txXfrm>
    </dsp:sp>
    <dsp:sp modelId="{C908B09E-F751-4A72-9A46-C44B80186315}">
      <dsp:nvSpPr>
        <dsp:cNvPr id="0" name=""/>
        <dsp:cNvSpPr/>
      </dsp:nvSpPr>
      <dsp:spPr>
        <a:xfrm>
          <a:off x="0" y="2895497"/>
          <a:ext cx="7549322" cy="6804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2">
          <a:scrgbClr r="0" g="0" b="0"/>
        </a:effectRef>
        <a:fontRef idx="minor"/>
      </dsp:style>
    </dsp:sp>
    <dsp:sp modelId="{FD43BC94-2E8B-4F97-843F-ADD4516759CB}">
      <dsp:nvSpPr>
        <dsp:cNvPr id="0" name=""/>
        <dsp:cNvSpPr/>
      </dsp:nvSpPr>
      <dsp:spPr>
        <a:xfrm>
          <a:off x="377466" y="2496977"/>
          <a:ext cx="5284525" cy="79704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9742" tIns="0" rIns="199742" bIns="0" numCol="1" spcCol="1270" anchor="ctr" anchorCtr="0">
          <a:noAutofit/>
        </a:bodyPr>
        <a:lstStyle/>
        <a:p>
          <a:pPr marL="0" lvl="0" indent="0" algn="l" defTabSz="1200150">
            <a:lnSpc>
              <a:spcPct val="90000"/>
            </a:lnSpc>
            <a:spcBef>
              <a:spcPct val="0"/>
            </a:spcBef>
            <a:spcAft>
              <a:spcPct val="35000"/>
            </a:spcAft>
            <a:buNone/>
          </a:pPr>
          <a:r>
            <a:rPr lang="en-US" sz="2700" kern="1200" dirty="0"/>
            <a:t>Inline</a:t>
          </a:r>
        </a:p>
      </dsp:txBody>
      <dsp:txXfrm>
        <a:off x="416374" y="2535885"/>
        <a:ext cx="5206709" cy="7192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24E1D-744A-4FFE-8201-2BBFE58D3D3A}">
      <dsp:nvSpPr>
        <dsp:cNvPr id="0" name=""/>
        <dsp:cNvSpPr/>
      </dsp:nvSpPr>
      <dsp:spPr>
        <a:xfrm>
          <a:off x="0" y="290659"/>
          <a:ext cx="4861879"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85F635-E080-44F8-A5F1-19CF9854F5BA}">
      <dsp:nvSpPr>
        <dsp:cNvPr id="0" name=""/>
        <dsp:cNvSpPr/>
      </dsp:nvSpPr>
      <dsp:spPr>
        <a:xfrm>
          <a:off x="243093" y="24979"/>
          <a:ext cx="3403315"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637" tIns="0" rIns="128637" bIns="0" numCol="1" spcCol="1270" anchor="ctr" anchorCtr="0">
          <a:noAutofit/>
        </a:bodyPr>
        <a:lstStyle/>
        <a:p>
          <a:pPr marL="0" lvl="0" indent="0" algn="l" defTabSz="800100">
            <a:lnSpc>
              <a:spcPct val="90000"/>
            </a:lnSpc>
            <a:spcBef>
              <a:spcPct val="0"/>
            </a:spcBef>
            <a:spcAft>
              <a:spcPct val="35000"/>
            </a:spcAft>
            <a:buNone/>
          </a:pPr>
          <a:r>
            <a:rPr lang="en-US" sz="1800" b="1" kern="1200" dirty="0"/>
            <a:t>Click</a:t>
          </a:r>
        </a:p>
      </dsp:txBody>
      <dsp:txXfrm>
        <a:off x="269032" y="50918"/>
        <a:ext cx="3351437" cy="479482"/>
      </dsp:txXfrm>
    </dsp:sp>
    <dsp:sp modelId="{63470879-2BB7-4BE6-A52C-32F761BFEE76}">
      <dsp:nvSpPr>
        <dsp:cNvPr id="0" name=""/>
        <dsp:cNvSpPr/>
      </dsp:nvSpPr>
      <dsp:spPr>
        <a:xfrm>
          <a:off x="0" y="1107139"/>
          <a:ext cx="4861879"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6C8FB7-E980-4E94-862C-1020D40DF8C3}">
      <dsp:nvSpPr>
        <dsp:cNvPr id="0" name=""/>
        <dsp:cNvSpPr/>
      </dsp:nvSpPr>
      <dsp:spPr>
        <a:xfrm>
          <a:off x="243093" y="841459"/>
          <a:ext cx="3403315"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637" tIns="0" rIns="128637" bIns="0" numCol="1" spcCol="1270" anchor="ctr" anchorCtr="0">
          <a:noAutofit/>
        </a:bodyPr>
        <a:lstStyle/>
        <a:p>
          <a:pPr marL="0" lvl="0" indent="0" algn="l" defTabSz="800100">
            <a:lnSpc>
              <a:spcPct val="90000"/>
            </a:lnSpc>
            <a:spcBef>
              <a:spcPct val="0"/>
            </a:spcBef>
            <a:spcAft>
              <a:spcPct val="35000"/>
            </a:spcAft>
            <a:buNone/>
          </a:pPr>
          <a:r>
            <a:rPr lang="en-US" sz="1800" b="1" kern="1200" dirty="0"/>
            <a:t>Double Click</a:t>
          </a:r>
        </a:p>
      </dsp:txBody>
      <dsp:txXfrm>
        <a:off x="269032" y="867398"/>
        <a:ext cx="3351437" cy="479482"/>
      </dsp:txXfrm>
    </dsp:sp>
    <dsp:sp modelId="{2C046034-B409-43CB-AC7A-591E76284B25}">
      <dsp:nvSpPr>
        <dsp:cNvPr id="0" name=""/>
        <dsp:cNvSpPr/>
      </dsp:nvSpPr>
      <dsp:spPr>
        <a:xfrm>
          <a:off x="0" y="1923619"/>
          <a:ext cx="4861879"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C7EBC0-94AF-4002-8126-B58F279913EF}">
      <dsp:nvSpPr>
        <dsp:cNvPr id="0" name=""/>
        <dsp:cNvSpPr/>
      </dsp:nvSpPr>
      <dsp:spPr>
        <a:xfrm>
          <a:off x="243093" y="1657939"/>
          <a:ext cx="3403315"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637" tIns="0" rIns="128637" bIns="0" numCol="1" spcCol="1270" anchor="ctr" anchorCtr="0">
          <a:noAutofit/>
        </a:bodyPr>
        <a:lstStyle/>
        <a:p>
          <a:pPr marL="0" lvl="0" indent="0" algn="l" defTabSz="800100">
            <a:lnSpc>
              <a:spcPct val="90000"/>
            </a:lnSpc>
            <a:spcBef>
              <a:spcPct val="0"/>
            </a:spcBef>
            <a:spcAft>
              <a:spcPct val="35000"/>
            </a:spcAft>
            <a:buNone/>
          </a:pPr>
          <a:r>
            <a:rPr lang="en-US" sz="1800" b="1" kern="1200" dirty="0"/>
            <a:t>Right Click</a:t>
          </a:r>
        </a:p>
      </dsp:txBody>
      <dsp:txXfrm>
        <a:off x="269032" y="1683878"/>
        <a:ext cx="3351437" cy="479482"/>
      </dsp:txXfrm>
    </dsp:sp>
    <dsp:sp modelId="{2B5C2499-C939-4917-9D6C-2E75D969E60B}">
      <dsp:nvSpPr>
        <dsp:cNvPr id="0" name=""/>
        <dsp:cNvSpPr/>
      </dsp:nvSpPr>
      <dsp:spPr>
        <a:xfrm>
          <a:off x="0" y="2740100"/>
          <a:ext cx="4861879"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2CE811-D7BA-4AF1-880B-BCDE8FCE59C3}">
      <dsp:nvSpPr>
        <dsp:cNvPr id="0" name=""/>
        <dsp:cNvSpPr/>
      </dsp:nvSpPr>
      <dsp:spPr>
        <a:xfrm>
          <a:off x="243093" y="2474420"/>
          <a:ext cx="3403315"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637" tIns="0" rIns="128637" bIns="0" numCol="1" spcCol="1270" anchor="ctr" anchorCtr="0">
          <a:noAutofit/>
        </a:bodyPr>
        <a:lstStyle/>
        <a:p>
          <a:pPr marL="0" lvl="0" indent="0" algn="l" defTabSz="800100">
            <a:lnSpc>
              <a:spcPct val="90000"/>
            </a:lnSpc>
            <a:spcBef>
              <a:spcPct val="0"/>
            </a:spcBef>
            <a:spcAft>
              <a:spcPct val="35000"/>
            </a:spcAft>
            <a:buNone/>
          </a:pPr>
          <a:r>
            <a:rPr lang="en-US" sz="1800" b="1" kern="1200" dirty="0"/>
            <a:t>Mouse Hover</a:t>
          </a:r>
        </a:p>
      </dsp:txBody>
      <dsp:txXfrm>
        <a:off x="269032" y="2500359"/>
        <a:ext cx="3351437" cy="479482"/>
      </dsp:txXfrm>
    </dsp:sp>
    <dsp:sp modelId="{23805CC2-86F9-46D2-B0D1-C09F6CB9828B}">
      <dsp:nvSpPr>
        <dsp:cNvPr id="0" name=""/>
        <dsp:cNvSpPr/>
      </dsp:nvSpPr>
      <dsp:spPr>
        <a:xfrm>
          <a:off x="0" y="3556580"/>
          <a:ext cx="4861879"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178807-0353-4726-9A48-C3B2975C255C}">
      <dsp:nvSpPr>
        <dsp:cNvPr id="0" name=""/>
        <dsp:cNvSpPr/>
      </dsp:nvSpPr>
      <dsp:spPr>
        <a:xfrm>
          <a:off x="243093" y="3290900"/>
          <a:ext cx="3403315"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637" tIns="0" rIns="128637" bIns="0" numCol="1" spcCol="1270" anchor="ctr" anchorCtr="0">
          <a:noAutofit/>
        </a:bodyPr>
        <a:lstStyle/>
        <a:p>
          <a:pPr marL="0" lvl="0" indent="0" algn="l" defTabSz="800100">
            <a:lnSpc>
              <a:spcPct val="90000"/>
            </a:lnSpc>
            <a:spcBef>
              <a:spcPct val="0"/>
            </a:spcBef>
            <a:spcAft>
              <a:spcPct val="35000"/>
            </a:spcAft>
            <a:buNone/>
          </a:pPr>
          <a:r>
            <a:rPr lang="en-US" sz="1800" b="1" kern="1200" dirty="0"/>
            <a:t>Mouse Out</a:t>
          </a:r>
        </a:p>
      </dsp:txBody>
      <dsp:txXfrm>
        <a:off x="269032" y="3316839"/>
        <a:ext cx="3351437" cy="479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24E1D-744A-4FFE-8201-2BBFE58D3D3A}">
      <dsp:nvSpPr>
        <dsp:cNvPr id="0" name=""/>
        <dsp:cNvSpPr/>
      </dsp:nvSpPr>
      <dsp:spPr>
        <a:xfrm>
          <a:off x="0" y="290659"/>
          <a:ext cx="4861879"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85F635-E080-44F8-A5F1-19CF9854F5BA}">
      <dsp:nvSpPr>
        <dsp:cNvPr id="0" name=""/>
        <dsp:cNvSpPr/>
      </dsp:nvSpPr>
      <dsp:spPr>
        <a:xfrm>
          <a:off x="243093" y="24979"/>
          <a:ext cx="3403315"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637" tIns="0" rIns="128637" bIns="0" numCol="1" spcCol="1270" anchor="ctr" anchorCtr="0">
          <a:noAutofit/>
        </a:bodyPr>
        <a:lstStyle/>
        <a:p>
          <a:pPr marL="0" lvl="0" indent="0" algn="l" defTabSz="800100">
            <a:lnSpc>
              <a:spcPct val="90000"/>
            </a:lnSpc>
            <a:spcBef>
              <a:spcPct val="0"/>
            </a:spcBef>
            <a:spcAft>
              <a:spcPct val="35000"/>
            </a:spcAft>
            <a:buNone/>
          </a:pPr>
          <a:r>
            <a:rPr lang="en-US" sz="1800" b="1" kern="1200" dirty="0"/>
            <a:t>Mouse Up</a:t>
          </a:r>
        </a:p>
      </dsp:txBody>
      <dsp:txXfrm>
        <a:off x="269032" y="50918"/>
        <a:ext cx="3351437" cy="479482"/>
      </dsp:txXfrm>
    </dsp:sp>
    <dsp:sp modelId="{63470879-2BB7-4BE6-A52C-32F761BFEE76}">
      <dsp:nvSpPr>
        <dsp:cNvPr id="0" name=""/>
        <dsp:cNvSpPr/>
      </dsp:nvSpPr>
      <dsp:spPr>
        <a:xfrm>
          <a:off x="0" y="1107139"/>
          <a:ext cx="4861879"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6C8FB7-E980-4E94-862C-1020D40DF8C3}">
      <dsp:nvSpPr>
        <dsp:cNvPr id="0" name=""/>
        <dsp:cNvSpPr/>
      </dsp:nvSpPr>
      <dsp:spPr>
        <a:xfrm>
          <a:off x="243093" y="841459"/>
          <a:ext cx="3403315"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637" tIns="0" rIns="128637" bIns="0" numCol="1" spcCol="1270" anchor="ctr" anchorCtr="0">
          <a:noAutofit/>
        </a:bodyPr>
        <a:lstStyle/>
        <a:p>
          <a:pPr marL="0" lvl="0" indent="0" algn="l" defTabSz="800100">
            <a:lnSpc>
              <a:spcPct val="90000"/>
            </a:lnSpc>
            <a:spcBef>
              <a:spcPct val="0"/>
            </a:spcBef>
            <a:spcAft>
              <a:spcPct val="35000"/>
            </a:spcAft>
            <a:buNone/>
          </a:pPr>
          <a:r>
            <a:rPr lang="en-US" sz="1800" b="1" kern="1200" dirty="0"/>
            <a:t>Key Press , Key Down , Key Up</a:t>
          </a:r>
        </a:p>
      </dsp:txBody>
      <dsp:txXfrm>
        <a:off x="269032" y="867398"/>
        <a:ext cx="3351437" cy="479482"/>
      </dsp:txXfrm>
    </dsp:sp>
    <dsp:sp modelId="{2C046034-B409-43CB-AC7A-591E76284B25}">
      <dsp:nvSpPr>
        <dsp:cNvPr id="0" name=""/>
        <dsp:cNvSpPr/>
      </dsp:nvSpPr>
      <dsp:spPr>
        <a:xfrm>
          <a:off x="0" y="1923619"/>
          <a:ext cx="4861879"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C7EBC0-94AF-4002-8126-B58F279913EF}">
      <dsp:nvSpPr>
        <dsp:cNvPr id="0" name=""/>
        <dsp:cNvSpPr/>
      </dsp:nvSpPr>
      <dsp:spPr>
        <a:xfrm>
          <a:off x="243093" y="1657939"/>
          <a:ext cx="3403315"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637" tIns="0" rIns="128637" bIns="0" numCol="1" spcCol="1270" anchor="ctr" anchorCtr="0">
          <a:noAutofit/>
        </a:bodyPr>
        <a:lstStyle/>
        <a:p>
          <a:pPr marL="0" lvl="0" indent="0" algn="l" defTabSz="800100">
            <a:lnSpc>
              <a:spcPct val="90000"/>
            </a:lnSpc>
            <a:spcBef>
              <a:spcPct val="0"/>
            </a:spcBef>
            <a:spcAft>
              <a:spcPct val="35000"/>
            </a:spcAft>
            <a:buNone/>
          </a:pPr>
          <a:r>
            <a:rPr lang="en-US" sz="1800" b="1" kern="1200" dirty="0"/>
            <a:t>Load</a:t>
          </a:r>
        </a:p>
      </dsp:txBody>
      <dsp:txXfrm>
        <a:off x="269032" y="1683878"/>
        <a:ext cx="3351437" cy="479482"/>
      </dsp:txXfrm>
    </dsp:sp>
    <dsp:sp modelId="{2B5C2499-C939-4917-9D6C-2E75D969E60B}">
      <dsp:nvSpPr>
        <dsp:cNvPr id="0" name=""/>
        <dsp:cNvSpPr/>
      </dsp:nvSpPr>
      <dsp:spPr>
        <a:xfrm>
          <a:off x="0" y="2740100"/>
          <a:ext cx="4861879"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2CE811-D7BA-4AF1-880B-BCDE8FCE59C3}">
      <dsp:nvSpPr>
        <dsp:cNvPr id="0" name=""/>
        <dsp:cNvSpPr/>
      </dsp:nvSpPr>
      <dsp:spPr>
        <a:xfrm>
          <a:off x="243093" y="2474420"/>
          <a:ext cx="3403315"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637" tIns="0" rIns="128637" bIns="0" numCol="1" spcCol="1270" anchor="ctr" anchorCtr="0">
          <a:noAutofit/>
        </a:bodyPr>
        <a:lstStyle/>
        <a:p>
          <a:pPr marL="0" lvl="0" indent="0" algn="l" defTabSz="800100">
            <a:lnSpc>
              <a:spcPct val="90000"/>
            </a:lnSpc>
            <a:spcBef>
              <a:spcPct val="0"/>
            </a:spcBef>
            <a:spcAft>
              <a:spcPct val="35000"/>
            </a:spcAft>
            <a:buNone/>
          </a:pPr>
          <a:r>
            <a:rPr lang="en-US" sz="1800" b="1" kern="1200" dirty="0"/>
            <a:t>Unload</a:t>
          </a:r>
        </a:p>
      </dsp:txBody>
      <dsp:txXfrm>
        <a:off x="269032" y="2500359"/>
        <a:ext cx="3351437" cy="479482"/>
      </dsp:txXfrm>
    </dsp:sp>
    <dsp:sp modelId="{23805CC2-86F9-46D2-B0D1-C09F6CB9828B}">
      <dsp:nvSpPr>
        <dsp:cNvPr id="0" name=""/>
        <dsp:cNvSpPr/>
      </dsp:nvSpPr>
      <dsp:spPr>
        <a:xfrm>
          <a:off x="0" y="3556580"/>
          <a:ext cx="4861879"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178807-0353-4726-9A48-C3B2975C255C}">
      <dsp:nvSpPr>
        <dsp:cNvPr id="0" name=""/>
        <dsp:cNvSpPr/>
      </dsp:nvSpPr>
      <dsp:spPr>
        <a:xfrm>
          <a:off x="243093" y="3290900"/>
          <a:ext cx="3403315"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637" tIns="0" rIns="128637" bIns="0" numCol="1" spcCol="1270" anchor="ctr" anchorCtr="0">
          <a:noAutofit/>
        </a:bodyPr>
        <a:lstStyle/>
        <a:p>
          <a:pPr marL="0" lvl="0" indent="0" algn="l" defTabSz="800100">
            <a:lnSpc>
              <a:spcPct val="90000"/>
            </a:lnSpc>
            <a:spcBef>
              <a:spcPct val="0"/>
            </a:spcBef>
            <a:spcAft>
              <a:spcPct val="35000"/>
            </a:spcAft>
            <a:buNone/>
          </a:pPr>
          <a:r>
            <a:rPr lang="en-US" sz="1800" b="1" kern="1200" dirty="0"/>
            <a:t>Resize</a:t>
          </a:r>
        </a:p>
      </dsp:txBody>
      <dsp:txXfrm>
        <a:off x="269032" y="3316839"/>
        <a:ext cx="3351437" cy="4794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A21CB-ACD2-42D9-A583-71D0755CCF15}">
      <dsp:nvSpPr>
        <dsp:cNvPr id="0" name=""/>
        <dsp:cNvSpPr/>
      </dsp:nvSpPr>
      <dsp:spPr>
        <a:xfrm>
          <a:off x="0" y="336933"/>
          <a:ext cx="8128000" cy="504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FDC1AC6B-C73A-43F5-9A7A-2195850E68FC}">
      <dsp:nvSpPr>
        <dsp:cNvPr id="0" name=""/>
        <dsp:cNvSpPr/>
      </dsp:nvSpPr>
      <dsp:spPr>
        <a:xfrm>
          <a:off x="406400" y="41733"/>
          <a:ext cx="5689600" cy="590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b="1" kern="1200" dirty="0" err="1"/>
            <a:t>ParentNode</a:t>
          </a:r>
          <a:endParaRPr lang="en-US" sz="2000" b="1" kern="1200" dirty="0"/>
        </a:p>
      </dsp:txBody>
      <dsp:txXfrm>
        <a:off x="435221" y="70554"/>
        <a:ext cx="5631958" cy="532758"/>
      </dsp:txXfrm>
    </dsp:sp>
    <dsp:sp modelId="{41FF37D8-F5D8-4F29-B135-A497DDAFBAA2}">
      <dsp:nvSpPr>
        <dsp:cNvPr id="0" name=""/>
        <dsp:cNvSpPr/>
      </dsp:nvSpPr>
      <dsp:spPr>
        <a:xfrm>
          <a:off x="0" y="1244133"/>
          <a:ext cx="8128000" cy="5040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5799412-2F92-4410-9B14-E3CA51E78B4B}">
      <dsp:nvSpPr>
        <dsp:cNvPr id="0" name=""/>
        <dsp:cNvSpPr/>
      </dsp:nvSpPr>
      <dsp:spPr>
        <a:xfrm>
          <a:off x="406400" y="948933"/>
          <a:ext cx="5689600" cy="59040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b="1" kern="1200" dirty="0" err="1"/>
            <a:t>ParentElement</a:t>
          </a:r>
          <a:endParaRPr lang="en-US" sz="2000" b="1" kern="1200" dirty="0"/>
        </a:p>
      </dsp:txBody>
      <dsp:txXfrm>
        <a:off x="435221" y="977754"/>
        <a:ext cx="5631958" cy="532758"/>
      </dsp:txXfrm>
    </dsp:sp>
    <dsp:sp modelId="{53DB5212-D291-47FB-8920-7B723159B57F}">
      <dsp:nvSpPr>
        <dsp:cNvPr id="0" name=""/>
        <dsp:cNvSpPr/>
      </dsp:nvSpPr>
      <dsp:spPr>
        <a:xfrm>
          <a:off x="0" y="2151333"/>
          <a:ext cx="8128000" cy="5040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0FA997C4-48D3-4491-8BDC-2006AC343820}">
      <dsp:nvSpPr>
        <dsp:cNvPr id="0" name=""/>
        <dsp:cNvSpPr/>
      </dsp:nvSpPr>
      <dsp:spPr>
        <a:xfrm>
          <a:off x="406400" y="1856133"/>
          <a:ext cx="5689600" cy="59040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b="1" kern="1200" dirty="0"/>
            <a:t>Children</a:t>
          </a:r>
        </a:p>
      </dsp:txBody>
      <dsp:txXfrm>
        <a:off x="435221" y="1884954"/>
        <a:ext cx="5631958" cy="532758"/>
      </dsp:txXfrm>
    </dsp:sp>
    <dsp:sp modelId="{420F4994-0E4E-4A84-88A2-DE65514691E3}">
      <dsp:nvSpPr>
        <dsp:cNvPr id="0" name=""/>
        <dsp:cNvSpPr/>
      </dsp:nvSpPr>
      <dsp:spPr>
        <a:xfrm>
          <a:off x="0" y="3058533"/>
          <a:ext cx="8128000" cy="5040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FC7CB7F9-9F74-4371-B6FB-5F6B173FF151}">
      <dsp:nvSpPr>
        <dsp:cNvPr id="0" name=""/>
        <dsp:cNvSpPr/>
      </dsp:nvSpPr>
      <dsp:spPr>
        <a:xfrm>
          <a:off x="406400" y="2763333"/>
          <a:ext cx="5689600" cy="5904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b="1" kern="1200" dirty="0" err="1"/>
            <a:t>ChildNode</a:t>
          </a:r>
          <a:endParaRPr lang="en-US" sz="2000" b="1" kern="1200" dirty="0"/>
        </a:p>
      </dsp:txBody>
      <dsp:txXfrm>
        <a:off x="435221" y="2792154"/>
        <a:ext cx="5631958" cy="532758"/>
      </dsp:txXfrm>
    </dsp:sp>
    <dsp:sp modelId="{A6A759D4-B4E0-4C48-8D7B-13EE3EEC0974}">
      <dsp:nvSpPr>
        <dsp:cNvPr id="0" name=""/>
        <dsp:cNvSpPr/>
      </dsp:nvSpPr>
      <dsp:spPr>
        <a:xfrm>
          <a:off x="0" y="3965733"/>
          <a:ext cx="8128000" cy="5040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6D7F335-F572-4F2F-A71A-39207F31F4D7}">
      <dsp:nvSpPr>
        <dsp:cNvPr id="0" name=""/>
        <dsp:cNvSpPr/>
      </dsp:nvSpPr>
      <dsp:spPr>
        <a:xfrm>
          <a:off x="406400" y="3670533"/>
          <a:ext cx="5689600" cy="59040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b="1" kern="1200" dirty="0" err="1"/>
            <a:t>FirstChild</a:t>
          </a:r>
          <a:endParaRPr lang="en-US" sz="2000" b="1" kern="1200" dirty="0"/>
        </a:p>
      </dsp:txBody>
      <dsp:txXfrm>
        <a:off x="435221" y="3699354"/>
        <a:ext cx="5631958" cy="532758"/>
      </dsp:txXfrm>
    </dsp:sp>
    <dsp:sp modelId="{42BBD3D9-D22D-48AD-B44B-A89381BC26DA}">
      <dsp:nvSpPr>
        <dsp:cNvPr id="0" name=""/>
        <dsp:cNvSpPr/>
      </dsp:nvSpPr>
      <dsp:spPr>
        <a:xfrm>
          <a:off x="0" y="4872933"/>
          <a:ext cx="8128000" cy="504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694442D-82E5-4842-BEDB-F90003A56503}">
      <dsp:nvSpPr>
        <dsp:cNvPr id="0" name=""/>
        <dsp:cNvSpPr/>
      </dsp:nvSpPr>
      <dsp:spPr>
        <a:xfrm>
          <a:off x="406400" y="4577733"/>
          <a:ext cx="5689600" cy="590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b="1" kern="1200" dirty="0" err="1"/>
            <a:t>FirstElementChild</a:t>
          </a:r>
          <a:endParaRPr lang="en-US" sz="2000" b="1" kern="1200" dirty="0"/>
        </a:p>
      </dsp:txBody>
      <dsp:txXfrm>
        <a:off x="435221" y="4606554"/>
        <a:ext cx="5631958" cy="5327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A21CB-ACD2-42D9-A583-71D0755CCF15}">
      <dsp:nvSpPr>
        <dsp:cNvPr id="0" name=""/>
        <dsp:cNvSpPr/>
      </dsp:nvSpPr>
      <dsp:spPr>
        <a:xfrm>
          <a:off x="0" y="336933"/>
          <a:ext cx="8128000"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C1AC6B-C73A-43F5-9A7A-2195850E68FC}">
      <dsp:nvSpPr>
        <dsp:cNvPr id="0" name=""/>
        <dsp:cNvSpPr/>
      </dsp:nvSpPr>
      <dsp:spPr>
        <a:xfrm>
          <a:off x="406400" y="41733"/>
          <a:ext cx="5689600"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b="1" kern="1200" dirty="0" err="1"/>
            <a:t>lastChild</a:t>
          </a:r>
          <a:endParaRPr lang="en-US" sz="2000" b="1" kern="1200" dirty="0"/>
        </a:p>
      </dsp:txBody>
      <dsp:txXfrm>
        <a:off x="435221" y="70554"/>
        <a:ext cx="5631958" cy="532758"/>
      </dsp:txXfrm>
    </dsp:sp>
    <dsp:sp modelId="{41FF37D8-F5D8-4F29-B135-A497DDAFBAA2}">
      <dsp:nvSpPr>
        <dsp:cNvPr id="0" name=""/>
        <dsp:cNvSpPr/>
      </dsp:nvSpPr>
      <dsp:spPr>
        <a:xfrm>
          <a:off x="0" y="1244133"/>
          <a:ext cx="8128000" cy="504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799412-2F92-4410-9B14-E3CA51E78B4B}">
      <dsp:nvSpPr>
        <dsp:cNvPr id="0" name=""/>
        <dsp:cNvSpPr/>
      </dsp:nvSpPr>
      <dsp:spPr>
        <a:xfrm>
          <a:off x="406400" y="948933"/>
          <a:ext cx="5689600" cy="590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b="1" kern="1200" dirty="0" err="1"/>
            <a:t>lastElementChild</a:t>
          </a:r>
          <a:endParaRPr lang="en-US" sz="2000" b="1" kern="1200" dirty="0"/>
        </a:p>
      </dsp:txBody>
      <dsp:txXfrm>
        <a:off x="435221" y="977754"/>
        <a:ext cx="5631958" cy="532758"/>
      </dsp:txXfrm>
    </dsp:sp>
    <dsp:sp modelId="{53DB5212-D291-47FB-8920-7B723159B57F}">
      <dsp:nvSpPr>
        <dsp:cNvPr id="0" name=""/>
        <dsp:cNvSpPr/>
      </dsp:nvSpPr>
      <dsp:spPr>
        <a:xfrm>
          <a:off x="0" y="2151333"/>
          <a:ext cx="8128000" cy="504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A997C4-48D3-4491-8BDC-2006AC343820}">
      <dsp:nvSpPr>
        <dsp:cNvPr id="0" name=""/>
        <dsp:cNvSpPr/>
      </dsp:nvSpPr>
      <dsp:spPr>
        <a:xfrm>
          <a:off x="406400" y="1856133"/>
          <a:ext cx="5689600" cy="590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b="1" kern="1200" dirty="0" err="1"/>
            <a:t>nextElementSibling</a:t>
          </a:r>
          <a:endParaRPr lang="en-US" sz="2000" b="1" kern="1200" dirty="0"/>
        </a:p>
      </dsp:txBody>
      <dsp:txXfrm>
        <a:off x="435221" y="1884954"/>
        <a:ext cx="5631958" cy="532758"/>
      </dsp:txXfrm>
    </dsp:sp>
    <dsp:sp modelId="{420F4994-0E4E-4A84-88A2-DE65514691E3}">
      <dsp:nvSpPr>
        <dsp:cNvPr id="0" name=""/>
        <dsp:cNvSpPr/>
      </dsp:nvSpPr>
      <dsp:spPr>
        <a:xfrm>
          <a:off x="0" y="3058533"/>
          <a:ext cx="8128000" cy="504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7CB7F9-9F74-4371-B6FB-5F6B173FF151}">
      <dsp:nvSpPr>
        <dsp:cNvPr id="0" name=""/>
        <dsp:cNvSpPr/>
      </dsp:nvSpPr>
      <dsp:spPr>
        <a:xfrm>
          <a:off x="406400" y="2763333"/>
          <a:ext cx="5689600" cy="590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b="1" kern="1200" dirty="0" err="1"/>
            <a:t>nextSibling</a:t>
          </a:r>
          <a:endParaRPr lang="en-US" sz="2000" b="1" kern="1200" dirty="0"/>
        </a:p>
      </dsp:txBody>
      <dsp:txXfrm>
        <a:off x="435221" y="2792154"/>
        <a:ext cx="5631958" cy="532758"/>
      </dsp:txXfrm>
    </dsp:sp>
    <dsp:sp modelId="{A6A759D4-B4E0-4C48-8D7B-13EE3EEC0974}">
      <dsp:nvSpPr>
        <dsp:cNvPr id="0" name=""/>
        <dsp:cNvSpPr/>
      </dsp:nvSpPr>
      <dsp:spPr>
        <a:xfrm>
          <a:off x="0" y="3965733"/>
          <a:ext cx="8128000" cy="504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D7F335-F572-4F2F-A71A-39207F31F4D7}">
      <dsp:nvSpPr>
        <dsp:cNvPr id="0" name=""/>
        <dsp:cNvSpPr/>
      </dsp:nvSpPr>
      <dsp:spPr>
        <a:xfrm>
          <a:off x="406400" y="3670533"/>
          <a:ext cx="5689600" cy="5904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b="1" kern="1200" dirty="0" err="1"/>
            <a:t>previousElementSibling</a:t>
          </a:r>
          <a:endParaRPr lang="en-US" sz="2000" b="1" kern="1200" dirty="0"/>
        </a:p>
      </dsp:txBody>
      <dsp:txXfrm>
        <a:off x="435221" y="3699354"/>
        <a:ext cx="5631958" cy="532758"/>
      </dsp:txXfrm>
    </dsp:sp>
    <dsp:sp modelId="{42BBD3D9-D22D-48AD-B44B-A89381BC26DA}">
      <dsp:nvSpPr>
        <dsp:cNvPr id="0" name=""/>
        <dsp:cNvSpPr/>
      </dsp:nvSpPr>
      <dsp:spPr>
        <a:xfrm>
          <a:off x="0" y="4872933"/>
          <a:ext cx="8128000"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94442D-82E5-4842-BEDB-F90003A56503}">
      <dsp:nvSpPr>
        <dsp:cNvPr id="0" name=""/>
        <dsp:cNvSpPr/>
      </dsp:nvSpPr>
      <dsp:spPr>
        <a:xfrm>
          <a:off x="406400" y="4577733"/>
          <a:ext cx="5689600"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b="1" kern="1200" dirty="0" err="1"/>
            <a:t>PreviousSibling</a:t>
          </a:r>
          <a:endParaRPr lang="en-US" sz="2000" b="1" kern="1200" dirty="0"/>
        </a:p>
      </dsp:txBody>
      <dsp:txXfrm>
        <a:off x="435221" y="4606554"/>
        <a:ext cx="5631958" cy="5327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A5AE5-50CB-4546-814A-BE8DE2D51570}">
      <dsp:nvSpPr>
        <dsp:cNvPr id="0" name=""/>
        <dsp:cNvSpPr/>
      </dsp:nvSpPr>
      <dsp:spPr>
        <a:xfrm>
          <a:off x="0" y="406773"/>
          <a:ext cx="8128000" cy="604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9923141-FD22-48BD-BE37-4D003A3F854C}">
      <dsp:nvSpPr>
        <dsp:cNvPr id="0" name=""/>
        <dsp:cNvSpPr/>
      </dsp:nvSpPr>
      <dsp:spPr>
        <a:xfrm>
          <a:off x="406400" y="52533"/>
          <a:ext cx="5689600" cy="7084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US" sz="2400" b="1" kern="1200" dirty="0"/>
            <a:t>0 Request not initialized</a:t>
          </a:r>
        </a:p>
      </dsp:txBody>
      <dsp:txXfrm>
        <a:off x="440985" y="87118"/>
        <a:ext cx="5620430" cy="639310"/>
      </dsp:txXfrm>
    </dsp:sp>
    <dsp:sp modelId="{348F1A9C-AE9F-467F-9B12-BC807E7E533B}">
      <dsp:nvSpPr>
        <dsp:cNvPr id="0" name=""/>
        <dsp:cNvSpPr/>
      </dsp:nvSpPr>
      <dsp:spPr>
        <a:xfrm>
          <a:off x="0" y="1495413"/>
          <a:ext cx="8128000" cy="6048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C57DC4A-E3ED-46AE-8D77-EF3E68349BA5}">
      <dsp:nvSpPr>
        <dsp:cNvPr id="0" name=""/>
        <dsp:cNvSpPr/>
      </dsp:nvSpPr>
      <dsp:spPr>
        <a:xfrm>
          <a:off x="406400" y="1141173"/>
          <a:ext cx="5689600" cy="7084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US" sz="2400" b="1" kern="1200" dirty="0"/>
            <a:t>1 server connection established</a:t>
          </a:r>
        </a:p>
      </dsp:txBody>
      <dsp:txXfrm>
        <a:off x="440985" y="1175758"/>
        <a:ext cx="5620430" cy="639310"/>
      </dsp:txXfrm>
    </dsp:sp>
    <dsp:sp modelId="{EB2704A9-94CB-4E05-82E4-EB29F6A51313}">
      <dsp:nvSpPr>
        <dsp:cNvPr id="0" name=""/>
        <dsp:cNvSpPr/>
      </dsp:nvSpPr>
      <dsp:spPr>
        <a:xfrm>
          <a:off x="0" y="2584053"/>
          <a:ext cx="8128000" cy="6048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50064AC-26B7-452E-8478-4250CA27522F}">
      <dsp:nvSpPr>
        <dsp:cNvPr id="0" name=""/>
        <dsp:cNvSpPr/>
      </dsp:nvSpPr>
      <dsp:spPr>
        <a:xfrm>
          <a:off x="406400" y="2229813"/>
          <a:ext cx="5689600" cy="70848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US" sz="2400" b="1" kern="1200" dirty="0"/>
            <a:t>2 request received</a:t>
          </a:r>
        </a:p>
      </dsp:txBody>
      <dsp:txXfrm>
        <a:off x="440985" y="2264398"/>
        <a:ext cx="5620430" cy="639310"/>
      </dsp:txXfrm>
    </dsp:sp>
    <dsp:sp modelId="{53E1CAD4-5714-415E-B12D-D29DBA53B125}">
      <dsp:nvSpPr>
        <dsp:cNvPr id="0" name=""/>
        <dsp:cNvSpPr/>
      </dsp:nvSpPr>
      <dsp:spPr>
        <a:xfrm>
          <a:off x="0" y="3672693"/>
          <a:ext cx="8128000" cy="6048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4C33230-DE20-4A0F-BBAB-2CCB318F32E9}">
      <dsp:nvSpPr>
        <dsp:cNvPr id="0" name=""/>
        <dsp:cNvSpPr/>
      </dsp:nvSpPr>
      <dsp:spPr>
        <a:xfrm>
          <a:off x="406400" y="3318453"/>
          <a:ext cx="5689600" cy="7084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US" sz="2400" b="1" kern="1200" dirty="0"/>
            <a:t>3 processing request</a:t>
          </a:r>
        </a:p>
      </dsp:txBody>
      <dsp:txXfrm>
        <a:off x="440985" y="3353038"/>
        <a:ext cx="5620430" cy="639310"/>
      </dsp:txXfrm>
    </dsp:sp>
    <dsp:sp modelId="{798A37D1-16FB-4312-9B28-E60C867E06FE}">
      <dsp:nvSpPr>
        <dsp:cNvPr id="0" name=""/>
        <dsp:cNvSpPr/>
      </dsp:nvSpPr>
      <dsp:spPr>
        <a:xfrm>
          <a:off x="0" y="4761333"/>
          <a:ext cx="8128000" cy="6048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B6CB555-166A-4DA0-9E4A-FDAA4DF0A1F2}">
      <dsp:nvSpPr>
        <dsp:cNvPr id="0" name=""/>
        <dsp:cNvSpPr/>
      </dsp:nvSpPr>
      <dsp:spPr>
        <a:xfrm>
          <a:off x="406400" y="4407093"/>
          <a:ext cx="5689600" cy="70848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US" sz="2400" b="1" kern="1200" dirty="0"/>
            <a:t>4 request finished and response is ready</a:t>
          </a:r>
        </a:p>
      </dsp:txBody>
      <dsp:txXfrm>
        <a:off x="440985" y="4441678"/>
        <a:ext cx="5620430"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27FEDC-EC9A-415E-84BA-12FA2B834472}" type="datetimeFigureOut">
              <a:rPr lang="en-US" smtClean="0"/>
              <a:t>5/18/2021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B6C66-DCE4-4A81-933C-090FF9E0A93C}" type="slidenum">
              <a:rPr lang="en-US" smtClean="0"/>
              <a:t>‹#›</a:t>
            </a:fld>
            <a:endParaRPr lang="en-US"/>
          </a:p>
        </p:txBody>
      </p:sp>
    </p:spTree>
    <p:extLst>
      <p:ext uri="{BB962C8B-B14F-4D97-AF65-F5344CB8AC3E}">
        <p14:creationId xmlns:p14="http://schemas.microsoft.com/office/powerpoint/2010/main" val="205997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A46F-FF84-4638-BB9C-4B89D8B895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4D4FAE-F604-4A0E-BA80-B805E631B7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FC98D5-C694-4DF1-BAF1-0DA695B7D8AE}"/>
              </a:ext>
            </a:extLst>
          </p:cNvPr>
          <p:cNvSpPr>
            <a:spLocks noGrp="1"/>
          </p:cNvSpPr>
          <p:nvPr>
            <p:ph type="dt" sz="half" idx="10"/>
          </p:nvPr>
        </p:nvSpPr>
        <p:spPr/>
        <p:txBody>
          <a:bodyPr/>
          <a:lstStyle/>
          <a:p>
            <a:fld id="{EDA843EB-48AA-4FC9-9902-A6ED26FEDB18}" type="datetime1">
              <a:rPr lang="en-US" smtClean="0"/>
              <a:t>5/18/2021</a:t>
            </a:fld>
            <a:endParaRPr lang="en-US"/>
          </a:p>
        </p:txBody>
      </p:sp>
      <p:sp>
        <p:nvSpPr>
          <p:cNvPr id="5" name="Footer Placeholder 4">
            <a:extLst>
              <a:ext uri="{FF2B5EF4-FFF2-40B4-BE49-F238E27FC236}">
                <a16:creationId xmlns:a16="http://schemas.microsoft.com/office/drawing/2014/main" id="{1B33A0C5-2AEC-417C-9B5C-9AB786358A12}"/>
              </a:ext>
            </a:extLst>
          </p:cNvPr>
          <p:cNvSpPr>
            <a:spLocks noGrp="1"/>
          </p:cNvSpPr>
          <p:nvPr>
            <p:ph type="ftr" sz="quarter" idx="11"/>
          </p:nvPr>
        </p:nvSpPr>
        <p:spPr/>
        <p:txBody>
          <a:bodyPr/>
          <a:lstStyle/>
          <a:p>
            <a:r>
              <a:rPr lang="en-US"/>
              <a:t>www.Shyamsir.com</a:t>
            </a:r>
          </a:p>
        </p:txBody>
      </p:sp>
      <p:sp>
        <p:nvSpPr>
          <p:cNvPr id="6" name="Slide Number Placeholder 5">
            <a:extLst>
              <a:ext uri="{FF2B5EF4-FFF2-40B4-BE49-F238E27FC236}">
                <a16:creationId xmlns:a16="http://schemas.microsoft.com/office/drawing/2014/main" id="{A910DC25-120B-4AFF-919E-18C096E1D725}"/>
              </a:ext>
            </a:extLst>
          </p:cNvPr>
          <p:cNvSpPr>
            <a:spLocks noGrp="1"/>
          </p:cNvSpPr>
          <p:nvPr>
            <p:ph type="sldNum" sz="quarter" idx="12"/>
          </p:nvPr>
        </p:nvSpPr>
        <p:spPr/>
        <p:txBody>
          <a:bodyPr/>
          <a:lstStyle/>
          <a:p>
            <a:fld id="{97DF9E3D-FFC2-4F8E-AA00-5D3624F23D6F}" type="slidenum">
              <a:rPr lang="en-US" smtClean="0"/>
              <a:t>‹#›</a:t>
            </a:fld>
            <a:endParaRPr lang="en-US"/>
          </a:p>
        </p:txBody>
      </p:sp>
    </p:spTree>
    <p:extLst>
      <p:ext uri="{BB962C8B-B14F-4D97-AF65-F5344CB8AC3E}">
        <p14:creationId xmlns:p14="http://schemas.microsoft.com/office/powerpoint/2010/main" val="3732805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C33F-D2B8-4502-9066-AF4CAE9F4F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CAC5A4-926D-4D75-81B3-89126FF479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46F73-BFEA-4A9F-A956-61D253B65AF7}"/>
              </a:ext>
            </a:extLst>
          </p:cNvPr>
          <p:cNvSpPr>
            <a:spLocks noGrp="1"/>
          </p:cNvSpPr>
          <p:nvPr>
            <p:ph type="dt" sz="half" idx="10"/>
          </p:nvPr>
        </p:nvSpPr>
        <p:spPr/>
        <p:txBody>
          <a:bodyPr/>
          <a:lstStyle/>
          <a:p>
            <a:fld id="{9BE208D3-124F-4B60-A812-39BD19789DEA}" type="datetime1">
              <a:rPr lang="en-US" smtClean="0"/>
              <a:t>5/18/2021</a:t>
            </a:fld>
            <a:endParaRPr lang="en-US"/>
          </a:p>
        </p:txBody>
      </p:sp>
      <p:sp>
        <p:nvSpPr>
          <p:cNvPr id="5" name="Footer Placeholder 4">
            <a:extLst>
              <a:ext uri="{FF2B5EF4-FFF2-40B4-BE49-F238E27FC236}">
                <a16:creationId xmlns:a16="http://schemas.microsoft.com/office/drawing/2014/main" id="{39FD9E58-8B4E-4E01-BF07-044429DF0205}"/>
              </a:ext>
            </a:extLst>
          </p:cNvPr>
          <p:cNvSpPr>
            <a:spLocks noGrp="1"/>
          </p:cNvSpPr>
          <p:nvPr>
            <p:ph type="ftr" sz="quarter" idx="11"/>
          </p:nvPr>
        </p:nvSpPr>
        <p:spPr/>
        <p:txBody>
          <a:bodyPr/>
          <a:lstStyle/>
          <a:p>
            <a:r>
              <a:rPr lang="en-US"/>
              <a:t>www.Shyamsir.com</a:t>
            </a:r>
          </a:p>
        </p:txBody>
      </p:sp>
      <p:sp>
        <p:nvSpPr>
          <p:cNvPr id="6" name="Slide Number Placeholder 5">
            <a:extLst>
              <a:ext uri="{FF2B5EF4-FFF2-40B4-BE49-F238E27FC236}">
                <a16:creationId xmlns:a16="http://schemas.microsoft.com/office/drawing/2014/main" id="{D0521D36-B660-47CF-93AD-F15267BE19E0}"/>
              </a:ext>
            </a:extLst>
          </p:cNvPr>
          <p:cNvSpPr>
            <a:spLocks noGrp="1"/>
          </p:cNvSpPr>
          <p:nvPr>
            <p:ph type="sldNum" sz="quarter" idx="12"/>
          </p:nvPr>
        </p:nvSpPr>
        <p:spPr/>
        <p:txBody>
          <a:bodyPr/>
          <a:lstStyle/>
          <a:p>
            <a:fld id="{97DF9E3D-FFC2-4F8E-AA00-5D3624F23D6F}" type="slidenum">
              <a:rPr lang="en-US" smtClean="0"/>
              <a:t>‹#›</a:t>
            </a:fld>
            <a:endParaRPr lang="en-US"/>
          </a:p>
        </p:txBody>
      </p:sp>
    </p:spTree>
    <p:extLst>
      <p:ext uri="{BB962C8B-B14F-4D97-AF65-F5344CB8AC3E}">
        <p14:creationId xmlns:p14="http://schemas.microsoft.com/office/powerpoint/2010/main" val="107184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D73878-BB27-417C-A528-C1A193FB14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434C2F-C655-4857-B71C-F9D8DBAF41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74C3EE-50D2-4282-83D7-2665A8F70337}"/>
              </a:ext>
            </a:extLst>
          </p:cNvPr>
          <p:cNvSpPr>
            <a:spLocks noGrp="1"/>
          </p:cNvSpPr>
          <p:nvPr>
            <p:ph type="dt" sz="half" idx="10"/>
          </p:nvPr>
        </p:nvSpPr>
        <p:spPr/>
        <p:txBody>
          <a:bodyPr/>
          <a:lstStyle/>
          <a:p>
            <a:fld id="{96721A62-BC15-429D-BE15-1E7E594D391E}" type="datetime1">
              <a:rPr lang="en-US" smtClean="0"/>
              <a:t>5/18/2021</a:t>
            </a:fld>
            <a:endParaRPr lang="en-US"/>
          </a:p>
        </p:txBody>
      </p:sp>
      <p:sp>
        <p:nvSpPr>
          <p:cNvPr id="5" name="Footer Placeholder 4">
            <a:extLst>
              <a:ext uri="{FF2B5EF4-FFF2-40B4-BE49-F238E27FC236}">
                <a16:creationId xmlns:a16="http://schemas.microsoft.com/office/drawing/2014/main" id="{183C5112-1D2C-480D-87AD-9E4E1ECD7E69}"/>
              </a:ext>
            </a:extLst>
          </p:cNvPr>
          <p:cNvSpPr>
            <a:spLocks noGrp="1"/>
          </p:cNvSpPr>
          <p:nvPr>
            <p:ph type="ftr" sz="quarter" idx="11"/>
          </p:nvPr>
        </p:nvSpPr>
        <p:spPr/>
        <p:txBody>
          <a:bodyPr/>
          <a:lstStyle/>
          <a:p>
            <a:r>
              <a:rPr lang="en-US"/>
              <a:t>www.Shyamsir.com</a:t>
            </a:r>
          </a:p>
        </p:txBody>
      </p:sp>
      <p:sp>
        <p:nvSpPr>
          <p:cNvPr id="6" name="Slide Number Placeholder 5">
            <a:extLst>
              <a:ext uri="{FF2B5EF4-FFF2-40B4-BE49-F238E27FC236}">
                <a16:creationId xmlns:a16="http://schemas.microsoft.com/office/drawing/2014/main" id="{71EB5541-4517-48A2-82F5-FBE60A90DD46}"/>
              </a:ext>
            </a:extLst>
          </p:cNvPr>
          <p:cNvSpPr>
            <a:spLocks noGrp="1"/>
          </p:cNvSpPr>
          <p:nvPr>
            <p:ph type="sldNum" sz="quarter" idx="12"/>
          </p:nvPr>
        </p:nvSpPr>
        <p:spPr/>
        <p:txBody>
          <a:bodyPr/>
          <a:lstStyle/>
          <a:p>
            <a:fld id="{97DF9E3D-FFC2-4F8E-AA00-5D3624F23D6F}" type="slidenum">
              <a:rPr lang="en-US" smtClean="0"/>
              <a:t>‹#›</a:t>
            </a:fld>
            <a:endParaRPr lang="en-US"/>
          </a:p>
        </p:txBody>
      </p:sp>
    </p:spTree>
    <p:extLst>
      <p:ext uri="{BB962C8B-B14F-4D97-AF65-F5344CB8AC3E}">
        <p14:creationId xmlns:p14="http://schemas.microsoft.com/office/powerpoint/2010/main" val="61205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93D59-EA37-44A3-AB4F-7D577E85E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B5A250-FBB3-4800-9B3D-4A0B2AEF3D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5D5C7-1B9B-4CE0-A6A3-F661A5785105}"/>
              </a:ext>
            </a:extLst>
          </p:cNvPr>
          <p:cNvSpPr>
            <a:spLocks noGrp="1"/>
          </p:cNvSpPr>
          <p:nvPr>
            <p:ph type="dt" sz="half" idx="10"/>
          </p:nvPr>
        </p:nvSpPr>
        <p:spPr/>
        <p:txBody>
          <a:bodyPr/>
          <a:lstStyle/>
          <a:p>
            <a:fld id="{682A3B80-A522-4266-919F-0860898C539F}" type="datetime1">
              <a:rPr lang="en-US" smtClean="0"/>
              <a:t>5/18/2021</a:t>
            </a:fld>
            <a:endParaRPr lang="en-US"/>
          </a:p>
        </p:txBody>
      </p:sp>
      <p:sp>
        <p:nvSpPr>
          <p:cNvPr id="5" name="Footer Placeholder 4">
            <a:extLst>
              <a:ext uri="{FF2B5EF4-FFF2-40B4-BE49-F238E27FC236}">
                <a16:creationId xmlns:a16="http://schemas.microsoft.com/office/drawing/2014/main" id="{A059E7E1-29DE-43E6-A8FB-64255922A939}"/>
              </a:ext>
            </a:extLst>
          </p:cNvPr>
          <p:cNvSpPr>
            <a:spLocks noGrp="1"/>
          </p:cNvSpPr>
          <p:nvPr>
            <p:ph type="ftr" sz="quarter" idx="11"/>
          </p:nvPr>
        </p:nvSpPr>
        <p:spPr/>
        <p:txBody>
          <a:bodyPr/>
          <a:lstStyle/>
          <a:p>
            <a:r>
              <a:rPr lang="en-US"/>
              <a:t>www.Shyamsir.com</a:t>
            </a:r>
          </a:p>
        </p:txBody>
      </p:sp>
      <p:sp>
        <p:nvSpPr>
          <p:cNvPr id="6" name="Slide Number Placeholder 5">
            <a:extLst>
              <a:ext uri="{FF2B5EF4-FFF2-40B4-BE49-F238E27FC236}">
                <a16:creationId xmlns:a16="http://schemas.microsoft.com/office/drawing/2014/main" id="{84D1A34A-79A3-48EF-9B38-A2474A27A4DA}"/>
              </a:ext>
            </a:extLst>
          </p:cNvPr>
          <p:cNvSpPr>
            <a:spLocks noGrp="1"/>
          </p:cNvSpPr>
          <p:nvPr>
            <p:ph type="sldNum" sz="quarter" idx="12"/>
          </p:nvPr>
        </p:nvSpPr>
        <p:spPr/>
        <p:txBody>
          <a:bodyPr/>
          <a:lstStyle/>
          <a:p>
            <a:fld id="{97DF9E3D-FFC2-4F8E-AA00-5D3624F23D6F}" type="slidenum">
              <a:rPr lang="en-US" smtClean="0"/>
              <a:t>‹#›</a:t>
            </a:fld>
            <a:endParaRPr lang="en-US"/>
          </a:p>
        </p:txBody>
      </p:sp>
    </p:spTree>
    <p:extLst>
      <p:ext uri="{BB962C8B-B14F-4D97-AF65-F5344CB8AC3E}">
        <p14:creationId xmlns:p14="http://schemas.microsoft.com/office/powerpoint/2010/main" val="2735284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7DAC-9618-4C7B-A455-68DBB41675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D7B4F1-A721-4A12-9E2A-E8D6D9AB08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ED8D00-EDFB-4F0D-A4E9-F93D1FC3A253}"/>
              </a:ext>
            </a:extLst>
          </p:cNvPr>
          <p:cNvSpPr>
            <a:spLocks noGrp="1"/>
          </p:cNvSpPr>
          <p:nvPr>
            <p:ph type="dt" sz="half" idx="10"/>
          </p:nvPr>
        </p:nvSpPr>
        <p:spPr/>
        <p:txBody>
          <a:bodyPr/>
          <a:lstStyle/>
          <a:p>
            <a:fld id="{28861349-B0D8-41FF-8ADC-A92296E32A2D}" type="datetime1">
              <a:rPr lang="en-US" smtClean="0"/>
              <a:t>5/18/2021</a:t>
            </a:fld>
            <a:endParaRPr lang="en-US"/>
          </a:p>
        </p:txBody>
      </p:sp>
      <p:sp>
        <p:nvSpPr>
          <p:cNvPr id="5" name="Footer Placeholder 4">
            <a:extLst>
              <a:ext uri="{FF2B5EF4-FFF2-40B4-BE49-F238E27FC236}">
                <a16:creationId xmlns:a16="http://schemas.microsoft.com/office/drawing/2014/main" id="{6B1F534A-265C-4588-A06B-60A56A16B37F}"/>
              </a:ext>
            </a:extLst>
          </p:cNvPr>
          <p:cNvSpPr>
            <a:spLocks noGrp="1"/>
          </p:cNvSpPr>
          <p:nvPr>
            <p:ph type="ftr" sz="quarter" idx="11"/>
          </p:nvPr>
        </p:nvSpPr>
        <p:spPr/>
        <p:txBody>
          <a:bodyPr/>
          <a:lstStyle/>
          <a:p>
            <a:r>
              <a:rPr lang="en-US"/>
              <a:t>www.Shyamsir.com</a:t>
            </a:r>
          </a:p>
        </p:txBody>
      </p:sp>
      <p:sp>
        <p:nvSpPr>
          <p:cNvPr id="6" name="Slide Number Placeholder 5">
            <a:extLst>
              <a:ext uri="{FF2B5EF4-FFF2-40B4-BE49-F238E27FC236}">
                <a16:creationId xmlns:a16="http://schemas.microsoft.com/office/drawing/2014/main" id="{1850B3AE-E2EB-472E-BC7D-9EB283A65716}"/>
              </a:ext>
            </a:extLst>
          </p:cNvPr>
          <p:cNvSpPr>
            <a:spLocks noGrp="1"/>
          </p:cNvSpPr>
          <p:nvPr>
            <p:ph type="sldNum" sz="quarter" idx="12"/>
          </p:nvPr>
        </p:nvSpPr>
        <p:spPr/>
        <p:txBody>
          <a:bodyPr/>
          <a:lstStyle/>
          <a:p>
            <a:fld id="{97DF9E3D-FFC2-4F8E-AA00-5D3624F23D6F}" type="slidenum">
              <a:rPr lang="en-US" smtClean="0"/>
              <a:t>‹#›</a:t>
            </a:fld>
            <a:endParaRPr lang="en-US"/>
          </a:p>
        </p:txBody>
      </p:sp>
    </p:spTree>
    <p:extLst>
      <p:ext uri="{BB962C8B-B14F-4D97-AF65-F5344CB8AC3E}">
        <p14:creationId xmlns:p14="http://schemas.microsoft.com/office/powerpoint/2010/main" val="513559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613F9-690D-417D-A06A-CEC6FDCD08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D59A32-82B9-46A8-A0A9-4DDB8FF219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93B2A1-D9AA-4D4D-8FA6-F211B2EBE2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A69D74-D90B-4D1A-A892-E112E46A1AAA}"/>
              </a:ext>
            </a:extLst>
          </p:cNvPr>
          <p:cNvSpPr>
            <a:spLocks noGrp="1"/>
          </p:cNvSpPr>
          <p:nvPr>
            <p:ph type="dt" sz="half" idx="10"/>
          </p:nvPr>
        </p:nvSpPr>
        <p:spPr/>
        <p:txBody>
          <a:bodyPr/>
          <a:lstStyle/>
          <a:p>
            <a:fld id="{623945D3-BCE8-4FB6-8F1C-484431A8695A}" type="datetime1">
              <a:rPr lang="en-US" smtClean="0"/>
              <a:t>5/18/2021</a:t>
            </a:fld>
            <a:endParaRPr lang="en-US"/>
          </a:p>
        </p:txBody>
      </p:sp>
      <p:sp>
        <p:nvSpPr>
          <p:cNvPr id="6" name="Footer Placeholder 5">
            <a:extLst>
              <a:ext uri="{FF2B5EF4-FFF2-40B4-BE49-F238E27FC236}">
                <a16:creationId xmlns:a16="http://schemas.microsoft.com/office/drawing/2014/main" id="{BC3E32FC-510E-4E2E-9831-A7FF0A122327}"/>
              </a:ext>
            </a:extLst>
          </p:cNvPr>
          <p:cNvSpPr>
            <a:spLocks noGrp="1"/>
          </p:cNvSpPr>
          <p:nvPr>
            <p:ph type="ftr" sz="quarter" idx="11"/>
          </p:nvPr>
        </p:nvSpPr>
        <p:spPr/>
        <p:txBody>
          <a:bodyPr/>
          <a:lstStyle/>
          <a:p>
            <a:r>
              <a:rPr lang="en-US"/>
              <a:t>www.Shyamsir.com</a:t>
            </a:r>
          </a:p>
        </p:txBody>
      </p:sp>
      <p:sp>
        <p:nvSpPr>
          <p:cNvPr id="7" name="Slide Number Placeholder 6">
            <a:extLst>
              <a:ext uri="{FF2B5EF4-FFF2-40B4-BE49-F238E27FC236}">
                <a16:creationId xmlns:a16="http://schemas.microsoft.com/office/drawing/2014/main" id="{F38B7A08-9699-410E-B57F-92138A8041A2}"/>
              </a:ext>
            </a:extLst>
          </p:cNvPr>
          <p:cNvSpPr>
            <a:spLocks noGrp="1"/>
          </p:cNvSpPr>
          <p:nvPr>
            <p:ph type="sldNum" sz="quarter" idx="12"/>
          </p:nvPr>
        </p:nvSpPr>
        <p:spPr/>
        <p:txBody>
          <a:bodyPr/>
          <a:lstStyle/>
          <a:p>
            <a:fld id="{97DF9E3D-FFC2-4F8E-AA00-5D3624F23D6F}" type="slidenum">
              <a:rPr lang="en-US" smtClean="0"/>
              <a:t>‹#›</a:t>
            </a:fld>
            <a:endParaRPr lang="en-US"/>
          </a:p>
        </p:txBody>
      </p:sp>
    </p:spTree>
    <p:extLst>
      <p:ext uri="{BB962C8B-B14F-4D97-AF65-F5344CB8AC3E}">
        <p14:creationId xmlns:p14="http://schemas.microsoft.com/office/powerpoint/2010/main" val="2777653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7622-602A-42AC-9590-CE1D424850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E3D924-743D-481A-A218-47DAC8330A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9A3D28-0CCE-4171-BB49-F384D485FF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7D81F4-8C49-43DA-95CB-E298FFC055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C8D8C6-F2BC-4A83-8C24-33D8919915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EF4CE3-E8EA-43DE-B7EA-56F387F2056F}"/>
              </a:ext>
            </a:extLst>
          </p:cNvPr>
          <p:cNvSpPr>
            <a:spLocks noGrp="1"/>
          </p:cNvSpPr>
          <p:nvPr>
            <p:ph type="dt" sz="half" idx="10"/>
          </p:nvPr>
        </p:nvSpPr>
        <p:spPr/>
        <p:txBody>
          <a:bodyPr/>
          <a:lstStyle/>
          <a:p>
            <a:fld id="{82E55CDF-0526-4692-8024-7F3D151E958D}" type="datetime1">
              <a:rPr lang="en-US" smtClean="0"/>
              <a:t>5/18/2021</a:t>
            </a:fld>
            <a:endParaRPr lang="en-US"/>
          </a:p>
        </p:txBody>
      </p:sp>
      <p:sp>
        <p:nvSpPr>
          <p:cNvPr id="8" name="Footer Placeholder 7">
            <a:extLst>
              <a:ext uri="{FF2B5EF4-FFF2-40B4-BE49-F238E27FC236}">
                <a16:creationId xmlns:a16="http://schemas.microsoft.com/office/drawing/2014/main" id="{3D53B569-3224-4C6A-AF0E-2DC8DA51AB8F}"/>
              </a:ext>
            </a:extLst>
          </p:cNvPr>
          <p:cNvSpPr>
            <a:spLocks noGrp="1"/>
          </p:cNvSpPr>
          <p:nvPr>
            <p:ph type="ftr" sz="quarter" idx="11"/>
          </p:nvPr>
        </p:nvSpPr>
        <p:spPr/>
        <p:txBody>
          <a:bodyPr/>
          <a:lstStyle/>
          <a:p>
            <a:r>
              <a:rPr lang="en-US"/>
              <a:t>www.Shyamsir.com</a:t>
            </a:r>
          </a:p>
        </p:txBody>
      </p:sp>
      <p:sp>
        <p:nvSpPr>
          <p:cNvPr id="9" name="Slide Number Placeholder 8">
            <a:extLst>
              <a:ext uri="{FF2B5EF4-FFF2-40B4-BE49-F238E27FC236}">
                <a16:creationId xmlns:a16="http://schemas.microsoft.com/office/drawing/2014/main" id="{70249B94-141E-41E3-9ABB-5D8F23DA9CF1}"/>
              </a:ext>
            </a:extLst>
          </p:cNvPr>
          <p:cNvSpPr>
            <a:spLocks noGrp="1"/>
          </p:cNvSpPr>
          <p:nvPr>
            <p:ph type="sldNum" sz="quarter" idx="12"/>
          </p:nvPr>
        </p:nvSpPr>
        <p:spPr/>
        <p:txBody>
          <a:bodyPr/>
          <a:lstStyle/>
          <a:p>
            <a:fld id="{97DF9E3D-FFC2-4F8E-AA00-5D3624F23D6F}" type="slidenum">
              <a:rPr lang="en-US" smtClean="0"/>
              <a:t>‹#›</a:t>
            </a:fld>
            <a:endParaRPr lang="en-US"/>
          </a:p>
        </p:txBody>
      </p:sp>
    </p:spTree>
    <p:extLst>
      <p:ext uri="{BB962C8B-B14F-4D97-AF65-F5344CB8AC3E}">
        <p14:creationId xmlns:p14="http://schemas.microsoft.com/office/powerpoint/2010/main" val="1903871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4186-65DD-4828-AE5C-0516CA854D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A7831A-C10E-4BD9-B695-080128AFCC74}"/>
              </a:ext>
            </a:extLst>
          </p:cNvPr>
          <p:cNvSpPr>
            <a:spLocks noGrp="1"/>
          </p:cNvSpPr>
          <p:nvPr>
            <p:ph type="dt" sz="half" idx="10"/>
          </p:nvPr>
        </p:nvSpPr>
        <p:spPr/>
        <p:txBody>
          <a:bodyPr/>
          <a:lstStyle/>
          <a:p>
            <a:fld id="{5D10AC02-6EA6-41AA-87F9-B952493FBDD0}" type="datetime1">
              <a:rPr lang="en-US" smtClean="0"/>
              <a:t>5/18/2021</a:t>
            </a:fld>
            <a:endParaRPr lang="en-US"/>
          </a:p>
        </p:txBody>
      </p:sp>
      <p:sp>
        <p:nvSpPr>
          <p:cNvPr id="4" name="Footer Placeholder 3">
            <a:extLst>
              <a:ext uri="{FF2B5EF4-FFF2-40B4-BE49-F238E27FC236}">
                <a16:creationId xmlns:a16="http://schemas.microsoft.com/office/drawing/2014/main" id="{AF5E64EB-19CD-4224-9BBE-883415AD13AE}"/>
              </a:ext>
            </a:extLst>
          </p:cNvPr>
          <p:cNvSpPr>
            <a:spLocks noGrp="1"/>
          </p:cNvSpPr>
          <p:nvPr>
            <p:ph type="ftr" sz="quarter" idx="11"/>
          </p:nvPr>
        </p:nvSpPr>
        <p:spPr/>
        <p:txBody>
          <a:bodyPr/>
          <a:lstStyle/>
          <a:p>
            <a:r>
              <a:rPr lang="en-US"/>
              <a:t>www.Shyamsir.com</a:t>
            </a:r>
          </a:p>
        </p:txBody>
      </p:sp>
      <p:sp>
        <p:nvSpPr>
          <p:cNvPr id="5" name="Slide Number Placeholder 4">
            <a:extLst>
              <a:ext uri="{FF2B5EF4-FFF2-40B4-BE49-F238E27FC236}">
                <a16:creationId xmlns:a16="http://schemas.microsoft.com/office/drawing/2014/main" id="{A2A0163D-F9AB-4959-A000-8F03A36D9CF8}"/>
              </a:ext>
            </a:extLst>
          </p:cNvPr>
          <p:cNvSpPr>
            <a:spLocks noGrp="1"/>
          </p:cNvSpPr>
          <p:nvPr>
            <p:ph type="sldNum" sz="quarter" idx="12"/>
          </p:nvPr>
        </p:nvSpPr>
        <p:spPr/>
        <p:txBody>
          <a:bodyPr/>
          <a:lstStyle/>
          <a:p>
            <a:fld id="{97DF9E3D-FFC2-4F8E-AA00-5D3624F23D6F}" type="slidenum">
              <a:rPr lang="en-US" smtClean="0"/>
              <a:t>‹#›</a:t>
            </a:fld>
            <a:endParaRPr lang="en-US"/>
          </a:p>
        </p:txBody>
      </p:sp>
    </p:spTree>
    <p:extLst>
      <p:ext uri="{BB962C8B-B14F-4D97-AF65-F5344CB8AC3E}">
        <p14:creationId xmlns:p14="http://schemas.microsoft.com/office/powerpoint/2010/main" val="318924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83889D-7B54-4980-ACE9-A17388AA7048}"/>
              </a:ext>
            </a:extLst>
          </p:cNvPr>
          <p:cNvSpPr>
            <a:spLocks noGrp="1"/>
          </p:cNvSpPr>
          <p:nvPr>
            <p:ph type="dt" sz="half" idx="10"/>
          </p:nvPr>
        </p:nvSpPr>
        <p:spPr/>
        <p:txBody>
          <a:bodyPr/>
          <a:lstStyle/>
          <a:p>
            <a:fld id="{F8F3B811-94AF-4A2B-A936-A62F597BAC92}" type="datetime1">
              <a:rPr lang="en-US" smtClean="0"/>
              <a:t>5/18/2021</a:t>
            </a:fld>
            <a:endParaRPr lang="en-US"/>
          </a:p>
        </p:txBody>
      </p:sp>
      <p:sp>
        <p:nvSpPr>
          <p:cNvPr id="3" name="Footer Placeholder 2">
            <a:extLst>
              <a:ext uri="{FF2B5EF4-FFF2-40B4-BE49-F238E27FC236}">
                <a16:creationId xmlns:a16="http://schemas.microsoft.com/office/drawing/2014/main" id="{EB478820-B5B7-41B7-A7D0-C6DDE08974D3}"/>
              </a:ext>
            </a:extLst>
          </p:cNvPr>
          <p:cNvSpPr>
            <a:spLocks noGrp="1"/>
          </p:cNvSpPr>
          <p:nvPr>
            <p:ph type="ftr" sz="quarter" idx="11"/>
          </p:nvPr>
        </p:nvSpPr>
        <p:spPr/>
        <p:txBody>
          <a:bodyPr/>
          <a:lstStyle/>
          <a:p>
            <a:r>
              <a:rPr lang="en-US"/>
              <a:t>www.Shyamsir.com</a:t>
            </a:r>
          </a:p>
        </p:txBody>
      </p:sp>
      <p:sp>
        <p:nvSpPr>
          <p:cNvPr id="4" name="Slide Number Placeholder 3">
            <a:extLst>
              <a:ext uri="{FF2B5EF4-FFF2-40B4-BE49-F238E27FC236}">
                <a16:creationId xmlns:a16="http://schemas.microsoft.com/office/drawing/2014/main" id="{D1C3E768-F026-44A3-A353-BDC329C39C48}"/>
              </a:ext>
            </a:extLst>
          </p:cNvPr>
          <p:cNvSpPr>
            <a:spLocks noGrp="1"/>
          </p:cNvSpPr>
          <p:nvPr>
            <p:ph type="sldNum" sz="quarter" idx="12"/>
          </p:nvPr>
        </p:nvSpPr>
        <p:spPr/>
        <p:txBody>
          <a:bodyPr/>
          <a:lstStyle/>
          <a:p>
            <a:fld id="{97DF9E3D-FFC2-4F8E-AA00-5D3624F23D6F}" type="slidenum">
              <a:rPr lang="en-US" smtClean="0"/>
              <a:t>‹#›</a:t>
            </a:fld>
            <a:endParaRPr lang="en-US"/>
          </a:p>
        </p:txBody>
      </p:sp>
    </p:spTree>
    <p:extLst>
      <p:ext uri="{BB962C8B-B14F-4D97-AF65-F5344CB8AC3E}">
        <p14:creationId xmlns:p14="http://schemas.microsoft.com/office/powerpoint/2010/main" val="128031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5ADE5-14FB-4A6A-82F8-81B3C3620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1BB343-866D-435E-B00E-E6CCEE492D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77BE0F-8E7A-4BAD-9801-336BD5D78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0D707-256B-44D4-AF9D-797055B1EF10}"/>
              </a:ext>
            </a:extLst>
          </p:cNvPr>
          <p:cNvSpPr>
            <a:spLocks noGrp="1"/>
          </p:cNvSpPr>
          <p:nvPr>
            <p:ph type="dt" sz="half" idx="10"/>
          </p:nvPr>
        </p:nvSpPr>
        <p:spPr/>
        <p:txBody>
          <a:bodyPr/>
          <a:lstStyle/>
          <a:p>
            <a:fld id="{0BE9067F-939C-4EDE-9526-DAEDB02E0C65}" type="datetime1">
              <a:rPr lang="en-US" smtClean="0"/>
              <a:t>5/18/2021</a:t>
            </a:fld>
            <a:endParaRPr lang="en-US"/>
          </a:p>
        </p:txBody>
      </p:sp>
      <p:sp>
        <p:nvSpPr>
          <p:cNvPr id="6" name="Footer Placeholder 5">
            <a:extLst>
              <a:ext uri="{FF2B5EF4-FFF2-40B4-BE49-F238E27FC236}">
                <a16:creationId xmlns:a16="http://schemas.microsoft.com/office/drawing/2014/main" id="{193D2F60-8E3B-4B56-9E0B-67AFD9A88461}"/>
              </a:ext>
            </a:extLst>
          </p:cNvPr>
          <p:cNvSpPr>
            <a:spLocks noGrp="1"/>
          </p:cNvSpPr>
          <p:nvPr>
            <p:ph type="ftr" sz="quarter" idx="11"/>
          </p:nvPr>
        </p:nvSpPr>
        <p:spPr/>
        <p:txBody>
          <a:bodyPr/>
          <a:lstStyle/>
          <a:p>
            <a:r>
              <a:rPr lang="en-US"/>
              <a:t>www.Shyamsir.com</a:t>
            </a:r>
          </a:p>
        </p:txBody>
      </p:sp>
      <p:sp>
        <p:nvSpPr>
          <p:cNvPr id="7" name="Slide Number Placeholder 6">
            <a:extLst>
              <a:ext uri="{FF2B5EF4-FFF2-40B4-BE49-F238E27FC236}">
                <a16:creationId xmlns:a16="http://schemas.microsoft.com/office/drawing/2014/main" id="{BF55E56E-C24F-4AFE-BE5B-7541372E6394}"/>
              </a:ext>
            </a:extLst>
          </p:cNvPr>
          <p:cNvSpPr>
            <a:spLocks noGrp="1"/>
          </p:cNvSpPr>
          <p:nvPr>
            <p:ph type="sldNum" sz="quarter" idx="12"/>
          </p:nvPr>
        </p:nvSpPr>
        <p:spPr/>
        <p:txBody>
          <a:bodyPr/>
          <a:lstStyle/>
          <a:p>
            <a:fld id="{97DF9E3D-FFC2-4F8E-AA00-5D3624F23D6F}" type="slidenum">
              <a:rPr lang="en-US" smtClean="0"/>
              <a:t>‹#›</a:t>
            </a:fld>
            <a:endParaRPr lang="en-US"/>
          </a:p>
        </p:txBody>
      </p:sp>
    </p:spTree>
    <p:extLst>
      <p:ext uri="{BB962C8B-B14F-4D97-AF65-F5344CB8AC3E}">
        <p14:creationId xmlns:p14="http://schemas.microsoft.com/office/powerpoint/2010/main" val="3299876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58BDA-E849-46F7-8DAA-C6EB0EAE50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04FB3C-0FAC-4FED-980F-EABCFF8717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E761BE-8E80-4294-8C2D-3BCC9D1A4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033A7C-CA6A-464E-94D1-714EFA5C0A64}"/>
              </a:ext>
            </a:extLst>
          </p:cNvPr>
          <p:cNvSpPr>
            <a:spLocks noGrp="1"/>
          </p:cNvSpPr>
          <p:nvPr>
            <p:ph type="dt" sz="half" idx="10"/>
          </p:nvPr>
        </p:nvSpPr>
        <p:spPr/>
        <p:txBody>
          <a:bodyPr/>
          <a:lstStyle/>
          <a:p>
            <a:fld id="{6BA8460A-448C-43B5-B36B-2A4CBAB10432}" type="datetime1">
              <a:rPr lang="en-US" smtClean="0"/>
              <a:t>5/18/2021</a:t>
            </a:fld>
            <a:endParaRPr lang="en-US"/>
          </a:p>
        </p:txBody>
      </p:sp>
      <p:sp>
        <p:nvSpPr>
          <p:cNvPr id="6" name="Footer Placeholder 5">
            <a:extLst>
              <a:ext uri="{FF2B5EF4-FFF2-40B4-BE49-F238E27FC236}">
                <a16:creationId xmlns:a16="http://schemas.microsoft.com/office/drawing/2014/main" id="{29D666F2-6552-418F-B5B9-5CF922A5F8B6}"/>
              </a:ext>
            </a:extLst>
          </p:cNvPr>
          <p:cNvSpPr>
            <a:spLocks noGrp="1"/>
          </p:cNvSpPr>
          <p:nvPr>
            <p:ph type="ftr" sz="quarter" idx="11"/>
          </p:nvPr>
        </p:nvSpPr>
        <p:spPr/>
        <p:txBody>
          <a:bodyPr/>
          <a:lstStyle/>
          <a:p>
            <a:r>
              <a:rPr lang="en-US"/>
              <a:t>www.Shyamsir.com</a:t>
            </a:r>
          </a:p>
        </p:txBody>
      </p:sp>
      <p:sp>
        <p:nvSpPr>
          <p:cNvPr id="7" name="Slide Number Placeholder 6">
            <a:extLst>
              <a:ext uri="{FF2B5EF4-FFF2-40B4-BE49-F238E27FC236}">
                <a16:creationId xmlns:a16="http://schemas.microsoft.com/office/drawing/2014/main" id="{7EB62B79-E953-4C9C-8E6F-9451FADA7015}"/>
              </a:ext>
            </a:extLst>
          </p:cNvPr>
          <p:cNvSpPr>
            <a:spLocks noGrp="1"/>
          </p:cNvSpPr>
          <p:nvPr>
            <p:ph type="sldNum" sz="quarter" idx="12"/>
          </p:nvPr>
        </p:nvSpPr>
        <p:spPr/>
        <p:txBody>
          <a:bodyPr/>
          <a:lstStyle/>
          <a:p>
            <a:fld id="{97DF9E3D-FFC2-4F8E-AA00-5D3624F23D6F}" type="slidenum">
              <a:rPr lang="en-US" smtClean="0"/>
              <a:t>‹#›</a:t>
            </a:fld>
            <a:endParaRPr lang="en-US"/>
          </a:p>
        </p:txBody>
      </p:sp>
    </p:spTree>
    <p:extLst>
      <p:ext uri="{BB962C8B-B14F-4D97-AF65-F5344CB8AC3E}">
        <p14:creationId xmlns:p14="http://schemas.microsoft.com/office/powerpoint/2010/main" val="373243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AD1195-EFC1-4D90-8744-00E459E416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BE9FA0-1CF9-452C-8F3A-3C733F03D6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67BE2-C7FE-4CD7-8B73-858EF9E635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238B83-D448-4D52-9AF1-9AF8D5D9A605}" type="datetime1">
              <a:rPr lang="en-US" smtClean="0"/>
              <a:t>5/18/2021</a:t>
            </a:fld>
            <a:endParaRPr lang="en-US"/>
          </a:p>
        </p:txBody>
      </p:sp>
      <p:sp>
        <p:nvSpPr>
          <p:cNvPr id="5" name="Footer Placeholder 4">
            <a:extLst>
              <a:ext uri="{FF2B5EF4-FFF2-40B4-BE49-F238E27FC236}">
                <a16:creationId xmlns:a16="http://schemas.microsoft.com/office/drawing/2014/main" id="{6EE1C853-65CA-49E2-8FCD-A46074311F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www.Shyamsir.com</a:t>
            </a:r>
          </a:p>
        </p:txBody>
      </p:sp>
      <p:sp>
        <p:nvSpPr>
          <p:cNvPr id="6" name="Slide Number Placeholder 5">
            <a:extLst>
              <a:ext uri="{FF2B5EF4-FFF2-40B4-BE49-F238E27FC236}">
                <a16:creationId xmlns:a16="http://schemas.microsoft.com/office/drawing/2014/main" id="{7A758BF1-E7BC-475C-B053-A89E381A4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F9E3D-FFC2-4F8E-AA00-5D3624F23D6F}" type="slidenum">
              <a:rPr lang="en-US" smtClean="0"/>
              <a:t>‹#›</a:t>
            </a:fld>
            <a:endParaRPr lang="en-US"/>
          </a:p>
        </p:txBody>
      </p:sp>
    </p:spTree>
    <p:extLst>
      <p:ext uri="{BB962C8B-B14F-4D97-AF65-F5344CB8AC3E}">
        <p14:creationId xmlns:p14="http://schemas.microsoft.com/office/powerpoint/2010/main" val="3850169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shyamsir.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w3schools.com/js/js_es6.asp"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hyperlink" Target="https://www.javascripttutorial.net/javascript-dom/javascript-appendchild/" TargetMode="External"/><Relationship Id="rId2" Type="http://schemas.openxmlformats.org/officeDocument/2006/relationships/hyperlink" Target="https://www.javascripttutorial.net/javascript-dom/javascript-createelement/" TargetMode="External"/><Relationship Id="rId1" Type="http://schemas.openxmlformats.org/officeDocument/2006/relationships/slideLayout" Target="../slideLayouts/slideLayout2.xml"/><Relationship Id="rId6" Type="http://schemas.openxmlformats.org/officeDocument/2006/relationships/hyperlink" Target="https://www.javascripttutorial.net/javascript-dom/javascript-innerhtml-vs-createelement/" TargetMode="External"/><Relationship Id="rId5" Type="http://schemas.openxmlformats.org/officeDocument/2006/relationships/hyperlink" Target="https://www.javascripttutorial.net/javascript-dom/javascript-innerhtml/" TargetMode="External"/><Relationship Id="rId4" Type="http://schemas.openxmlformats.org/officeDocument/2006/relationships/hyperlink" Target="https://www.javascripttutorial.net/javascript-dom/javascript-textcontent/" TargetMode="Externa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2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3" Type="http://schemas.openxmlformats.org/officeDocument/2006/relationships/hyperlink" Target="http://en.wikipedia.org/wiki/XMLHttpRequest" TargetMode="External"/><Relationship Id="rId2" Type="http://schemas.openxmlformats.org/officeDocument/2006/relationships/hyperlink" Target="https://www.seguetech.com/blog/2013/02/15/java-vs-javascript" TargetMode="External"/><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hyperlink" Target="https://signup.netflix.com/MediaCenter" TargetMode="Externa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hyperlink" Target="https://freegeoip.app/json/" TargetMode="External"/><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shyamsir.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0185-5445-4805-8086-1F9E9A25EAED}"/>
              </a:ext>
            </a:extLst>
          </p:cNvPr>
          <p:cNvSpPr>
            <a:spLocks noGrp="1"/>
          </p:cNvSpPr>
          <p:nvPr>
            <p:ph type="ctrTitle"/>
          </p:nvPr>
        </p:nvSpPr>
        <p:spPr/>
        <p:txBody>
          <a:bodyPr>
            <a:normAutofit/>
          </a:bodyPr>
          <a:lstStyle/>
          <a:p>
            <a:r>
              <a:rPr lang="en-US" sz="5400" b="1" dirty="0">
                <a:solidFill>
                  <a:srgbClr val="00B176"/>
                </a:solidFill>
                <a:latin typeface="Podkova"/>
              </a:rPr>
              <a:t>JavaScript</a:t>
            </a:r>
          </a:p>
        </p:txBody>
      </p:sp>
      <p:sp>
        <p:nvSpPr>
          <p:cNvPr id="3" name="Subtitle 2">
            <a:extLst>
              <a:ext uri="{FF2B5EF4-FFF2-40B4-BE49-F238E27FC236}">
                <a16:creationId xmlns:a16="http://schemas.microsoft.com/office/drawing/2014/main" id="{D7F5879E-AED5-4BAB-AEAE-951523E243DD}"/>
              </a:ext>
            </a:extLst>
          </p:cNvPr>
          <p:cNvSpPr>
            <a:spLocks noGrp="1"/>
          </p:cNvSpPr>
          <p:nvPr>
            <p:ph type="subTitle" idx="1"/>
          </p:nvPr>
        </p:nvSpPr>
        <p:spPr/>
        <p:txBody>
          <a:bodyPr>
            <a:normAutofit/>
          </a:bodyPr>
          <a:lstStyle/>
          <a:p>
            <a:r>
              <a:rPr lang="en-US" sz="3200" dirty="0">
                <a:hlinkClick r:id="rId2"/>
              </a:rPr>
              <a:t>www.Shyamsir.com</a:t>
            </a:r>
            <a:endParaRPr lang="en-US" sz="3200" dirty="0"/>
          </a:p>
          <a:p>
            <a:r>
              <a:rPr lang="en-US" sz="3200" dirty="0"/>
              <a:t>78 74 39 11 91</a:t>
            </a:r>
          </a:p>
        </p:txBody>
      </p:sp>
      <p:sp>
        <p:nvSpPr>
          <p:cNvPr id="4" name="Footer Placeholder 3">
            <a:extLst>
              <a:ext uri="{FF2B5EF4-FFF2-40B4-BE49-F238E27FC236}">
                <a16:creationId xmlns:a16="http://schemas.microsoft.com/office/drawing/2014/main" id="{D37568F6-E5D3-4BBB-A0CE-407DC1319102}"/>
              </a:ext>
            </a:extLst>
          </p:cNvPr>
          <p:cNvSpPr>
            <a:spLocks noGrp="1"/>
          </p:cNvSpPr>
          <p:nvPr>
            <p:ph type="ftr" sz="quarter" idx="11"/>
          </p:nvPr>
        </p:nvSpPr>
        <p:spPr/>
        <p:txBody>
          <a:bodyPr/>
          <a:lstStyle/>
          <a:p>
            <a:r>
              <a:rPr lang="en-US"/>
              <a:t>www.Shyamsir.com</a:t>
            </a:r>
          </a:p>
        </p:txBody>
      </p:sp>
      <p:pic>
        <p:nvPicPr>
          <p:cNvPr id="6" name="Picture 5">
            <a:extLst>
              <a:ext uri="{FF2B5EF4-FFF2-40B4-BE49-F238E27FC236}">
                <a16:creationId xmlns:a16="http://schemas.microsoft.com/office/drawing/2014/main" id="{3DC97542-427B-4B0C-80B1-F432F1AEE1E8}"/>
              </a:ext>
            </a:extLst>
          </p:cNvPr>
          <p:cNvPicPr>
            <a:picLocks noChangeAspect="1"/>
          </p:cNvPicPr>
          <p:nvPr/>
        </p:nvPicPr>
        <p:blipFill>
          <a:blip r:embed="rId3"/>
          <a:stretch>
            <a:fillRect/>
          </a:stretch>
        </p:blipFill>
        <p:spPr>
          <a:xfrm>
            <a:off x="201552" y="23813"/>
            <a:ext cx="1629789" cy="1655762"/>
          </a:xfrm>
          <a:prstGeom prst="rect">
            <a:avLst/>
          </a:prstGeom>
        </p:spPr>
      </p:pic>
      <p:pic>
        <p:nvPicPr>
          <p:cNvPr id="8" name="Picture 7">
            <a:extLst>
              <a:ext uri="{FF2B5EF4-FFF2-40B4-BE49-F238E27FC236}">
                <a16:creationId xmlns:a16="http://schemas.microsoft.com/office/drawing/2014/main" id="{C3429718-0D56-4829-832A-A34A6889073B}"/>
              </a:ext>
            </a:extLst>
          </p:cNvPr>
          <p:cNvPicPr>
            <a:picLocks noChangeAspect="1"/>
          </p:cNvPicPr>
          <p:nvPr/>
        </p:nvPicPr>
        <p:blipFill>
          <a:blip r:embed="rId4"/>
          <a:stretch>
            <a:fillRect/>
          </a:stretch>
        </p:blipFill>
        <p:spPr>
          <a:xfrm>
            <a:off x="10337430" y="23813"/>
            <a:ext cx="1653017" cy="1576387"/>
          </a:xfrm>
          <a:prstGeom prst="rect">
            <a:avLst/>
          </a:prstGeom>
        </p:spPr>
      </p:pic>
    </p:spTree>
    <p:extLst>
      <p:ext uri="{BB962C8B-B14F-4D97-AF65-F5344CB8AC3E}">
        <p14:creationId xmlns:p14="http://schemas.microsoft.com/office/powerpoint/2010/main" val="3604124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A63-6616-40EB-8B9A-BB78DEFD98F2}"/>
              </a:ext>
            </a:extLst>
          </p:cNvPr>
          <p:cNvSpPr>
            <a:spLocks noGrp="1"/>
          </p:cNvSpPr>
          <p:nvPr>
            <p:ph type="title"/>
          </p:nvPr>
        </p:nvSpPr>
        <p:spPr/>
        <p:txBody>
          <a:bodyPr/>
          <a:lstStyle/>
          <a:p>
            <a:r>
              <a:rPr lang="en-US" sz="4400" b="1" dirty="0">
                <a:solidFill>
                  <a:srgbClr val="00B176"/>
                </a:solidFill>
                <a:latin typeface="Podkova"/>
              </a:rPr>
              <a:t>Variable</a:t>
            </a:r>
            <a:endParaRPr lang="en-US" dirty="0"/>
          </a:p>
        </p:txBody>
      </p:sp>
      <p:sp>
        <p:nvSpPr>
          <p:cNvPr id="4" name="Footer Placeholder 3">
            <a:extLst>
              <a:ext uri="{FF2B5EF4-FFF2-40B4-BE49-F238E27FC236}">
                <a16:creationId xmlns:a16="http://schemas.microsoft.com/office/drawing/2014/main" id="{7C79C886-2C68-4C6C-8632-560D257104DF}"/>
              </a:ext>
            </a:extLst>
          </p:cNvPr>
          <p:cNvSpPr>
            <a:spLocks noGrp="1"/>
          </p:cNvSpPr>
          <p:nvPr>
            <p:ph type="ftr" sz="quarter" idx="11"/>
          </p:nvPr>
        </p:nvSpPr>
        <p:spPr/>
        <p:txBody>
          <a:bodyPr/>
          <a:lstStyle/>
          <a:p>
            <a:r>
              <a:rPr lang="en-US"/>
              <a:t>www.Shyamsir.com</a:t>
            </a:r>
          </a:p>
        </p:txBody>
      </p:sp>
      <p:pic>
        <p:nvPicPr>
          <p:cNvPr id="5" name="Picture 4">
            <a:extLst>
              <a:ext uri="{FF2B5EF4-FFF2-40B4-BE49-F238E27FC236}">
                <a16:creationId xmlns:a16="http://schemas.microsoft.com/office/drawing/2014/main" id="{D1F5F441-8318-4C74-B36F-259B5C82BE04}"/>
              </a:ext>
            </a:extLst>
          </p:cNvPr>
          <p:cNvPicPr>
            <a:picLocks noChangeAspect="1"/>
          </p:cNvPicPr>
          <p:nvPr/>
        </p:nvPicPr>
        <p:blipFill>
          <a:blip r:embed="rId2"/>
          <a:stretch>
            <a:fillRect/>
          </a:stretch>
        </p:blipFill>
        <p:spPr>
          <a:xfrm>
            <a:off x="1023731" y="1690688"/>
            <a:ext cx="9943328" cy="4012440"/>
          </a:xfrm>
          <a:prstGeom prst="rect">
            <a:avLst/>
          </a:prstGeom>
        </p:spPr>
      </p:pic>
    </p:spTree>
    <p:extLst>
      <p:ext uri="{BB962C8B-B14F-4D97-AF65-F5344CB8AC3E}">
        <p14:creationId xmlns:p14="http://schemas.microsoft.com/office/powerpoint/2010/main" val="21631872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FA68-DEA6-45E7-9AE8-8511A69F2DCF}"/>
              </a:ext>
            </a:extLst>
          </p:cNvPr>
          <p:cNvSpPr>
            <a:spLocks noGrp="1"/>
          </p:cNvSpPr>
          <p:nvPr>
            <p:ph type="title"/>
          </p:nvPr>
        </p:nvSpPr>
        <p:spPr/>
        <p:txBody>
          <a:bodyPr>
            <a:normAutofit/>
          </a:bodyPr>
          <a:lstStyle/>
          <a:p>
            <a:r>
              <a:rPr lang="en-US" sz="4000" b="1" dirty="0">
                <a:solidFill>
                  <a:srgbClr val="00B176"/>
                </a:solidFill>
                <a:latin typeface="Podkova"/>
              </a:rPr>
              <a:t>Methods of Window Open</a:t>
            </a:r>
          </a:p>
        </p:txBody>
      </p:sp>
      <p:sp>
        <p:nvSpPr>
          <p:cNvPr id="5" name="Content Placeholder 4">
            <a:extLst>
              <a:ext uri="{FF2B5EF4-FFF2-40B4-BE49-F238E27FC236}">
                <a16:creationId xmlns:a16="http://schemas.microsoft.com/office/drawing/2014/main" id="{37909991-006E-440B-B62C-2C99CCA30256}"/>
              </a:ext>
            </a:extLst>
          </p:cNvPr>
          <p:cNvSpPr>
            <a:spLocks noGrp="1"/>
          </p:cNvSpPr>
          <p:nvPr>
            <p:ph idx="1"/>
          </p:nvPr>
        </p:nvSpPr>
        <p:spPr/>
        <p:txBody>
          <a:bodyPr>
            <a:normAutofit fontScale="85000" lnSpcReduction="20000"/>
          </a:bodyPr>
          <a:lstStyle/>
          <a:p>
            <a:pPr marL="0" indent="0">
              <a:buNone/>
            </a:pPr>
            <a:r>
              <a:rPr lang="en-US" b="0" dirty="0">
                <a:effectLst/>
                <a:latin typeface="Consolas" panose="020B0609020204030204" pitchFamily="49" charset="0"/>
              </a:rPr>
              <a:t>&lt;body&gt;</a:t>
            </a:r>
          </a:p>
          <a:p>
            <a:pPr marL="0" indent="0">
              <a:buNone/>
            </a:pPr>
            <a:r>
              <a:rPr lang="en-US" b="0" dirty="0">
                <a:effectLst/>
                <a:latin typeface="Consolas" panose="020B0609020204030204" pitchFamily="49" charset="0"/>
              </a:rPr>
              <a:t>    &lt;script&gt;</a:t>
            </a:r>
          </a:p>
          <a:p>
            <a:pPr marL="0" indent="0">
              <a:buNone/>
            </a:pPr>
            <a:r>
              <a:rPr lang="en-US" b="0" dirty="0">
                <a:effectLst/>
                <a:latin typeface="Consolas" panose="020B0609020204030204" pitchFamily="49" charset="0"/>
              </a:rPr>
              <a:t>    const </a:t>
            </a:r>
            <a:r>
              <a:rPr lang="en-US" b="0" dirty="0" err="1">
                <a:effectLst/>
                <a:latin typeface="Consolas" panose="020B0609020204030204" pitchFamily="49" charset="0"/>
              </a:rPr>
              <a:t>hadd</a:t>
            </a:r>
            <a:r>
              <a:rPr lang="en-US" b="0" dirty="0">
                <a:effectLst/>
                <a:latin typeface="Consolas" panose="020B0609020204030204" pitchFamily="49" charset="0"/>
              </a:rPr>
              <a:t>=()=&gt;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window.open</a:t>
            </a:r>
            <a:r>
              <a:rPr lang="en-US" b="0" dirty="0">
                <a:effectLst/>
                <a:latin typeface="Consolas" panose="020B0609020204030204" pitchFamily="49" charset="0"/>
              </a:rPr>
              <a:t>("http://www.shyamsir.com"); </a:t>
            </a:r>
          </a:p>
          <a:p>
            <a:pPr marL="0" indent="0">
              <a:buNone/>
            </a:pPr>
            <a:r>
              <a:rPr lang="en-US" b="0" dirty="0">
                <a:effectLst/>
                <a:latin typeface="Consolas" panose="020B0609020204030204" pitchFamily="49" charset="0"/>
              </a:rPr>
              <a:t>    }        </a:t>
            </a:r>
          </a:p>
          <a:p>
            <a:pPr marL="0" indent="0">
              <a:buNone/>
            </a:pPr>
            <a:r>
              <a:rPr lang="en-US" b="0" dirty="0">
                <a:effectLst/>
                <a:latin typeface="Consolas" panose="020B0609020204030204" pitchFamily="49" charset="0"/>
              </a:rPr>
              <a:t>    const hadd2=()=&gt;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window.open</a:t>
            </a:r>
            <a:r>
              <a:rPr lang="en-US" b="0" dirty="0">
                <a:effectLst/>
                <a:latin typeface="Consolas" panose="020B0609020204030204" pitchFamily="49" charset="0"/>
              </a:rPr>
              <a:t>("trycatch1.html"); </a:t>
            </a:r>
          </a:p>
          <a:p>
            <a:pPr marL="0" indent="0">
              <a:buNone/>
            </a:pPr>
            <a:r>
              <a:rPr lang="en-US" b="0" dirty="0">
                <a:effectLst/>
                <a:latin typeface="Consolas" panose="020B0609020204030204" pitchFamily="49" charset="0"/>
              </a:rPr>
              <a:t>    }       </a:t>
            </a:r>
          </a:p>
          <a:p>
            <a:pPr marL="0" indent="0">
              <a:buNone/>
            </a:pPr>
            <a:r>
              <a:rPr lang="en-US" b="0" dirty="0">
                <a:effectLst/>
                <a:latin typeface="Consolas" panose="020B0609020204030204" pitchFamily="49" charset="0"/>
              </a:rPr>
              <a:t>    &lt;/script&gt;</a:t>
            </a:r>
          </a:p>
          <a:p>
            <a:endParaRPr lang="en-US" dirty="0"/>
          </a:p>
        </p:txBody>
      </p:sp>
    </p:spTree>
    <p:extLst>
      <p:ext uri="{BB962C8B-B14F-4D97-AF65-F5344CB8AC3E}">
        <p14:creationId xmlns:p14="http://schemas.microsoft.com/office/powerpoint/2010/main" val="32356263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FA68-DEA6-45E7-9AE8-8511A69F2DCF}"/>
              </a:ext>
            </a:extLst>
          </p:cNvPr>
          <p:cNvSpPr>
            <a:spLocks noGrp="1"/>
          </p:cNvSpPr>
          <p:nvPr>
            <p:ph type="title"/>
          </p:nvPr>
        </p:nvSpPr>
        <p:spPr/>
        <p:txBody>
          <a:bodyPr>
            <a:normAutofit/>
          </a:bodyPr>
          <a:lstStyle/>
          <a:p>
            <a:r>
              <a:rPr lang="en-US" sz="4000" b="1" dirty="0">
                <a:solidFill>
                  <a:srgbClr val="00B176"/>
                </a:solidFill>
                <a:latin typeface="Podkova"/>
              </a:rPr>
              <a:t>Methods of Window</a:t>
            </a:r>
          </a:p>
        </p:txBody>
      </p:sp>
      <p:sp>
        <p:nvSpPr>
          <p:cNvPr id="5" name="Content Placeholder 4">
            <a:extLst>
              <a:ext uri="{FF2B5EF4-FFF2-40B4-BE49-F238E27FC236}">
                <a16:creationId xmlns:a16="http://schemas.microsoft.com/office/drawing/2014/main" id="{37909991-006E-440B-B62C-2C99CCA30256}"/>
              </a:ext>
            </a:extLst>
          </p:cNvPr>
          <p:cNvSpPr>
            <a:spLocks noGrp="1"/>
          </p:cNvSpPr>
          <p:nvPr>
            <p:ph idx="1"/>
          </p:nvPr>
        </p:nvSpPr>
        <p:spPr/>
        <p:txBody>
          <a:bodyPr>
            <a:normAutofit/>
          </a:bodyPr>
          <a:lstStyle/>
          <a:p>
            <a:pPr marL="0" indent="0">
              <a:buNone/>
            </a:pPr>
            <a:r>
              <a:rPr lang="en-US" b="0" dirty="0">
                <a:effectLst/>
                <a:latin typeface="Consolas" panose="020B0609020204030204" pitchFamily="49" charset="0"/>
              </a:rPr>
              <a:t> &lt;div class="container w-25 p3"&gt;</a:t>
            </a:r>
          </a:p>
          <a:p>
            <a:pPr marL="0" indent="0">
              <a:buNone/>
            </a:pPr>
            <a:r>
              <a:rPr lang="en-US" b="0" dirty="0">
                <a:effectLst/>
                <a:latin typeface="Consolas" panose="020B0609020204030204" pitchFamily="49" charset="0"/>
              </a:rPr>
              <a:t>    &lt;input type="button" value="</a:t>
            </a:r>
            <a:r>
              <a:rPr lang="en-US" b="0" dirty="0" err="1">
                <a:effectLst/>
                <a:latin typeface="Consolas" panose="020B0609020204030204" pitchFamily="49" charset="0"/>
              </a:rPr>
              <a:t>Click_to_Next</a:t>
            </a:r>
            <a:r>
              <a:rPr lang="en-US" b="0" dirty="0">
                <a:effectLst/>
                <a:latin typeface="Consolas" panose="020B0609020204030204" pitchFamily="49" charset="0"/>
              </a:rPr>
              <a:t>" onclick="</a:t>
            </a:r>
            <a:r>
              <a:rPr lang="en-US" b="0" dirty="0" err="1">
                <a:effectLst/>
                <a:latin typeface="Consolas" panose="020B0609020204030204" pitchFamily="49" charset="0"/>
              </a:rPr>
              <a:t>hadd</a:t>
            </a:r>
            <a:r>
              <a:rPr lang="en-US" b="0" dirty="0">
                <a:effectLst/>
                <a:latin typeface="Consolas" panose="020B0609020204030204" pitchFamily="49" charset="0"/>
              </a:rPr>
              <a:t>();"/&gt;</a:t>
            </a:r>
          </a:p>
          <a:p>
            <a:pPr marL="0" indent="0">
              <a:buNone/>
            </a:pPr>
            <a:r>
              <a:rPr lang="en-US" b="0" dirty="0">
                <a:effectLst/>
                <a:latin typeface="Consolas" panose="020B0609020204030204" pitchFamily="49" charset="0"/>
              </a:rPr>
              <a:t>    &lt;input type="button" value="Open" onclick="hadd2();"/&gt;</a:t>
            </a:r>
          </a:p>
          <a:p>
            <a:pPr marL="0" indent="0">
              <a:buNone/>
            </a:pPr>
            <a:r>
              <a:rPr lang="en-US" b="0" dirty="0">
                <a:effectLst/>
                <a:latin typeface="Consolas" panose="020B0609020204030204" pitchFamily="49" charset="0"/>
              </a:rPr>
              <a:t>    &lt;/div&gt;</a:t>
            </a:r>
          </a:p>
        </p:txBody>
      </p:sp>
    </p:spTree>
    <p:extLst>
      <p:ext uri="{BB962C8B-B14F-4D97-AF65-F5344CB8AC3E}">
        <p14:creationId xmlns:p14="http://schemas.microsoft.com/office/powerpoint/2010/main" val="358679677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FA68-DEA6-45E7-9AE8-8511A69F2DCF}"/>
              </a:ext>
            </a:extLst>
          </p:cNvPr>
          <p:cNvSpPr>
            <a:spLocks noGrp="1"/>
          </p:cNvSpPr>
          <p:nvPr>
            <p:ph type="title"/>
          </p:nvPr>
        </p:nvSpPr>
        <p:spPr/>
        <p:txBody>
          <a:bodyPr>
            <a:normAutofit/>
          </a:bodyPr>
          <a:lstStyle/>
          <a:p>
            <a:r>
              <a:rPr lang="en-US" sz="4000" b="1" dirty="0">
                <a:solidFill>
                  <a:srgbClr val="00B176"/>
                </a:solidFill>
                <a:latin typeface="Podkova"/>
              </a:rPr>
              <a:t>Methods of Window</a:t>
            </a:r>
          </a:p>
        </p:txBody>
      </p:sp>
      <p:sp>
        <p:nvSpPr>
          <p:cNvPr id="4" name="Content Placeholder 3">
            <a:extLst>
              <a:ext uri="{FF2B5EF4-FFF2-40B4-BE49-F238E27FC236}">
                <a16:creationId xmlns:a16="http://schemas.microsoft.com/office/drawing/2014/main" id="{B5FBE500-21C3-4085-88A6-0BFD2A3960A8}"/>
              </a:ext>
            </a:extLst>
          </p:cNvPr>
          <p:cNvSpPr>
            <a:spLocks noGrp="1"/>
          </p:cNvSpPr>
          <p:nvPr>
            <p:ph idx="1"/>
          </p:nvPr>
        </p:nvSpPr>
        <p:spPr>
          <a:xfrm>
            <a:off x="838199" y="1825625"/>
            <a:ext cx="5773615" cy="4351338"/>
          </a:xfrm>
        </p:spPr>
        <p:txBody>
          <a:bodyPr>
            <a:normAutofit fontScale="40000" lnSpcReduction="20000"/>
          </a:bodyPr>
          <a:lstStyle/>
          <a:p>
            <a:pPr marL="0" indent="0">
              <a:buNone/>
            </a:pPr>
            <a:r>
              <a:rPr lang="en-US" b="0" dirty="0">
                <a:effectLst/>
                <a:latin typeface="Consolas" panose="020B0609020204030204" pitchFamily="49" charset="0"/>
              </a:rPr>
              <a:t>&lt;style&gt;</a:t>
            </a:r>
          </a:p>
          <a:p>
            <a:pPr marL="0" indent="0">
              <a:buNone/>
            </a:pPr>
            <a:r>
              <a:rPr lang="en-US" b="0" dirty="0">
                <a:effectLst/>
                <a:latin typeface="Consolas" panose="020B0609020204030204" pitchFamily="49" charset="0"/>
              </a:rPr>
              <a:t>    .hide</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visibility: hidden;</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&lt;/style&gt;</a:t>
            </a:r>
          </a:p>
          <a:p>
            <a:pPr marL="0" indent="0">
              <a:buNone/>
            </a:pPr>
            <a:r>
              <a:rPr lang="en-US" b="0" dirty="0">
                <a:effectLst/>
                <a:latin typeface="Consolas" panose="020B0609020204030204" pitchFamily="49" charset="0"/>
              </a:rPr>
              <a:t>&lt;script&gt;</a:t>
            </a:r>
          </a:p>
          <a:p>
            <a:pPr marL="0" indent="0">
              <a:buNone/>
            </a:pPr>
            <a:r>
              <a:rPr lang="en-US" b="0" dirty="0">
                <a:effectLst/>
                <a:latin typeface="Consolas" panose="020B0609020204030204" pitchFamily="49" charset="0"/>
              </a:rPr>
              <a:t>    let con=</a:t>
            </a:r>
            <a:r>
              <a:rPr lang="en-US" b="0" dirty="0" err="1">
                <a:effectLst/>
                <a:latin typeface="Consolas" panose="020B0609020204030204" pitchFamily="49" charset="0"/>
              </a:rPr>
              <a:t>setInterval</a:t>
            </a:r>
            <a:r>
              <a:rPr lang="en-US" b="0" dirty="0">
                <a:effectLst/>
                <a:latin typeface="Consolas" panose="020B0609020204030204" pitchFamily="49" charset="0"/>
              </a:rPr>
              <a:t>("</a:t>
            </a:r>
            <a:r>
              <a:rPr lang="en-US" b="0" dirty="0" err="1">
                <a:effectLst/>
                <a:latin typeface="Consolas" panose="020B0609020204030204" pitchFamily="49" charset="0"/>
              </a:rPr>
              <a:t>hadd</a:t>
            </a:r>
            <a:r>
              <a:rPr lang="en-US" b="0" dirty="0">
                <a:effectLst/>
                <a:latin typeface="Consolas" panose="020B0609020204030204" pitchFamily="49" charset="0"/>
              </a:rPr>
              <a:t>()",1000);</a:t>
            </a:r>
          </a:p>
          <a:p>
            <a:pPr marL="0" indent="0">
              <a:buNone/>
            </a:pPr>
            <a:r>
              <a:rPr lang="en-US" b="0" dirty="0">
                <a:effectLst/>
                <a:latin typeface="Consolas" panose="020B0609020204030204" pitchFamily="49" charset="0"/>
              </a:rPr>
              <a:t>    let </a:t>
            </a:r>
            <a:r>
              <a:rPr lang="en-US" b="0" dirty="0" err="1">
                <a:effectLst/>
                <a:latin typeface="Consolas" panose="020B0609020204030204" pitchFamily="49" charset="0"/>
              </a:rPr>
              <a:t>idno</a:t>
            </a:r>
            <a:r>
              <a:rPr lang="en-US" b="0" dirty="0">
                <a:effectLst/>
                <a:latin typeface="Consolas" panose="020B0609020204030204" pitchFamily="49" charset="0"/>
              </a:rPr>
              <a:t>=1;</a:t>
            </a:r>
          </a:p>
          <a:p>
            <a:pPr marL="0" indent="0">
              <a:buNone/>
            </a:pPr>
            <a:r>
              <a:rPr lang="en-US" b="0" dirty="0">
                <a:effectLst/>
                <a:latin typeface="Consolas" panose="020B0609020204030204" pitchFamily="49" charset="0"/>
              </a:rPr>
              <a:t>    const </a:t>
            </a:r>
            <a:r>
              <a:rPr lang="en-US" b="0" dirty="0" err="1">
                <a:effectLst/>
                <a:latin typeface="Consolas" panose="020B0609020204030204" pitchFamily="49" charset="0"/>
              </a:rPr>
              <a:t>hadd</a:t>
            </a:r>
            <a:r>
              <a:rPr lang="en-US" b="0" dirty="0">
                <a:effectLst/>
                <a:latin typeface="Consolas" panose="020B0609020204030204" pitchFamily="49" charset="0"/>
              </a:rPr>
              <a:t>=()=&gt;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if(</a:t>
            </a:r>
            <a:r>
              <a:rPr lang="en-US" b="0" dirty="0" err="1">
                <a:effectLst/>
                <a:latin typeface="Consolas" panose="020B0609020204030204" pitchFamily="49" charset="0"/>
              </a:rPr>
              <a:t>idno</a:t>
            </a:r>
            <a:r>
              <a:rPr lang="en-US" b="0" dirty="0">
                <a:effectLst/>
                <a:latin typeface="Consolas" panose="020B0609020204030204" pitchFamily="49" charset="0"/>
              </a:rPr>
              <a:t>==1)</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document.getElementById</a:t>
            </a:r>
            <a:r>
              <a:rPr lang="en-US" b="0" dirty="0">
                <a:effectLst/>
                <a:latin typeface="Consolas" panose="020B0609020204030204" pitchFamily="49" charset="0"/>
              </a:rPr>
              <a:t>("main").</a:t>
            </a:r>
            <a:r>
              <a:rPr lang="en-US" b="0" dirty="0" err="1">
                <a:effectLst/>
                <a:latin typeface="Consolas" panose="020B0609020204030204" pitchFamily="49" charset="0"/>
              </a:rPr>
              <a:t>style.visibility</a:t>
            </a:r>
            <a:r>
              <a:rPr lang="en-US" b="0" dirty="0">
                <a:effectLst/>
                <a:latin typeface="Consolas" panose="020B0609020204030204" pitchFamily="49" charset="0"/>
              </a:rPr>
              <a:t> = "visible";</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idno</a:t>
            </a:r>
            <a:r>
              <a:rPr lang="en-US" b="0" dirty="0">
                <a:effectLst/>
                <a:latin typeface="Consolas" panose="020B0609020204030204" pitchFamily="49" charset="0"/>
              </a:rPr>
              <a:t>=0;</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endParaRPr lang="en-US" dirty="0"/>
          </a:p>
        </p:txBody>
      </p:sp>
      <p:sp>
        <p:nvSpPr>
          <p:cNvPr id="5" name="Content Placeholder 3">
            <a:extLst>
              <a:ext uri="{FF2B5EF4-FFF2-40B4-BE49-F238E27FC236}">
                <a16:creationId xmlns:a16="http://schemas.microsoft.com/office/drawing/2014/main" id="{A3FBE512-2215-46CD-B137-D77B8EB39E1B}"/>
              </a:ext>
            </a:extLst>
          </p:cNvPr>
          <p:cNvSpPr txBox="1">
            <a:spLocks/>
          </p:cNvSpPr>
          <p:nvPr/>
        </p:nvSpPr>
        <p:spPr>
          <a:xfrm>
            <a:off x="6237849" y="1741439"/>
            <a:ext cx="4577862"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onsolas" panose="020B0609020204030204" pitchFamily="49" charset="0"/>
              </a:rPr>
              <a:t>            else</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r>
              <a:rPr lang="en-US" dirty="0" err="1">
                <a:latin typeface="Consolas" panose="020B0609020204030204" pitchFamily="49" charset="0"/>
              </a:rPr>
              <a:t>document.getElementById</a:t>
            </a:r>
            <a:r>
              <a:rPr lang="en-US" dirty="0">
                <a:latin typeface="Consolas" panose="020B0609020204030204" pitchFamily="49" charset="0"/>
              </a:rPr>
              <a:t>("main").</a:t>
            </a:r>
            <a:r>
              <a:rPr lang="en-US" dirty="0" err="1">
                <a:latin typeface="Consolas" panose="020B0609020204030204" pitchFamily="49" charset="0"/>
              </a:rPr>
              <a:t>style.visibility</a:t>
            </a:r>
            <a:r>
              <a:rPr lang="en-US" dirty="0">
                <a:latin typeface="Consolas" panose="020B0609020204030204" pitchFamily="49" charset="0"/>
              </a:rPr>
              <a:t> = "hidden";</a:t>
            </a:r>
          </a:p>
          <a:p>
            <a:pPr marL="0" indent="0">
              <a:buFont typeface="Arial" panose="020B0604020202020204" pitchFamily="34" charset="0"/>
              <a:buNone/>
            </a:pPr>
            <a:r>
              <a:rPr lang="en-US" dirty="0">
                <a:latin typeface="Consolas" panose="020B0609020204030204" pitchFamily="49" charset="0"/>
              </a:rPr>
              <a:t>            </a:t>
            </a:r>
            <a:r>
              <a:rPr lang="en-US" dirty="0" err="1">
                <a:latin typeface="Consolas" panose="020B0609020204030204" pitchFamily="49" charset="0"/>
              </a:rPr>
              <a:t>idno</a:t>
            </a:r>
            <a:r>
              <a:rPr lang="en-US" dirty="0">
                <a:latin typeface="Consolas" panose="020B0609020204030204" pitchFamily="49" charset="0"/>
              </a:rPr>
              <a:t>=1;</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        </a:t>
            </a:r>
          </a:p>
          <a:p>
            <a:pPr marL="0" indent="0">
              <a:buFont typeface="Arial" panose="020B0604020202020204" pitchFamily="34" charset="0"/>
              <a:buNone/>
            </a:pPr>
            <a:r>
              <a:rPr lang="en-US" dirty="0">
                <a:latin typeface="Consolas" panose="020B0609020204030204" pitchFamily="49" charset="0"/>
              </a:rPr>
              <a:t>    &lt;/script&gt;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7676592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C468BC-4066-4BA7-B035-E8E4E1C8E430}"/>
              </a:ext>
            </a:extLst>
          </p:cNvPr>
          <p:cNvSpPr txBox="1"/>
          <p:nvPr/>
        </p:nvSpPr>
        <p:spPr>
          <a:xfrm>
            <a:off x="239151" y="1855823"/>
            <a:ext cx="11563643" cy="2862322"/>
          </a:xfrm>
          <a:prstGeom prst="rect">
            <a:avLst/>
          </a:prstGeom>
          <a:noFill/>
        </p:spPr>
        <p:txBody>
          <a:bodyPr wrap="square">
            <a:spAutoFit/>
          </a:bodyPr>
          <a:lstStyle/>
          <a:p>
            <a:r>
              <a:rPr lang="en-US" b="0" dirty="0">
                <a:effectLst/>
                <a:latin typeface="Consolas" panose="020B0609020204030204" pitchFamily="49" charset="0"/>
              </a:rPr>
              <a:t> &lt;div class="container w-25 p3"&gt;</a:t>
            </a:r>
          </a:p>
          <a:p>
            <a:r>
              <a:rPr lang="en-US" b="0" dirty="0">
                <a:effectLst/>
                <a:latin typeface="Consolas" panose="020B0609020204030204" pitchFamily="49" charset="0"/>
              </a:rPr>
              <a:t>        &lt;div class="row"&gt;</a:t>
            </a:r>
          </a:p>
          <a:p>
            <a:r>
              <a:rPr lang="en-US" b="0" dirty="0">
                <a:effectLst/>
                <a:latin typeface="Consolas" panose="020B0609020204030204" pitchFamily="49" charset="0"/>
              </a:rPr>
              <a:t>            &lt;div class="col"&gt;</a:t>
            </a:r>
          </a:p>
          <a:p>
            <a:r>
              <a:rPr lang="en-US" b="0" dirty="0">
                <a:effectLst/>
                <a:latin typeface="Consolas" panose="020B0609020204030204" pitchFamily="49" charset="0"/>
              </a:rPr>
              <a:t>                &lt;</a:t>
            </a:r>
            <a:r>
              <a:rPr lang="en-US" b="0" dirty="0" err="1">
                <a:effectLst/>
                <a:latin typeface="Consolas" panose="020B0609020204030204" pitchFamily="49" charset="0"/>
              </a:rPr>
              <a:t>img</a:t>
            </a:r>
            <a:r>
              <a:rPr lang="en-US" b="0" dirty="0">
                <a:effectLst/>
                <a:latin typeface="Consolas" panose="020B0609020204030204" pitchFamily="49" charset="0"/>
              </a:rPr>
              <a:t> </a:t>
            </a:r>
            <a:r>
              <a:rPr lang="en-US" b="0" dirty="0" err="1">
                <a:effectLst/>
                <a:latin typeface="Consolas" panose="020B0609020204030204" pitchFamily="49" charset="0"/>
              </a:rPr>
              <a:t>src</a:t>
            </a:r>
            <a:r>
              <a:rPr lang="en-US" b="0" dirty="0">
                <a:effectLst/>
                <a:latin typeface="Consolas" panose="020B0609020204030204" pitchFamily="49" charset="0"/>
              </a:rPr>
              <a:t>="</a:t>
            </a:r>
            <a:r>
              <a:rPr lang="en-US" b="0" dirty="0" err="1">
                <a:effectLst/>
                <a:latin typeface="Consolas" panose="020B0609020204030204" pitchFamily="49" charset="0"/>
              </a:rPr>
              <a:t>img</a:t>
            </a:r>
            <a:r>
              <a:rPr lang="en-US" b="0" dirty="0">
                <a:effectLst/>
                <a:latin typeface="Consolas" panose="020B0609020204030204" pitchFamily="49" charset="0"/>
              </a:rPr>
              <a:t>/img1.jpg" height="200px" width="200px" name="main" id="main" class="hide"/&gt;</a:t>
            </a:r>
          </a:p>
          <a:p>
            <a:r>
              <a:rPr lang="en-US" b="0" dirty="0">
                <a:effectLst/>
                <a:latin typeface="Consolas" panose="020B0609020204030204" pitchFamily="49" charset="0"/>
              </a:rPr>
              <a:t>            &lt;/div&gt;          </a:t>
            </a:r>
          </a:p>
          <a:p>
            <a:r>
              <a:rPr lang="en-US" b="0" dirty="0">
                <a:effectLst/>
                <a:latin typeface="Consolas" panose="020B0609020204030204" pitchFamily="49" charset="0"/>
              </a:rPr>
              <a:t>        &lt;/div&gt;</a:t>
            </a:r>
          </a:p>
          <a:p>
            <a:r>
              <a:rPr lang="en-US" b="0" dirty="0">
                <a:effectLst/>
                <a:latin typeface="Consolas" panose="020B0609020204030204" pitchFamily="49" charset="0"/>
              </a:rPr>
              <a:t>    &lt;/div&gt;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Tree>
    <p:extLst>
      <p:ext uri="{BB962C8B-B14F-4D97-AF65-F5344CB8AC3E}">
        <p14:creationId xmlns:p14="http://schemas.microsoft.com/office/powerpoint/2010/main" val="1427302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041A9D-06D6-4EC6-8289-780301CCAB06}"/>
              </a:ext>
            </a:extLst>
          </p:cNvPr>
          <p:cNvPicPr>
            <a:picLocks noChangeAspect="1"/>
          </p:cNvPicPr>
          <p:nvPr/>
        </p:nvPicPr>
        <p:blipFill>
          <a:blip r:embed="rId2"/>
          <a:stretch>
            <a:fillRect/>
          </a:stretch>
        </p:blipFill>
        <p:spPr>
          <a:xfrm>
            <a:off x="1143643" y="498811"/>
            <a:ext cx="8745944" cy="5860378"/>
          </a:xfrm>
          <a:prstGeom prst="rect">
            <a:avLst/>
          </a:prstGeom>
        </p:spPr>
      </p:pic>
    </p:spTree>
    <p:extLst>
      <p:ext uri="{BB962C8B-B14F-4D97-AF65-F5344CB8AC3E}">
        <p14:creationId xmlns:p14="http://schemas.microsoft.com/office/powerpoint/2010/main" val="2986397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ED6F-3E40-44E7-87DB-D4C2E2ED9B97}"/>
              </a:ext>
            </a:extLst>
          </p:cNvPr>
          <p:cNvSpPr>
            <a:spLocks noGrp="1"/>
          </p:cNvSpPr>
          <p:nvPr>
            <p:ph type="title"/>
          </p:nvPr>
        </p:nvSpPr>
        <p:spPr/>
        <p:txBody>
          <a:bodyPr/>
          <a:lstStyle/>
          <a:p>
            <a:r>
              <a:rPr lang="en-US" sz="4000" b="1" dirty="0">
                <a:solidFill>
                  <a:srgbClr val="00B176"/>
                </a:solidFill>
                <a:latin typeface="Podkova"/>
              </a:rPr>
              <a:t>Questions</a:t>
            </a:r>
          </a:p>
        </p:txBody>
      </p:sp>
      <p:sp>
        <p:nvSpPr>
          <p:cNvPr id="3" name="Content Placeholder 2">
            <a:extLst>
              <a:ext uri="{FF2B5EF4-FFF2-40B4-BE49-F238E27FC236}">
                <a16:creationId xmlns:a16="http://schemas.microsoft.com/office/drawing/2014/main" id="{43632E58-D52D-4647-9BA8-B1ED068A567E}"/>
              </a:ext>
            </a:extLst>
          </p:cNvPr>
          <p:cNvSpPr>
            <a:spLocks noGrp="1"/>
          </p:cNvSpPr>
          <p:nvPr>
            <p:ph idx="1"/>
          </p:nvPr>
        </p:nvSpPr>
        <p:spPr/>
        <p:txBody>
          <a:bodyPr/>
          <a:lstStyle/>
          <a:p>
            <a:r>
              <a:rPr lang="en-US" dirty="0" err="1"/>
              <a:t>setTimeOut</a:t>
            </a:r>
            <a:r>
              <a:rPr lang="en-US" dirty="0"/>
              <a:t> vs </a:t>
            </a:r>
            <a:r>
              <a:rPr lang="en-US" dirty="0" err="1"/>
              <a:t>setTimeInterval</a:t>
            </a:r>
            <a:endParaRPr lang="en-US" dirty="0"/>
          </a:p>
          <a:p>
            <a:r>
              <a:rPr lang="en-US" dirty="0" err="1"/>
              <a:t>window.print</a:t>
            </a:r>
            <a:r>
              <a:rPr lang="en-US" dirty="0"/>
              <a:t>();</a:t>
            </a:r>
          </a:p>
          <a:p>
            <a:r>
              <a:rPr lang="en-US" dirty="0"/>
              <a:t>How to clear history?</a:t>
            </a:r>
          </a:p>
        </p:txBody>
      </p:sp>
    </p:spTree>
    <p:extLst>
      <p:ext uri="{BB962C8B-B14F-4D97-AF65-F5344CB8AC3E}">
        <p14:creationId xmlns:p14="http://schemas.microsoft.com/office/powerpoint/2010/main" val="6449759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AB6C-BB7C-42A4-A5DC-DCBE95381BF8}"/>
              </a:ext>
            </a:extLst>
          </p:cNvPr>
          <p:cNvSpPr>
            <a:spLocks noGrp="1"/>
          </p:cNvSpPr>
          <p:nvPr>
            <p:ph type="title"/>
          </p:nvPr>
        </p:nvSpPr>
        <p:spPr>
          <a:xfrm>
            <a:off x="4943061" y="1709739"/>
            <a:ext cx="6404388" cy="2173148"/>
          </a:xfrm>
        </p:spPr>
        <p:txBody>
          <a:bodyPr>
            <a:normAutofit/>
          </a:bodyPr>
          <a:lstStyle/>
          <a:p>
            <a:r>
              <a:rPr lang="en-US" sz="4000" b="1" dirty="0">
                <a:solidFill>
                  <a:srgbClr val="00B176"/>
                </a:solidFill>
                <a:latin typeface="Podkova"/>
              </a:rPr>
              <a:t>DOM</a:t>
            </a:r>
          </a:p>
        </p:txBody>
      </p:sp>
      <p:pic>
        <p:nvPicPr>
          <p:cNvPr id="5" name="Picture 4">
            <a:extLst>
              <a:ext uri="{FF2B5EF4-FFF2-40B4-BE49-F238E27FC236}">
                <a16:creationId xmlns:a16="http://schemas.microsoft.com/office/drawing/2014/main" id="{BE893BDE-0B4A-4697-9519-13D30B8DDA57}"/>
              </a:ext>
            </a:extLst>
          </p:cNvPr>
          <p:cNvPicPr>
            <a:picLocks noChangeAspect="1"/>
          </p:cNvPicPr>
          <p:nvPr/>
        </p:nvPicPr>
        <p:blipFill>
          <a:blip r:embed="rId2"/>
          <a:stretch>
            <a:fillRect/>
          </a:stretch>
        </p:blipFill>
        <p:spPr>
          <a:xfrm>
            <a:off x="201552" y="23813"/>
            <a:ext cx="1629789" cy="1655762"/>
          </a:xfrm>
          <a:prstGeom prst="rect">
            <a:avLst/>
          </a:prstGeom>
        </p:spPr>
      </p:pic>
      <p:pic>
        <p:nvPicPr>
          <p:cNvPr id="6" name="Picture 5">
            <a:extLst>
              <a:ext uri="{FF2B5EF4-FFF2-40B4-BE49-F238E27FC236}">
                <a16:creationId xmlns:a16="http://schemas.microsoft.com/office/drawing/2014/main" id="{B5DA5D8A-169F-4BAA-A7E1-688AA2B2F6B4}"/>
              </a:ext>
            </a:extLst>
          </p:cNvPr>
          <p:cNvPicPr>
            <a:picLocks noChangeAspect="1"/>
          </p:cNvPicPr>
          <p:nvPr/>
        </p:nvPicPr>
        <p:blipFill>
          <a:blip r:embed="rId3"/>
          <a:stretch>
            <a:fillRect/>
          </a:stretch>
        </p:blipFill>
        <p:spPr>
          <a:xfrm>
            <a:off x="10337430" y="23813"/>
            <a:ext cx="1653017" cy="1576387"/>
          </a:xfrm>
          <a:prstGeom prst="rect">
            <a:avLst/>
          </a:prstGeom>
        </p:spPr>
      </p:pic>
      <p:sp>
        <p:nvSpPr>
          <p:cNvPr id="3" name="Footer Placeholder 2">
            <a:extLst>
              <a:ext uri="{FF2B5EF4-FFF2-40B4-BE49-F238E27FC236}">
                <a16:creationId xmlns:a16="http://schemas.microsoft.com/office/drawing/2014/main" id="{BF99A885-D9A0-4AD7-9619-FD1026C8C9F0}"/>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8861663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7753-6E62-4DFE-92D9-7081200C4BD9}"/>
              </a:ext>
            </a:extLst>
          </p:cNvPr>
          <p:cNvSpPr>
            <a:spLocks noGrp="1"/>
          </p:cNvSpPr>
          <p:nvPr>
            <p:ph type="title"/>
          </p:nvPr>
        </p:nvSpPr>
        <p:spPr/>
        <p:txBody>
          <a:bodyPr>
            <a:normAutofit/>
          </a:bodyPr>
          <a:lstStyle/>
          <a:p>
            <a:r>
              <a:rPr lang="en-US" sz="4000" b="1" dirty="0">
                <a:solidFill>
                  <a:srgbClr val="00B176"/>
                </a:solidFill>
                <a:latin typeface="Podkova"/>
              </a:rPr>
              <a:t>DOM</a:t>
            </a:r>
          </a:p>
        </p:txBody>
      </p:sp>
      <p:sp>
        <p:nvSpPr>
          <p:cNvPr id="3" name="Content Placeholder 2">
            <a:extLst>
              <a:ext uri="{FF2B5EF4-FFF2-40B4-BE49-F238E27FC236}">
                <a16:creationId xmlns:a16="http://schemas.microsoft.com/office/drawing/2014/main" id="{952E7B25-E9AB-4824-ABF9-05F687FFF89A}"/>
              </a:ext>
            </a:extLst>
          </p:cNvPr>
          <p:cNvSpPr>
            <a:spLocks noGrp="1"/>
          </p:cNvSpPr>
          <p:nvPr>
            <p:ph idx="1"/>
          </p:nvPr>
        </p:nvSpPr>
        <p:spPr/>
        <p:txBody>
          <a:bodyPr>
            <a:normAutofit lnSpcReduction="10000"/>
          </a:bodyPr>
          <a:lstStyle/>
          <a:p>
            <a:pPr algn="just"/>
            <a:r>
              <a:rPr lang="en-US" b="0" i="0" dirty="0">
                <a:solidFill>
                  <a:srgbClr val="222222"/>
                </a:solidFill>
                <a:effectLst/>
                <a:latin typeface="Source Sans Pro" panose="020B0503030403020204" pitchFamily="34" charset="0"/>
              </a:rPr>
              <a:t>JavaScript can access all the elements in a webpage making use of Document Object Model (DOM).</a:t>
            </a:r>
          </a:p>
          <a:p>
            <a:pPr algn="just"/>
            <a:endParaRPr lang="en-US" dirty="0">
              <a:solidFill>
                <a:srgbClr val="222222"/>
              </a:solidFill>
              <a:latin typeface="Source Sans Pro" panose="020B0503030403020204" pitchFamily="34" charset="0"/>
            </a:endParaRPr>
          </a:p>
          <a:p>
            <a:pPr algn="just"/>
            <a:r>
              <a:rPr lang="en-US" b="0" i="0" dirty="0">
                <a:solidFill>
                  <a:srgbClr val="4A4A4A"/>
                </a:solidFill>
                <a:effectLst/>
                <a:latin typeface="Open Sans"/>
              </a:rPr>
              <a:t>One of the most unique and useful abilities of JavaScript is its ability to manipulate the DOM. </a:t>
            </a:r>
            <a:endParaRPr lang="en-US" b="0" i="0" dirty="0">
              <a:solidFill>
                <a:srgbClr val="222222"/>
              </a:solidFill>
              <a:effectLst/>
              <a:latin typeface="Source Sans Pro" panose="020B0503030403020204" pitchFamily="34" charset="0"/>
            </a:endParaRPr>
          </a:p>
          <a:p>
            <a:pPr algn="just"/>
            <a:endParaRPr lang="en-US" dirty="0">
              <a:solidFill>
                <a:srgbClr val="222222"/>
              </a:solidFill>
              <a:latin typeface="Source Sans Pro" panose="020B0503030403020204" pitchFamily="34" charset="0"/>
            </a:endParaRPr>
          </a:p>
          <a:p>
            <a:pPr algn="just"/>
            <a:r>
              <a:rPr lang="en-US" b="0" i="0" dirty="0">
                <a:solidFill>
                  <a:srgbClr val="4A4A4A"/>
                </a:solidFill>
                <a:effectLst/>
                <a:latin typeface="Open Sans"/>
              </a:rPr>
              <a:t>The DOM (or Document Object Model) is a tree-like representation of the contents of a webpage - a tree of “nodes” with different relationships depending on how they’re arranged in the HTML document.</a:t>
            </a:r>
            <a:endParaRPr lang="en-US" dirty="0"/>
          </a:p>
        </p:txBody>
      </p:sp>
      <p:sp>
        <p:nvSpPr>
          <p:cNvPr id="4" name="Footer Placeholder 3">
            <a:extLst>
              <a:ext uri="{FF2B5EF4-FFF2-40B4-BE49-F238E27FC236}">
                <a16:creationId xmlns:a16="http://schemas.microsoft.com/office/drawing/2014/main" id="{13926CF8-BDCF-429C-89BF-EBAFC02021C2}"/>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1009403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7753-6E62-4DFE-92D9-7081200C4BD9}"/>
              </a:ext>
            </a:extLst>
          </p:cNvPr>
          <p:cNvSpPr>
            <a:spLocks noGrp="1"/>
          </p:cNvSpPr>
          <p:nvPr>
            <p:ph type="title"/>
          </p:nvPr>
        </p:nvSpPr>
        <p:spPr/>
        <p:txBody>
          <a:bodyPr>
            <a:normAutofit/>
          </a:bodyPr>
          <a:lstStyle/>
          <a:p>
            <a:r>
              <a:rPr lang="en-US" sz="4000" b="1" dirty="0">
                <a:solidFill>
                  <a:srgbClr val="00B176"/>
                </a:solidFill>
                <a:latin typeface="Podkova"/>
              </a:rPr>
              <a:t>DOM</a:t>
            </a:r>
          </a:p>
        </p:txBody>
      </p:sp>
      <p:sp>
        <p:nvSpPr>
          <p:cNvPr id="3" name="Content Placeholder 2">
            <a:extLst>
              <a:ext uri="{FF2B5EF4-FFF2-40B4-BE49-F238E27FC236}">
                <a16:creationId xmlns:a16="http://schemas.microsoft.com/office/drawing/2014/main" id="{952E7B25-E9AB-4824-ABF9-05F687FFF89A}"/>
              </a:ext>
            </a:extLst>
          </p:cNvPr>
          <p:cNvSpPr>
            <a:spLocks noGrp="1"/>
          </p:cNvSpPr>
          <p:nvPr>
            <p:ph idx="1"/>
          </p:nvPr>
        </p:nvSpPr>
        <p:spPr/>
        <p:txBody>
          <a:bodyPr>
            <a:normAutofit/>
          </a:bodyPr>
          <a:lstStyle/>
          <a:p>
            <a:pPr algn="just"/>
            <a:r>
              <a:rPr lang="en-US" b="0" i="0" dirty="0">
                <a:solidFill>
                  <a:srgbClr val="414141"/>
                </a:solidFill>
                <a:effectLst/>
                <a:latin typeface="-apple-system"/>
              </a:rPr>
              <a:t>In the DOM, all parts of the document, such as elements, attributes, text, etc. are organized in a hierarchical tree-like structure; similar to a family tree in real life that consists of parents and children.</a:t>
            </a:r>
          </a:p>
          <a:p>
            <a:pPr algn="just"/>
            <a:endParaRPr lang="en-US" dirty="0">
              <a:solidFill>
                <a:srgbClr val="414141"/>
              </a:solidFill>
              <a:latin typeface="-apple-system"/>
            </a:endParaRPr>
          </a:p>
          <a:p>
            <a:pPr algn="just"/>
            <a:r>
              <a:rPr lang="en-US" b="0" i="0" dirty="0">
                <a:solidFill>
                  <a:srgbClr val="212121"/>
                </a:solidFill>
                <a:effectLst/>
                <a:latin typeface="open sans"/>
              </a:rPr>
              <a:t>JavaScript can be used to dynamically add a page's DOM to add, delete, and modify elements. The DOM represents a document as a tree structure.</a:t>
            </a:r>
            <a:endParaRPr lang="en-US" dirty="0"/>
          </a:p>
        </p:txBody>
      </p:sp>
      <p:sp>
        <p:nvSpPr>
          <p:cNvPr id="4" name="Footer Placeholder 3">
            <a:extLst>
              <a:ext uri="{FF2B5EF4-FFF2-40B4-BE49-F238E27FC236}">
                <a16:creationId xmlns:a16="http://schemas.microsoft.com/office/drawing/2014/main" id="{7F0DD33A-9041-4F4B-BE63-998434BA7686}"/>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05459513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47A84F-DD62-4E9F-8CC3-EB6543CFCC9A}"/>
              </a:ext>
            </a:extLst>
          </p:cNvPr>
          <p:cNvSpPr txBox="1"/>
          <p:nvPr/>
        </p:nvSpPr>
        <p:spPr>
          <a:xfrm>
            <a:off x="351692" y="606977"/>
            <a:ext cx="11732456" cy="2677656"/>
          </a:xfrm>
          <a:prstGeom prst="rect">
            <a:avLst/>
          </a:prstGeom>
          <a:noFill/>
        </p:spPr>
        <p:txBody>
          <a:bodyPr wrap="square">
            <a:spAutoFit/>
          </a:bodyPr>
          <a:lstStyle/>
          <a:p>
            <a:r>
              <a:rPr lang="en-US" sz="2800" b="0" i="0" dirty="0">
                <a:solidFill>
                  <a:srgbClr val="21242C"/>
                </a:solidFill>
                <a:effectLst/>
                <a:latin typeface="Lato"/>
              </a:rPr>
              <a:t>HTML can be viewed as a tree. Every tag is parsed by the browser, and a DOM object is created. Tags that are inside this tag are considered to be this DOM Object's child elements. </a:t>
            </a:r>
          </a:p>
          <a:p>
            <a:endParaRPr lang="en-US" sz="2800" dirty="0">
              <a:solidFill>
                <a:srgbClr val="21242C"/>
              </a:solidFill>
              <a:latin typeface="Lato"/>
            </a:endParaRPr>
          </a:p>
          <a:p>
            <a:r>
              <a:rPr lang="en-US" sz="2800" b="0" i="0" dirty="0">
                <a:solidFill>
                  <a:srgbClr val="21242C"/>
                </a:solidFill>
                <a:effectLst/>
                <a:latin typeface="Lato"/>
              </a:rPr>
              <a:t>In the end you get a hierarchy of objects that have parents and children. In Computer Science such hierarchies are called Trees.</a:t>
            </a:r>
            <a:endParaRPr lang="en-US" sz="2800" dirty="0"/>
          </a:p>
        </p:txBody>
      </p:sp>
      <p:sp>
        <p:nvSpPr>
          <p:cNvPr id="2" name="Footer Placeholder 1">
            <a:extLst>
              <a:ext uri="{FF2B5EF4-FFF2-40B4-BE49-F238E27FC236}">
                <a16:creationId xmlns:a16="http://schemas.microsoft.com/office/drawing/2014/main" id="{B607165D-393D-457A-AA7B-06E38278DBDD}"/>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435696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A63-6616-40EB-8B9A-BB78DEFD98F2}"/>
              </a:ext>
            </a:extLst>
          </p:cNvPr>
          <p:cNvSpPr>
            <a:spLocks noGrp="1"/>
          </p:cNvSpPr>
          <p:nvPr>
            <p:ph type="title"/>
          </p:nvPr>
        </p:nvSpPr>
        <p:spPr/>
        <p:txBody>
          <a:bodyPr/>
          <a:lstStyle/>
          <a:p>
            <a:r>
              <a:rPr lang="en-US" sz="4400" b="1" dirty="0">
                <a:solidFill>
                  <a:srgbClr val="00B176"/>
                </a:solidFill>
                <a:latin typeface="Podkova"/>
              </a:rPr>
              <a:t>Data Types</a:t>
            </a:r>
            <a:endParaRPr lang="en-US" dirty="0"/>
          </a:p>
        </p:txBody>
      </p:sp>
      <p:sp>
        <p:nvSpPr>
          <p:cNvPr id="4" name="Footer Placeholder 3">
            <a:extLst>
              <a:ext uri="{FF2B5EF4-FFF2-40B4-BE49-F238E27FC236}">
                <a16:creationId xmlns:a16="http://schemas.microsoft.com/office/drawing/2014/main" id="{7C79C886-2C68-4C6C-8632-560D257104DF}"/>
              </a:ext>
            </a:extLst>
          </p:cNvPr>
          <p:cNvSpPr>
            <a:spLocks noGrp="1"/>
          </p:cNvSpPr>
          <p:nvPr>
            <p:ph type="ftr" sz="quarter" idx="11"/>
          </p:nvPr>
        </p:nvSpPr>
        <p:spPr/>
        <p:txBody>
          <a:bodyPr/>
          <a:lstStyle/>
          <a:p>
            <a:r>
              <a:rPr lang="en-US"/>
              <a:t>www.Shyamsir.com</a:t>
            </a:r>
          </a:p>
        </p:txBody>
      </p:sp>
      <p:pic>
        <p:nvPicPr>
          <p:cNvPr id="9" name="Content Placeholder 8">
            <a:extLst>
              <a:ext uri="{FF2B5EF4-FFF2-40B4-BE49-F238E27FC236}">
                <a16:creationId xmlns:a16="http://schemas.microsoft.com/office/drawing/2014/main" id="{A915A923-F9DA-48BD-94A4-F33AB29CEB05}"/>
              </a:ext>
            </a:extLst>
          </p:cNvPr>
          <p:cNvPicPr>
            <a:picLocks noGrp="1" noChangeAspect="1"/>
          </p:cNvPicPr>
          <p:nvPr>
            <p:ph idx="1"/>
          </p:nvPr>
        </p:nvPicPr>
        <p:blipFill>
          <a:blip r:embed="rId2"/>
          <a:stretch>
            <a:fillRect/>
          </a:stretch>
        </p:blipFill>
        <p:spPr>
          <a:xfrm>
            <a:off x="1665953" y="1823210"/>
            <a:ext cx="8114151" cy="4042050"/>
          </a:xfrm>
        </p:spPr>
      </p:pic>
    </p:spTree>
    <p:extLst>
      <p:ext uri="{BB962C8B-B14F-4D97-AF65-F5344CB8AC3E}">
        <p14:creationId xmlns:p14="http://schemas.microsoft.com/office/powerpoint/2010/main" val="267227595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7753-6E62-4DFE-92D9-7081200C4BD9}"/>
              </a:ext>
            </a:extLst>
          </p:cNvPr>
          <p:cNvSpPr>
            <a:spLocks noGrp="1"/>
          </p:cNvSpPr>
          <p:nvPr>
            <p:ph type="title"/>
          </p:nvPr>
        </p:nvSpPr>
        <p:spPr/>
        <p:txBody>
          <a:bodyPr>
            <a:normAutofit/>
          </a:bodyPr>
          <a:lstStyle/>
          <a:p>
            <a:r>
              <a:rPr lang="en-US" sz="4000" b="1" dirty="0">
                <a:solidFill>
                  <a:srgbClr val="00B176"/>
                </a:solidFill>
                <a:latin typeface="Podkova"/>
              </a:rPr>
              <a:t>DOM</a:t>
            </a:r>
          </a:p>
        </p:txBody>
      </p:sp>
      <p:sp>
        <p:nvSpPr>
          <p:cNvPr id="3" name="Content Placeholder 2">
            <a:extLst>
              <a:ext uri="{FF2B5EF4-FFF2-40B4-BE49-F238E27FC236}">
                <a16:creationId xmlns:a16="http://schemas.microsoft.com/office/drawing/2014/main" id="{952E7B25-E9AB-4824-ABF9-05F687FFF89A}"/>
              </a:ext>
            </a:extLst>
          </p:cNvPr>
          <p:cNvSpPr>
            <a:spLocks noGrp="1"/>
          </p:cNvSpPr>
          <p:nvPr>
            <p:ph idx="1"/>
          </p:nvPr>
        </p:nvSpPr>
        <p:spPr>
          <a:xfrm>
            <a:off x="838200" y="1825625"/>
            <a:ext cx="3072618" cy="4351338"/>
          </a:xfrm>
        </p:spPr>
        <p:txBody>
          <a:bodyPr>
            <a:normAutofit fontScale="92500" lnSpcReduction="20000"/>
          </a:bodyPr>
          <a:lstStyle/>
          <a:p>
            <a:pPr marL="0" indent="0" algn="just">
              <a:buNone/>
            </a:pPr>
            <a:r>
              <a:rPr lang="en-US" sz="2000" b="0" i="0" dirty="0">
                <a:solidFill>
                  <a:srgbClr val="414141"/>
                </a:solidFill>
                <a:effectLst/>
                <a:latin typeface="-apple-system"/>
              </a:rPr>
              <a:t>&lt;!DOCTYPE html&gt;</a:t>
            </a:r>
          </a:p>
          <a:p>
            <a:pPr marL="0" indent="0" algn="just">
              <a:buNone/>
            </a:pPr>
            <a:r>
              <a:rPr lang="en-US" sz="2000" b="0" i="0" dirty="0">
                <a:solidFill>
                  <a:srgbClr val="414141"/>
                </a:solidFill>
                <a:effectLst/>
                <a:latin typeface="-apple-system"/>
              </a:rPr>
              <a:t>&lt;html&gt;</a:t>
            </a:r>
          </a:p>
          <a:p>
            <a:pPr marL="0" indent="0" algn="just">
              <a:buNone/>
            </a:pPr>
            <a:r>
              <a:rPr lang="en-US" sz="2000" b="0" i="0" dirty="0">
                <a:solidFill>
                  <a:srgbClr val="414141"/>
                </a:solidFill>
                <a:effectLst/>
                <a:latin typeface="-apple-system"/>
              </a:rPr>
              <a:t>&lt;head&gt;</a:t>
            </a:r>
          </a:p>
          <a:p>
            <a:pPr marL="0" indent="0" algn="just">
              <a:buNone/>
            </a:pPr>
            <a:r>
              <a:rPr lang="en-US" sz="2000" b="0" i="0" dirty="0">
                <a:solidFill>
                  <a:srgbClr val="414141"/>
                </a:solidFill>
                <a:effectLst/>
                <a:latin typeface="-apple-system"/>
              </a:rPr>
              <a:t>    &lt;title&gt;My Page&lt;/title&gt;</a:t>
            </a:r>
          </a:p>
          <a:p>
            <a:pPr marL="0" indent="0" algn="just">
              <a:buNone/>
            </a:pPr>
            <a:r>
              <a:rPr lang="en-US" sz="2000" b="0" i="0" dirty="0">
                <a:solidFill>
                  <a:srgbClr val="414141"/>
                </a:solidFill>
                <a:effectLst/>
                <a:latin typeface="-apple-system"/>
              </a:rPr>
              <a:t>&lt;/head&gt;</a:t>
            </a:r>
          </a:p>
          <a:p>
            <a:pPr marL="0" indent="0" algn="just">
              <a:buNone/>
            </a:pPr>
            <a:r>
              <a:rPr lang="en-US" sz="2000" b="0" i="0" dirty="0">
                <a:solidFill>
                  <a:srgbClr val="414141"/>
                </a:solidFill>
                <a:effectLst/>
                <a:latin typeface="-apple-system"/>
              </a:rPr>
              <a:t>&lt;body&gt;</a:t>
            </a:r>
          </a:p>
          <a:p>
            <a:pPr marL="0" indent="0" algn="just">
              <a:buNone/>
            </a:pPr>
            <a:r>
              <a:rPr lang="en-US" sz="2000" b="0" i="0" dirty="0">
                <a:solidFill>
                  <a:srgbClr val="414141"/>
                </a:solidFill>
                <a:effectLst/>
                <a:latin typeface="-apple-system"/>
              </a:rPr>
              <a:t>    &lt;h1&gt;Mobile OS&lt;/h1&gt;</a:t>
            </a:r>
          </a:p>
          <a:p>
            <a:pPr marL="0" indent="0" algn="just">
              <a:buNone/>
            </a:pPr>
            <a:r>
              <a:rPr lang="en-US" sz="2000" b="0" i="0" dirty="0">
                <a:solidFill>
                  <a:srgbClr val="414141"/>
                </a:solidFill>
                <a:effectLst/>
                <a:latin typeface="-apple-system"/>
              </a:rPr>
              <a:t>    &lt;ul&gt;</a:t>
            </a:r>
          </a:p>
          <a:p>
            <a:pPr marL="0" indent="0" algn="just">
              <a:buNone/>
            </a:pPr>
            <a:r>
              <a:rPr lang="en-US" sz="2000" b="0" i="0" dirty="0">
                <a:solidFill>
                  <a:srgbClr val="414141"/>
                </a:solidFill>
                <a:effectLst/>
                <a:latin typeface="-apple-system"/>
              </a:rPr>
              <a:t>        &lt;li&gt;Android&lt;/li&gt;</a:t>
            </a:r>
          </a:p>
          <a:p>
            <a:pPr marL="0" indent="0" algn="just">
              <a:buNone/>
            </a:pPr>
            <a:r>
              <a:rPr lang="en-US" sz="2000" b="0" i="0" dirty="0">
                <a:solidFill>
                  <a:srgbClr val="414141"/>
                </a:solidFill>
                <a:effectLst/>
                <a:latin typeface="-apple-system"/>
              </a:rPr>
              <a:t>        &lt;li&gt;iOS&lt;/li&gt;</a:t>
            </a:r>
          </a:p>
          <a:p>
            <a:pPr marL="0" indent="0" algn="just">
              <a:buNone/>
            </a:pPr>
            <a:r>
              <a:rPr lang="en-US" sz="2000" b="0" i="0" dirty="0">
                <a:solidFill>
                  <a:srgbClr val="414141"/>
                </a:solidFill>
                <a:effectLst/>
                <a:latin typeface="-apple-system"/>
              </a:rPr>
              <a:t>    &lt;/ul&gt;</a:t>
            </a:r>
          </a:p>
          <a:p>
            <a:pPr marL="0" indent="0" algn="just">
              <a:buNone/>
            </a:pPr>
            <a:r>
              <a:rPr lang="en-US" sz="2000" b="0" i="0" dirty="0">
                <a:solidFill>
                  <a:srgbClr val="414141"/>
                </a:solidFill>
                <a:effectLst/>
                <a:latin typeface="-apple-system"/>
              </a:rPr>
              <a:t>&lt;/body&gt;</a:t>
            </a:r>
          </a:p>
          <a:p>
            <a:pPr marL="0" indent="0" algn="just">
              <a:buNone/>
            </a:pPr>
            <a:r>
              <a:rPr lang="en-US" sz="2000" b="0" i="0" dirty="0">
                <a:solidFill>
                  <a:srgbClr val="414141"/>
                </a:solidFill>
                <a:effectLst/>
                <a:latin typeface="-apple-system"/>
              </a:rPr>
              <a:t>&lt;/html&gt;</a:t>
            </a:r>
            <a:endParaRPr lang="en-US" sz="2000" dirty="0"/>
          </a:p>
        </p:txBody>
      </p:sp>
      <p:pic>
        <p:nvPicPr>
          <p:cNvPr id="5" name="Picture 4">
            <a:extLst>
              <a:ext uri="{FF2B5EF4-FFF2-40B4-BE49-F238E27FC236}">
                <a16:creationId xmlns:a16="http://schemas.microsoft.com/office/drawing/2014/main" id="{C3A502C2-C787-4ED4-A7EA-4E953108A84B}"/>
              </a:ext>
            </a:extLst>
          </p:cNvPr>
          <p:cNvPicPr>
            <a:picLocks noChangeAspect="1"/>
          </p:cNvPicPr>
          <p:nvPr/>
        </p:nvPicPr>
        <p:blipFill>
          <a:blip r:embed="rId2"/>
          <a:stretch>
            <a:fillRect/>
          </a:stretch>
        </p:blipFill>
        <p:spPr>
          <a:xfrm>
            <a:off x="4540175" y="814714"/>
            <a:ext cx="6628571" cy="5228571"/>
          </a:xfrm>
          <a:prstGeom prst="rect">
            <a:avLst/>
          </a:prstGeom>
        </p:spPr>
      </p:pic>
      <p:sp>
        <p:nvSpPr>
          <p:cNvPr id="4" name="Footer Placeholder 3">
            <a:extLst>
              <a:ext uri="{FF2B5EF4-FFF2-40B4-BE49-F238E27FC236}">
                <a16:creationId xmlns:a16="http://schemas.microsoft.com/office/drawing/2014/main" id="{150CB126-FB49-4F0B-9D4E-97E9CF28F6BD}"/>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96389949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CBF7-EC8A-4026-BBD9-C0AA4F4099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974E0F-5173-41CA-8DD9-A23AD9A59B26}"/>
              </a:ext>
            </a:extLst>
          </p:cNvPr>
          <p:cNvSpPr>
            <a:spLocks noGrp="1"/>
          </p:cNvSpPr>
          <p:nvPr>
            <p:ph idx="1"/>
          </p:nvPr>
        </p:nvSpPr>
        <p:spPr/>
        <p:txBody>
          <a:bodyPr/>
          <a:lstStyle/>
          <a:p>
            <a:r>
              <a:rPr lang="en-US" b="0" i="0" dirty="0">
                <a:solidFill>
                  <a:srgbClr val="000000"/>
                </a:solidFill>
                <a:effectLst/>
                <a:latin typeface="Arial" panose="020B0604020202020204" pitchFamily="34" charset="0"/>
              </a:rPr>
              <a:t>The way a document content is accessed and modified is called the </a:t>
            </a:r>
            <a:r>
              <a:rPr lang="en-US" b="1" i="0" dirty="0">
                <a:solidFill>
                  <a:srgbClr val="000000"/>
                </a:solidFill>
                <a:effectLst/>
                <a:latin typeface="Arial" panose="020B0604020202020204" pitchFamily="34" charset="0"/>
              </a:rPr>
              <a:t>Document Object Model</a:t>
            </a:r>
            <a:r>
              <a:rPr lang="en-US" b="0" i="0" dirty="0">
                <a:solidFill>
                  <a:srgbClr val="000000"/>
                </a:solidFill>
                <a:effectLst/>
                <a:latin typeface="Arial" panose="020B0604020202020204" pitchFamily="34" charset="0"/>
              </a:rPr>
              <a:t>, or </a:t>
            </a:r>
            <a:r>
              <a:rPr lang="en-US" b="1" i="0" dirty="0">
                <a:solidFill>
                  <a:srgbClr val="000000"/>
                </a:solidFill>
                <a:effectLst/>
                <a:latin typeface="Arial" panose="020B0604020202020204" pitchFamily="34" charset="0"/>
              </a:rPr>
              <a:t>DOM</a:t>
            </a:r>
            <a:r>
              <a:rPr lang="en-US" b="0" i="0" dirty="0">
                <a:solidFill>
                  <a:srgbClr val="000000"/>
                </a:solidFill>
                <a:effectLst/>
                <a:latin typeface="Arial" panose="020B0604020202020204" pitchFamily="34" charset="0"/>
              </a:rPr>
              <a:t>. </a:t>
            </a:r>
          </a:p>
          <a:p>
            <a:endParaRPr lang="en-US"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The Objects are organized in a hierarchy. This hierarchical structure applies to the organization of objects in a Web document.</a:t>
            </a:r>
            <a:endParaRPr lang="en-US" dirty="0"/>
          </a:p>
        </p:txBody>
      </p:sp>
      <p:sp>
        <p:nvSpPr>
          <p:cNvPr id="4" name="Footer Placeholder 3">
            <a:extLst>
              <a:ext uri="{FF2B5EF4-FFF2-40B4-BE49-F238E27FC236}">
                <a16:creationId xmlns:a16="http://schemas.microsoft.com/office/drawing/2014/main" id="{095D252C-BAA3-432E-992E-8D67E7D6786D}"/>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5952045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CBF7-EC8A-4026-BBD9-C0AA4F4099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974E0F-5173-41CA-8DD9-A23AD9A59B26}"/>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Arial" panose="020B0604020202020204" pitchFamily="34" charset="0"/>
              </a:rPr>
              <a:t>Window object</a:t>
            </a:r>
            <a:r>
              <a:rPr lang="en-US" b="0" i="0" dirty="0">
                <a:solidFill>
                  <a:srgbClr val="000000"/>
                </a:solidFill>
                <a:effectLst/>
                <a:latin typeface="Arial" panose="020B0604020202020204" pitchFamily="34" charset="0"/>
              </a:rPr>
              <a:t> − Top of the hierarchy. It is the outmost element of the object hierarchy.</a:t>
            </a:r>
          </a:p>
          <a:p>
            <a:pPr algn="just">
              <a:buFont typeface="Arial" panose="020B0604020202020204" pitchFamily="34" charset="0"/>
              <a:buChar char="•"/>
            </a:pPr>
            <a:r>
              <a:rPr lang="en-US" b="1" i="0" dirty="0">
                <a:solidFill>
                  <a:srgbClr val="000000"/>
                </a:solidFill>
                <a:effectLst/>
                <a:latin typeface="Arial" panose="020B0604020202020204" pitchFamily="34" charset="0"/>
              </a:rPr>
              <a:t>Document object</a:t>
            </a:r>
            <a:r>
              <a:rPr lang="en-US" b="0" i="0" dirty="0">
                <a:solidFill>
                  <a:srgbClr val="000000"/>
                </a:solidFill>
                <a:effectLst/>
                <a:latin typeface="Arial" panose="020B0604020202020204" pitchFamily="34" charset="0"/>
              </a:rPr>
              <a:t> − Each HTML document that gets loaded into a window becomes a document object. The document contains the contents of the page.</a:t>
            </a:r>
          </a:p>
          <a:p>
            <a:pPr algn="just">
              <a:buFont typeface="Arial" panose="020B0604020202020204" pitchFamily="34" charset="0"/>
              <a:buChar char="•"/>
            </a:pPr>
            <a:r>
              <a:rPr lang="en-US" b="1" i="0" dirty="0">
                <a:solidFill>
                  <a:srgbClr val="000000"/>
                </a:solidFill>
                <a:effectLst/>
                <a:latin typeface="Arial" panose="020B0604020202020204" pitchFamily="34" charset="0"/>
              </a:rPr>
              <a:t>Form object</a:t>
            </a:r>
            <a:r>
              <a:rPr lang="en-US" b="0" i="0" dirty="0">
                <a:solidFill>
                  <a:srgbClr val="000000"/>
                </a:solidFill>
                <a:effectLst/>
                <a:latin typeface="Arial" panose="020B0604020202020204" pitchFamily="34" charset="0"/>
              </a:rPr>
              <a:t> − Everything enclosed in the &lt;form&gt;...&lt;/form&gt; tags sets the form object.</a:t>
            </a:r>
          </a:p>
          <a:p>
            <a:pPr algn="just">
              <a:buFont typeface="Arial" panose="020B0604020202020204" pitchFamily="34" charset="0"/>
              <a:buChar char="•"/>
            </a:pPr>
            <a:r>
              <a:rPr lang="en-US" b="1" i="0" dirty="0">
                <a:solidFill>
                  <a:srgbClr val="000000"/>
                </a:solidFill>
                <a:effectLst/>
                <a:latin typeface="Arial" panose="020B0604020202020204" pitchFamily="34" charset="0"/>
              </a:rPr>
              <a:t>Form control elements</a:t>
            </a:r>
            <a:r>
              <a:rPr lang="en-US" b="0" i="0" dirty="0">
                <a:solidFill>
                  <a:srgbClr val="000000"/>
                </a:solidFill>
                <a:effectLst/>
                <a:latin typeface="Arial" panose="020B0604020202020204" pitchFamily="34" charset="0"/>
              </a:rPr>
              <a:t> − The form object contains all the elements defined for that object such as text fields, buttons, radio buttons, and checkboxes.</a:t>
            </a:r>
          </a:p>
        </p:txBody>
      </p:sp>
      <p:sp>
        <p:nvSpPr>
          <p:cNvPr id="4" name="Footer Placeholder 3">
            <a:extLst>
              <a:ext uri="{FF2B5EF4-FFF2-40B4-BE49-F238E27FC236}">
                <a16:creationId xmlns:a16="http://schemas.microsoft.com/office/drawing/2014/main" id="{F4CC8377-300A-4899-A8B3-D9F5DEDE5152}"/>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8056930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608C5A-D484-4983-A9BA-72B471225805}"/>
              </a:ext>
            </a:extLst>
          </p:cNvPr>
          <p:cNvPicPr>
            <a:picLocks noChangeAspect="1"/>
          </p:cNvPicPr>
          <p:nvPr/>
        </p:nvPicPr>
        <p:blipFill>
          <a:blip r:embed="rId2"/>
          <a:stretch>
            <a:fillRect/>
          </a:stretch>
        </p:blipFill>
        <p:spPr>
          <a:xfrm>
            <a:off x="1439971" y="619475"/>
            <a:ext cx="9332123" cy="5387429"/>
          </a:xfrm>
          <a:prstGeom prst="rect">
            <a:avLst/>
          </a:prstGeom>
        </p:spPr>
      </p:pic>
      <p:sp>
        <p:nvSpPr>
          <p:cNvPr id="2" name="Footer Placeholder 1">
            <a:extLst>
              <a:ext uri="{FF2B5EF4-FFF2-40B4-BE49-F238E27FC236}">
                <a16:creationId xmlns:a16="http://schemas.microsoft.com/office/drawing/2014/main" id="{91819A9A-80BF-4E23-BCC2-09D3C6905662}"/>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747075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00C8D-B8A2-47DF-859A-CD09D8521E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D82B63-F94E-442C-9BB9-F7621434DF17}"/>
              </a:ext>
            </a:extLst>
          </p:cNvPr>
          <p:cNvSpPr>
            <a:spLocks noGrp="1"/>
          </p:cNvSpPr>
          <p:nvPr>
            <p:ph idx="1"/>
          </p:nvPr>
        </p:nvSpPr>
        <p:spPr/>
        <p:txBody>
          <a:bodyPr/>
          <a:lstStyle/>
          <a:p>
            <a:endParaRPr lang="en-US" dirty="0"/>
          </a:p>
          <a:p>
            <a:r>
              <a:rPr lang="en-US" dirty="0"/>
              <a:t>The DOM allows us to do anything with elements and their contents, but first we need to reach the corresponding DOM object.</a:t>
            </a:r>
          </a:p>
          <a:p>
            <a:endParaRPr lang="en-US" dirty="0"/>
          </a:p>
          <a:p>
            <a:r>
              <a:rPr lang="en-US" dirty="0"/>
              <a:t>All operations on the DOM start with the document object. That’s the main “entry point” to DOM. From it we can access any node.</a:t>
            </a:r>
          </a:p>
        </p:txBody>
      </p:sp>
      <p:sp>
        <p:nvSpPr>
          <p:cNvPr id="4" name="Footer Placeholder 3">
            <a:extLst>
              <a:ext uri="{FF2B5EF4-FFF2-40B4-BE49-F238E27FC236}">
                <a16:creationId xmlns:a16="http://schemas.microsoft.com/office/drawing/2014/main" id="{AA3AE5A9-547C-46D4-8499-D5A2227F8414}"/>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96371778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53DF3D-FCA3-4B5F-8A31-9F5473FB5B4E}"/>
              </a:ext>
            </a:extLst>
          </p:cNvPr>
          <p:cNvPicPr>
            <a:picLocks noChangeAspect="1"/>
          </p:cNvPicPr>
          <p:nvPr/>
        </p:nvPicPr>
        <p:blipFill>
          <a:blip r:embed="rId2"/>
          <a:stretch>
            <a:fillRect/>
          </a:stretch>
        </p:blipFill>
        <p:spPr>
          <a:xfrm>
            <a:off x="1959168" y="425868"/>
            <a:ext cx="7409915" cy="5813072"/>
          </a:xfrm>
          <a:prstGeom prst="rect">
            <a:avLst/>
          </a:prstGeom>
        </p:spPr>
      </p:pic>
      <p:sp>
        <p:nvSpPr>
          <p:cNvPr id="2" name="Footer Placeholder 1">
            <a:extLst>
              <a:ext uri="{FF2B5EF4-FFF2-40B4-BE49-F238E27FC236}">
                <a16:creationId xmlns:a16="http://schemas.microsoft.com/office/drawing/2014/main" id="{354C1536-5EDF-4B8A-8123-AF1ED4172930}"/>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6933537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AB6C-BB7C-42A4-A5DC-DCBE95381BF8}"/>
              </a:ext>
            </a:extLst>
          </p:cNvPr>
          <p:cNvSpPr>
            <a:spLocks noGrp="1"/>
          </p:cNvSpPr>
          <p:nvPr>
            <p:ph type="title"/>
          </p:nvPr>
        </p:nvSpPr>
        <p:spPr>
          <a:xfrm>
            <a:off x="2902226" y="1709739"/>
            <a:ext cx="8445223" cy="2173148"/>
          </a:xfrm>
        </p:spPr>
        <p:txBody>
          <a:bodyPr>
            <a:normAutofit/>
          </a:bodyPr>
          <a:lstStyle/>
          <a:p>
            <a:r>
              <a:rPr lang="en-US" sz="4000" b="1" dirty="0">
                <a:solidFill>
                  <a:srgbClr val="00B176"/>
                </a:solidFill>
                <a:latin typeface="Podkova"/>
              </a:rPr>
              <a:t>JavaScript DOM Selectors</a:t>
            </a:r>
          </a:p>
        </p:txBody>
      </p:sp>
      <p:pic>
        <p:nvPicPr>
          <p:cNvPr id="5" name="Picture 4">
            <a:extLst>
              <a:ext uri="{FF2B5EF4-FFF2-40B4-BE49-F238E27FC236}">
                <a16:creationId xmlns:a16="http://schemas.microsoft.com/office/drawing/2014/main" id="{BE893BDE-0B4A-4697-9519-13D30B8DDA57}"/>
              </a:ext>
            </a:extLst>
          </p:cNvPr>
          <p:cNvPicPr>
            <a:picLocks noChangeAspect="1"/>
          </p:cNvPicPr>
          <p:nvPr/>
        </p:nvPicPr>
        <p:blipFill>
          <a:blip r:embed="rId2"/>
          <a:stretch>
            <a:fillRect/>
          </a:stretch>
        </p:blipFill>
        <p:spPr>
          <a:xfrm>
            <a:off x="201552" y="23813"/>
            <a:ext cx="1629789" cy="1655762"/>
          </a:xfrm>
          <a:prstGeom prst="rect">
            <a:avLst/>
          </a:prstGeom>
        </p:spPr>
      </p:pic>
      <p:pic>
        <p:nvPicPr>
          <p:cNvPr id="6" name="Picture 5">
            <a:extLst>
              <a:ext uri="{FF2B5EF4-FFF2-40B4-BE49-F238E27FC236}">
                <a16:creationId xmlns:a16="http://schemas.microsoft.com/office/drawing/2014/main" id="{B5DA5D8A-169F-4BAA-A7E1-688AA2B2F6B4}"/>
              </a:ext>
            </a:extLst>
          </p:cNvPr>
          <p:cNvPicPr>
            <a:picLocks noChangeAspect="1"/>
          </p:cNvPicPr>
          <p:nvPr/>
        </p:nvPicPr>
        <p:blipFill>
          <a:blip r:embed="rId3"/>
          <a:stretch>
            <a:fillRect/>
          </a:stretch>
        </p:blipFill>
        <p:spPr>
          <a:xfrm>
            <a:off x="10337430" y="23813"/>
            <a:ext cx="1653017" cy="1576387"/>
          </a:xfrm>
          <a:prstGeom prst="rect">
            <a:avLst/>
          </a:prstGeom>
        </p:spPr>
      </p:pic>
      <p:sp>
        <p:nvSpPr>
          <p:cNvPr id="3" name="Footer Placeholder 2">
            <a:extLst>
              <a:ext uri="{FF2B5EF4-FFF2-40B4-BE49-F238E27FC236}">
                <a16:creationId xmlns:a16="http://schemas.microsoft.com/office/drawing/2014/main" id="{9FF9AFFC-6CB7-4E51-A09D-3EDE603DB39D}"/>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34064841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35A4-47A8-4FA6-A26F-057009ABE309}"/>
              </a:ext>
            </a:extLst>
          </p:cNvPr>
          <p:cNvSpPr>
            <a:spLocks noGrp="1"/>
          </p:cNvSpPr>
          <p:nvPr>
            <p:ph type="title"/>
          </p:nvPr>
        </p:nvSpPr>
        <p:spPr/>
        <p:txBody>
          <a:bodyPr/>
          <a:lstStyle/>
          <a:p>
            <a:r>
              <a:rPr lang="en-US" sz="4000" b="1" dirty="0">
                <a:solidFill>
                  <a:srgbClr val="00B176"/>
                </a:solidFill>
                <a:latin typeface="Podkova"/>
              </a:rPr>
              <a:t>Methods</a:t>
            </a:r>
          </a:p>
        </p:txBody>
      </p:sp>
      <p:sp>
        <p:nvSpPr>
          <p:cNvPr id="3" name="Content Placeholder 2">
            <a:extLst>
              <a:ext uri="{FF2B5EF4-FFF2-40B4-BE49-F238E27FC236}">
                <a16:creationId xmlns:a16="http://schemas.microsoft.com/office/drawing/2014/main" id="{9CBA3CAA-9354-461D-AFFA-57629378AE50}"/>
              </a:ext>
            </a:extLst>
          </p:cNvPr>
          <p:cNvSpPr>
            <a:spLocks noGrp="1"/>
          </p:cNvSpPr>
          <p:nvPr>
            <p:ph idx="1"/>
          </p:nvPr>
        </p:nvSpPr>
        <p:spPr/>
        <p:txBody>
          <a:bodyPr/>
          <a:lstStyle/>
          <a:p>
            <a:pPr algn="l"/>
            <a:r>
              <a:rPr lang="en-US" b="0" i="0" dirty="0">
                <a:solidFill>
                  <a:srgbClr val="212121"/>
                </a:solidFill>
                <a:effectLst/>
                <a:latin typeface="open sans"/>
              </a:rPr>
              <a:t>Action that Perform on Html elements</a:t>
            </a:r>
          </a:p>
          <a:p>
            <a:pPr algn="l">
              <a:buFont typeface="Arial" panose="020B0604020202020204" pitchFamily="34" charset="0"/>
              <a:buChar char="•"/>
            </a:pPr>
            <a:r>
              <a:rPr lang="en-US" b="0" i="0" dirty="0" err="1">
                <a:solidFill>
                  <a:srgbClr val="212121"/>
                </a:solidFill>
                <a:effectLst/>
                <a:latin typeface="open sans"/>
              </a:rPr>
              <a:t>getElementByID</a:t>
            </a:r>
            <a:r>
              <a:rPr lang="en-US" b="0" i="0" dirty="0">
                <a:solidFill>
                  <a:srgbClr val="212121"/>
                </a:solidFill>
                <a:effectLst/>
                <a:latin typeface="open sans"/>
              </a:rPr>
              <a:t>()</a:t>
            </a:r>
          </a:p>
          <a:p>
            <a:pPr algn="l">
              <a:buFont typeface="Arial" panose="020B0604020202020204" pitchFamily="34" charset="0"/>
              <a:buChar char="•"/>
            </a:pPr>
            <a:r>
              <a:rPr lang="en-US" b="0" i="0" dirty="0" err="1">
                <a:solidFill>
                  <a:srgbClr val="212121"/>
                </a:solidFill>
                <a:effectLst/>
                <a:latin typeface="open sans"/>
              </a:rPr>
              <a:t>getElementsByName</a:t>
            </a:r>
            <a:r>
              <a:rPr lang="en-US" b="0" i="0" dirty="0">
                <a:solidFill>
                  <a:srgbClr val="212121"/>
                </a:solidFill>
                <a:effectLst/>
                <a:latin typeface="open sans"/>
              </a:rPr>
              <a:t>()</a:t>
            </a:r>
          </a:p>
          <a:p>
            <a:pPr algn="l">
              <a:buFont typeface="Arial" panose="020B0604020202020204" pitchFamily="34" charset="0"/>
              <a:buChar char="•"/>
            </a:pPr>
            <a:r>
              <a:rPr lang="en-US" b="0" i="0" dirty="0" err="1">
                <a:solidFill>
                  <a:srgbClr val="212121"/>
                </a:solidFill>
                <a:effectLst/>
                <a:latin typeface="open sans"/>
              </a:rPr>
              <a:t>getElement</a:t>
            </a:r>
            <a:r>
              <a:rPr lang="en-US" b="0" i="0" dirty="0">
                <a:solidFill>
                  <a:srgbClr val="212121"/>
                </a:solidFill>
                <a:effectLst/>
                <a:latin typeface="open sans"/>
              </a:rPr>
              <a:t> </a:t>
            </a:r>
            <a:r>
              <a:rPr lang="en-US" b="0" i="0" dirty="0" err="1">
                <a:solidFill>
                  <a:srgbClr val="212121"/>
                </a:solidFill>
                <a:effectLst/>
                <a:latin typeface="open sans"/>
              </a:rPr>
              <a:t>ByTagName</a:t>
            </a:r>
            <a:r>
              <a:rPr lang="en-US" b="0" i="0" dirty="0">
                <a:solidFill>
                  <a:srgbClr val="212121"/>
                </a:solidFill>
                <a:effectLst/>
                <a:latin typeface="open sans"/>
              </a:rPr>
              <a:t>()</a:t>
            </a:r>
          </a:p>
          <a:p>
            <a:pPr algn="l">
              <a:buFont typeface="Arial" panose="020B0604020202020204" pitchFamily="34" charset="0"/>
              <a:buChar char="•"/>
            </a:pPr>
            <a:r>
              <a:rPr lang="en-US" b="0" i="0" dirty="0" err="1">
                <a:solidFill>
                  <a:srgbClr val="212121"/>
                </a:solidFill>
                <a:effectLst/>
                <a:latin typeface="open sans"/>
              </a:rPr>
              <a:t>getElementsByClassName</a:t>
            </a:r>
            <a:r>
              <a:rPr lang="en-US" b="0" i="0" dirty="0">
                <a:solidFill>
                  <a:srgbClr val="212121"/>
                </a:solidFill>
                <a:effectLst/>
                <a:latin typeface="open sans"/>
              </a:rPr>
              <a:t>()</a:t>
            </a:r>
          </a:p>
          <a:p>
            <a:pPr algn="l">
              <a:buFont typeface="Arial" panose="020B0604020202020204" pitchFamily="34" charset="0"/>
              <a:buChar char="•"/>
            </a:pPr>
            <a:r>
              <a:rPr lang="en-US" b="0" i="0" dirty="0" err="1">
                <a:solidFill>
                  <a:srgbClr val="212121"/>
                </a:solidFill>
                <a:effectLst/>
                <a:latin typeface="open sans"/>
              </a:rPr>
              <a:t>getQuerySelector</a:t>
            </a:r>
            <a:r>
              <a:rPr lang="en-US" b="0" i="0" dirty="0">
                <a:solidFill>
                  <a:srgbClr val="212121"/>
                </a:solidFill>
                <a:effectLst/>
                <a:latin typeface="open sans"/>
              </a:rPr>
              <a:t>()</a:t>
            </a:r>
          </a:p>
          <a:p>
            <a:r>
              <a:rPr lang="en-US" b="0" i="0" dirty="0" err="1">
                <a:solidFill>
                  <a:srgbClr val="212121"/>
                </a:solidFill>
                <a:effectLst/>
                <a:latin typeface="open sans"/>
              </a:rPr>
              <a:t>getQuerySelectorAll</a:t>
            </a:r>
            <a:r>
              <a:rPr lang="en-US" b="0" i="0" dirty="0">
                <a:solidFill>
                  <a:srgbClr val="212121"/>
                </a:solidFill>
                <a:effectLst/>
                <a:latin typeface="open sans"/>
              </a:rPr>
              <a:t>()</a:t>
            </a:r>
          </a:p>
          <a:p>
            <a:pPr algn="l">
              <a:buFont typeface="Arial" panose="020B0604020202020204" pitchFamily="34" charset="0"/>
              <a:buChar char="•"/>
            </a:pPr>
            <a:endParaRPr lang="en-US" b="0" i="0" dirty="0">
              <a:solidFill>
                <a:srgbClr val="212121"/>
              </a:solidFill>
              <a:effectLst/>
              <a:latin typeface="open sans"/>
            </a:endParaRPr>
          </a:p>
          <a:p>
            <a:endParaRPr lang="en-US" dirty="0"/>
          </a:p>
        </p:txBody>
      </p:sp>
      <p:sp>
        <p:nvSpPr>
          <p:cNvPr id="4" name="Footer Placeholder 3">
            <a:extLst>
              <a:ext uri="{FF2B5EF4-FFF2-40B4-BE49-F238E27FC236}">
                <a16:creationId xmlns:a16="http://schemas.microsoft.com/office/drawing/2014/main" id="{A49145F2-80BD-426E-B7AD-9608FD85DF2B}"/>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41472317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35A4-47A8-4FA6-A26F-057009ABE309}"/>
              </a:ext>
            </a:extLst>
          </p:cNvPr>
          <p:cNvSpPr>
            <a:spLocks noGrp="1"/>
          </p:cNvSpPr>
          <p:nvPr>
            <p:ph type="title"/>
          </p:nvPr>
        </p:nvSpPr>
        <p:spPr/>
        <p:txBody>
          <a:bodyPr>
            <a:normAutofit/>
          </a:bodyPr>
          <a:lstStyle/>
          <a:p>
            <a:r>
              <a:rPr lang="en-US" sz="4000" b="1" dirty="0">
                <a:solidFill>
                  <a:srgbClr val="00B176"/>
                </a:solidFill>
                <a:latin typeface="Podkova"/>
              </a:rPr>
              <a:t>DOM Manipulation</a:t>
            </a:r>
          </a:p>
        </p:txBody>
      </p:sp>
      <p:sp>
        <p:nvSpPr>
          <p:cNvPr id="3" name="Content Placeholder 2">
            <a:extLst>
              <a:ext uri="{FF2B5EF4-FFF2-40B4-BE49-F238E27FC236}">
                <a16:creationId xmlns:a16="http://schemas.microsoft.com/office/drawing/2014/main" id="{9CBA3CAA-9354-461D-AFFA-57629378AE50}"/>
              </a:ext>
            </a:extLst>
          </p:cNvPr>
          <p:cNvSpPr>
            <a:spLocks noGrp="1"/>
          </p:cNvSpPr>
          <p:nvPr>
            <p:ph idx="1"/>
          </p:nvPr>
        </p:nvSpPr>
        <p:spPr/>
        <p:txBody>
          <a:bodyPr/>
          <a:lstStyle/>
          <a:p>
            <a:pPr algn="l">
              <a:buFont typeface="Arial" panose="020B0604020202020204" pitchFamily="34" charset="0"/>
              <a:buChar char="•"/>
            </a:pPr>
            <a:r>
              <a:rPr lang="en-US" b="0" i="0" dirty="0" err="1">
                <a:solidFill>
                  <a:srgbClr val="212121"/>
                </a:solidFill>
                <a:effectLst/>
                <a:latin typeface="open sans"/>
              </a:rPr>
              <a:t>getAttribute</a:t>
            </a:r>
            <a:r>
              <a:rPr lang="en-US" b="0" i="0" dirty="0">
                <a:solidFill>
                  <a:srgbClr val="212121"/>
                </a:solidFill>
                <a:effectLst/>
                <a:latin typeface="open sans"/>
              </a:rPr>
              <a:t>() – get new attribute</a:t>
            </a:r>
          </a:p>
          <a:p>
            <a:pPr algn="l">
              <a:buFont typeface="Arial" panose="020B0604020202020204" pitchFamily="34" charset="0"/>
              <a:buChar char="•"/>
            </a:pPr>
            <a:r>
              <a:rPr lang="en-US" b="0" i="0" dirty="0" err="1">
                <a:solidFill>
                  <a:srgbClr val="212121"/>
                </a:solidFill>
                <a:effectLst/>
                <a:latin typeface="open sans"/>
              </a:rPr>
              <a:t>setAttribute</a:t>
            </a:r>
            <a:r>
              <a:rPr lang="en-US" b="0" i="0" dirty="0">
                <a:solidFill>
                  <a:srgbClr val="212121"/>
                </a:solidFill>
                <a:effectLst/>
                <a:latin typeface="open sans"/>
              </a:rPr>
              <a:t>() – set the new attribute</a:t>
            </a:r>
          </a:p>
          <a:p>
            <a:pPr algn="l">
              <a:buFont typeface="Arial" panose="020B0604020202020204" pitchFamily="34" charset="0"/>
              <a:buChar char="•"/>
            </a:pPr>
            <a:r>
              <a:rPr lang="en-US" b="0" i="0" dirty="0" err="1">
                <a:solidFill>
                  <a:srgbClr val="212121"/>
                </a:solidFill>
                <a:effectLst/>
                <a:latin typeface="open sans"/>
              </a:rPr>
              <a:t>removeChild</a:t>
            </a:r>
            <a:r>
              <a:rPr lang="en-US" b="0" i="0" dirty="0">
                <a:solidFill>
                  <a:srgbClr val="212121"/>
                </a:solidFill>
                <a:effectLst/>
                <a:latin typeface="open sans"/>
              </a:rPr>
              <a:t>() – remove elements</a:t>
            </a:r>
          </a:p>
          <a:p>
            <a:pPr algn="l">
              <a:buFont typeface="Arial" panose="020B0604020202020204" pitchFamily="34" charset="0"/>
              <a:buChar char="•"/>
            </a:pPr>
            <a:r>
              <a:rPr lang="en-US" b="0" i="0" dirty="0" err="1">
                <a:solidFill>
                  <a:srgbClr val="212121"/>
                </a:solidFill>
                <a:effectLst/>
                <a:latin typeface="open sans"/>
              </a:rPr>
              <a:t>createElement</a:t>
            </a:r>
            <a:r>
              <a:rPr lang="en-US" b="0" i="0" dirty="0">
                <a:solidFill>
                  <a:srgbClr val="212121"/>
                </a:solidFill>
                <a:effectLst/>
                <a:latin typeface="open sans"/>
              </a:rPr>
              <a:t>() – Create New element</a:t>
            </a:r>
          </a:p>
          <a:p>
            <a:pPr algn="l">
              <a:buFont typeface="Arial" panose="020B0604020202020204" pitchFamily="34" charset="0"/>
              <a:buChar char="•"/>
            </a:pPr>
            <a:r>
              <a:rPr lang="en-US" b="0" i="0" dirty="0" err="1">
                <a:solidFill>
                  <a:srgbClr val="212121"/>
                </a:solidFill>
                <a:effectLst/>
                <a:latin typeface="open sans"/>
              </a:rPr>
              <a:t>createTextNode</a:t>
            </a:r>
            <a:r>
              <a:rPr lang="en-US" b="0" i="0" dirty="0">
                <a:solidFill>
                  <a:srgbClr val="212121"/>
                </a:solidFill>
                <a:effectLst/>
                <a:latin typeface="open sans"/>
              </a:rPr>
              <a:t>() – Text write in a element</a:t>
            </a:r>
          </a:p>
          <a:p>
            <a:pPr algn="l">
              <a:buFont typeface="Arial" panose="020B0604020202020204" pitchFamily="34" charset="0"/>
              <a:buChar char="•"/>
            </a:pPr>
            <a:r>
              <a:rPr lang="en-US" b="0" i="0" dirty="0" err="1">
                <a:solidFill>
                  <a:srgbClr val="212121"/>
                </a:solidFill>
                <a:effectLst/>
                <a:latin typeface="open sans"/>
              </a:rPr>
              <a:t>appendChild</a:t>
            </a:r>
            <a:r>
              <a:rPr lang="en-US" b="0" i="0" dirty="0">
                <a:solidFill>
                  <a:srgbClr val="212121"/>
                </a:solidFill>
                <a:effectLst/>
                <a:latin typeface="open sans"/>
              </a:rPr>
              <a:t>() – join the object</a:t>
            </a:r>
          </a:p>
          <a:p>
            <a:pPr algn="l">
              <a:buFont typeface="Arial" panose="020B0604020202020204" pitchFamily="34" charset="0"/>
              <a:buChar char="•"/>
            </a:pPr>
            <a:r>
              <a:rPr lang="en-US" b="0" i="0" dirty="0" err="1">
                <a:solidFill>
                  <a:srgbClr val="212121"/>
                </a:solidFill>
                <a:effectLst/>
                <a:latin typeface="open sans"/>
              </a:rPr>
              <a:t>replaceChild</a:t>
            </a:r>
            <a:r>
              <a:rPr lang="en-US" b="0" i="0" dirty="0">
                <a:solidFill>
                  <a:srgbClr val="212121"/>
                </a:solidFill>
                <a:effectLst/>
                <a:latin typeface="open sans"/>
              </a:rPr>
              <a:t>() – replace the tag</a:t>
            </a:r>
          </a:p>
          <a:p>
            <a:pPr algn="l">
              <a:buFont typeface="Arial" panose="020B0604020202020204" pitchFamily="34" charset="0"/>
              <a:buChar char="•"/>
            </a:pPr>
            <a:r>
              <a:rPr lang="en-US" b="0" i="0" dirty="0" err="1">
                <a:solidFill>
                  <a:srgbClr val="212121"/>
                </a:solidFill>
                <a:effectLst/>
                <a:latin typeface="open sans"/>
              </a:rPr>
              <a:t>ChildElementCount</a:t>
            </a:r>
            <a:r>
              <a:rPr lang="en-US" b="0" i="0" dirty="0">
                <a:solidFill>
                  <a:srgbClr val="212121"/>
                </a:solidFill>
                <a:effectLst/>
                <a:latin typeface="open sans"/>
              </a:rPr>
              <a:t>() – inside the division tag count the tag</a:t>
            </a:r>
          </a:p>
        </p:txBody>
      </p:sp>
      <p:sp>
        <p:nvSpPr>
          <p:cNvPr id="4" name="Footer Placeholder 3">
            <a:extLst>
              <a:ext uri="{FF2B5EF4-FFF2-40B4-BE49-F238E27FC236}">
                <a16:creationId xmlns:a16="http://schemas.microsoft.com/office/drawing/2014/main" id="{947A79FC-5827-4528-932A-EB3A5B80816E}"/>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8424212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A3942-ECE1-470C-A8F5-A46DAE7D6A44}"/>
              </a:ext>
            </a:extLst>
          </p:cNvPr>
          <p:cNvSpPr>
            <a:spLocks noGrp="1"/>
          </p:cNvSpPr>
          <p:nvPr>
            <p:ph type="title"/>
          </p:nvPr>
        </p:nvSpPr>
        <p:spPr/>
        <p:txBody>
          <a:bodyPr>
            <a:normAutofit/>
          </a:bodyPr>
          <a:lstStyle/>
          <a:p>
            <a:r>
              <a:rPr lang="en-US" sz="4000" b="1" dirty="0">
                <a:solidFill>
                  <a:srgbClr val="00B176"/>
                </a:solidFill>
                <a:latin typeface="Podkova"/>
              </a:rPr>
              <a:t>Example # 1</a:t>
            </a:r>
          </a:p>
        </p:txBody>
      </p:sp>
      <p:sp>
        <p:nvSpPr>
          <p:cNvPr id="3" name="Content Placeholder 2">
            <a:extLst>
              <a:ext uri="{FF2B5EF4-FFF2-40B4-BE49-F238E27FC236}">
                <a16:creationId xmlns:a16="http://schemas.microsoft.com/office/drawing/2014/main" id="{76481CBF-57EE-4D9E-91BA-6587E855A7B5}"/>
              </a:ext>
            </a:extLst>
          </p:cNvPr>
          <p:cNvSpPr>
            <a:spLocks noGrp="1"/>
          </p:cNvSpPr>
          <p:nvPr>
            <p:ph idx="1"/>
          </p:nvPr>
        </p:nvSpPr>
        <p:spPr/>
        <p:txBody>
          <a:bodyPr>
            <a:normAutofit fontScale="92500" lnSpcReduction="20000"/>
          </a:bodyPr>
          <a:lstStyle/>
          <a:p>
            <a:pPr marL="0" indent="0">
              <a:buNone/>
            </a:pPr>
            <a:r>
              <a:rPr lang="en-US" b="0" dirty="0">
                <a:effectLst/>
                <a:latin typeface="Consolas" panose="020B0609020204030204" pitchFamily="49" charset="0"/>
              </a:rPr>
              <a:t>&lt;!DOCTYPE html&gt;</a:t>
            </a:r>
          </a:p>
          <a:p>
            <a:pPr marL="0" indent="0">
              <a:buNone/>
            </a:pPr>
            <a:r>
              <a:rPr lang="en-US" b="0" dirty="0">
                <a:effectLst/>
                <a:latin typeface="Consolas" panose="020B0609020204030204" pitchFamily="49" charset="0"/>
              </a:rPr>
              <a:t>&lt;html lang="</a:t>
            </a:r>
            <a:r>
              <a:rPr lang="en-US" b="0" dirty="0" err="1">
                <a:effectLst/>
                <a:latin typeface="Consolas" panose="020B0609020204030204" pitchFamily="49" charset="0"/>
              </a:rPr>
              <a:t>en</a:t>
            </a:r>
            <a:r>
              <a:rPr lang="en-US" b="0" dirty="0">
                <a:effectLst/>
                <a:latin typeface="Consolas" panose="020B0609020204030204" pitchFamily="49" charset="0"/>
              </a:rPr>
              <a:t>"&gt;</a:t>
            </a:r>
          </a:p>
          <a:p>
            <a:pPr marL="0" indent="0">
              <a:buNone/>
            </a:pPr>
            <a:r>
              <a:rPr lang="en-US" b="0" dirty="0">
                <a:effectLst/>
                <a:latin typeface="Consolas" panose="020B0609020204030204" pitchFamily="49" charset="0"/>
              </a:rPr>
              <a:t>&lt;head&gt;</a:t>
            </a:r>
          </a:p>
          <a:p>
            <a:pPr marL="0" indent="0">
              <a:buNone/>
            </a:pPr>
            <a:r>
              <a:rPr lang="en-US" b="0" dirty="0">
                <a:effectLst/>
                <a:latin typeface="Consolas" panose="020B0609020204030204" pitchFamily="49" charset="0"/>
              </a:rPr>
              <a:t>    &lt;meta charset="UTF-8"&gt;</a:t>
            </a:r>
          </a:p>
          <a:p>
            <a:pPr marL="0" indent="0">
              <a:buNone/>
            </a:pPr>
            <a:r>
              <a:rPr lang="en-US" b="0" dirty="0">
                <a:effectLst/>
                <a:latin typeface="Consolas" panose="020B0609020204030204" pitchFamily="49" charset="0"/>
              </a:rPr>
              <a:t>    &lt;meta http-</a:t>
            </a:r>
            <a:r>
              <a:rPr lang="en-US" b="0" dirty="0" err="1">
                <a:effectLst/>
                <a:latin typeface="Consolas" panose="020B0609020204030204" pitchFamily="49" charset="0"/>
              </a:rPr>
              <a:t>equiv</a:t>
            </a:r>
            <a:r>
              <a:rPr lang="en-US" b="0" dirty="0">
                <a:effectLst/>
                <a:latin typeface="Consolas" panose="020B0609020204030204" pitchFamily="49" charset="0"/>
              </a:rPr>
              <a:t>="X-UA-Compatible" content="IE=edge"&gt;</a:t>
            </a:r>
          </a:p>
          <a:p>
            <a:pPr marL="0" indent="0">
              <a:buNone/>
            </a:pPr>
            <a:r>
              <a:rPr lang="en-US" b="0" dirty="0">
                <a:effectLst/>
                <a:latin typeface="Consolas" panose="020B0609020204030204" pitchFamily="49" charset="0"/>
              </a:rPr>
              <a:t>    &lt;meta name="viewport" content="width=device-width, initial-scale=1.0"&gt;</a:t>
            </a:r>
          </a:p>
          <a:p>
            <a:pPr marL="0" indent="0">
              <a:buNone/>
            </a:pPr>
            <a:r>
              <a:rPr lang="en-US" b="0" dirty="0">
                <a:effectLst/>
                <a:latin typeface="Consolas" panose="020B0609020204030204" pitchFamily="49" charset="0"/>
              </a:rPr>
              <a:t>    &lt;title&gt;Document&lt;/title&gt;</a:t>
            </a:r>
          </a:p>
          <a:p>
            <a:pPr marL="0" indent="0">
              <a:buNone/>
            </a:pPr>
            <a:r>
              <a:rPr lang="en-US" b="0" dirty="0">
                <a:effectLst/>
                <a:latin typeface="Consolas" panose="020B0609020204030204" pitchFamily="49" charset="0"/>
              </a:rPr>
              <a:t>&lt;/head&gt;</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6D516378-3DF7-4F3A-80B1-B950BC8DF57E}"/>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088853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A63-6616-40EB-8B9A-BB78DEFD98F2}"/>
              </a:ext>
            </a:extLst>
          </p:cNvPr>
          <p:cNvSpPr>
            <a:spLocks noGrp="1"/>
          </p:cNvSpPr>
          <p:nvPr>
            <p:ph type="title"/>
          </p:nvPr>
        </p:nvSpPr>
        <p:spPr/>
        <p:txBody>
          <a:bodyPr/>
          <a:lstStyle/>
          <a:p>
            <a:r>
              <a:rPr lang="en-US" sz="4400" b="1" dirty="0">
                <a:solidFill>
                  <a:srgbClr val="00B176"/>
                </a:solidFill>
                <a:latin typeface="Podkova"/>
              </a:rPr>
              <a:t>Comparison Operator</a:t>
            </a:r>
            <a:endParaRPr lang="en-US" dirty="0"/>
          </a:p>
        </p:txBody>
      </p:sp>
      <p:sp>
        <p:nvSpPr>
          <p:cNvPr id="4" name="Footer Placeholder 3">
            <a:extLst>
              <a:ext uri="{FF2B5EF4-FFF2-40B4-BE49-F238E27FC236}">
                <a16:creationId xmlns:a16="http://schemas.microsoft.com/office/drawing/2014/main" id="{7C79C886-2C68-4C6C-8632-560D257104DF}"/>
              </a:ext>
            </a:extLst>
          </p:cNvPr>
          <p:cNvSpPr>
            <a:spLocks noGrp="1"/>
          </p:cNvSpPr>
          <p:nvPr>
            <p:ph type="ftr" sz="quarter" idx="11"/>
          </p:nvPr>
        </p:nvSpPr>
        <p:spPr/>
        <p:txBody>
          <a:bodyPr/>
          <a:lstStyle/>
          <a:p>
            <a:r>
              <a:rPr lang="en-US"/>
              <a:t>www.Shyamsir.com</a:t>
            </a:r>
          </a:p>
        </p:txBody>
      </p:sp>
      <p:graphicFrame>
        <p:nvGraphicFramePr>
          <p:cNvPr id="9" name="Table 8">
            <a:extLst>
              <a:ext uri="{FF2B5EF4-FFF2-40B4-BE49-F238E27FC236}">
                <a16:creationId xmlns:a16="http://schemas.microsoft.com/office/drawing/2014/main" id="{148C10C7-9CEE-4D41-A684-B99137241F73}"/>
              </a:ext>
            </a:extLst>
          </p:cNvPr>
          <p:cNvGraphicFramePr>
            <a:graphicFrameLocks noGrp="1"/>
          </p:cNvGraphicFramePr>
          <p:nvPr>
            <p:extLst>
              <p:ext uri="{D42A27DB-BD31-4B8C-83A1-F6EECF244321}">
                <p14:modId xmlns:p14="http://schemas.microsoft.com/office/powerpoint/2010/main" val="690600921"/>
              </p:ext>
            </p:extLst>
          </p:nvPr>
        </p:nvGraphicFramePr>
        <p:xfrm>
          <a:off x="1056396" y="1690688"/>
          <a:ext cx="8061099" cy="4351342"/>
        </p:xfrm>
        <a:graphic>
          <a:graphicData uri="http://schemas.openxmlformats.org/drawingml/2006/table">
            <a:tbl>
              <a:tblPr>
                <a:tableStyleId>{5DA37D80-6434-44D0-A028-1B22A696006F}</a:tableStyleId>
              </a:tblPr>
              <a:tblGrid>
                <a:gridCol w="1315743">
                  <a:extLst>
                    <a:ext uri="{9D8B030D-6E8A-4147-A177-3AD203B41FA5}">
                      <a16:colId xmlns:a16="http://schemas.microsoft.com/office/drawing/2014/main" val="3473941245"/>
                    </a:ext>
                  </a:extLst>
                </a:gridCol>
                <a:gridCol w="6745356">
                  <a:extLst>
                    <a:ext uri="{9D8B030D-6E8A-4147-A177-3AD203B41FA5}">
                      <a16:colId xmlns:a16="http://schemas.microsoft.com/office/drawing/2014/main" val="244065801"/>
                    </a:ext>
                  </a:extLst>
                </a:gridCol>
              </a:tblGrid>
              <a:tr h="671683">
                <a:tc>
                  <a:txBody>
                    <a:bodyPr/>
                    <a:lstStyle/>
                    <a:p>
                      <a:pPr algn="l" fontAlgn="t"/>
                      <a:r>
                        <a:rPr lang="en-US" sz="1700">
                          <a:effectLst/>
                        </a:rPr>
                        <a:t>Operator</a:t>
                      </a:r>
                    </a:p>
                  </a:txBody>
                  <a:tcPr marL="146018" marR="73009" marT="73009" marB="73009"/>
                </a:tc>
                <a:tc>
                  <a:txBody>
                    <a:bodyPr/>
                    <a:lstStyle/>
                    <a:p>
                      <a:pPr algn="l" fontAlgn="t"/>
                      <a:r>
                        <a:rPr lang="en-US" sz="1700">
                          <a:effectLst/>
                        </a:rPr>
                        <a:t>Description</a:t>
                      </a:r>
                    </a:p>
                  </a:txBody>
                  <a:tcPr marL="73009" marR="73009" marT="73009" marB="73009"/>
                </a:tc>
                <a:extLst>
                  <a:ext uri="{0D108BD9-81ED-4DB2-BD59-A6C34878D82A}">
                    <a16:rowId xmlns:a16="http://schemas.microsoft.com/office/drawing/2014/main" val="3324052356"/>
                  </a:ext>
                </a:extLst>
              </a:tr>
              <a:tr h="408851">
                <a:tc>
                  <a:txBody>
                    <a:bodyPr/>
                    <a:lstStyle/>
                    <a:p>
                      <a:pPr algn="l" fontAlgn="t"/>
                      <a:r>
                        <a:rPr lang="en-US" sz="1700">
                          <a:effectLst/>
                        </a:rPr>
                        <a:t>==</a:t>
                      </a:r>
                    </a:p>
                  </a:txBody>
                  <a:tcPr marL="146018" marR="73009" marT="73009" marB="73009"/>
                </a:tc>
                <a:tc>
                  <a:txBody>
                    <a:bodyPr/>
                    <a:lstStyle/>
                    <a:p>
                      <a:pPr algn="l" fontAlgn="t"/>
                      <a:r>
                        <a:rPr lang="en-US" sz="1700">
                          <a:effectLst/>
                        </a:rPr>
                        <a:t>equal to</a:t>
                      </a:r>
                    </a:p>
                  </a:txBody>
                  <a:tcPr marL="73009" marR="73009" marT="73009" marB="73009"/>
                </a:tc>
                <a:extLst>
                  <a:ext uri="{0D108BD9-81ED-4DB2-BD59-A6C34878D82A}">
                    <a16:rowId xmlns:a16="http://schemas.microsoft.com/office/drawing/2014/main" val="1740133806"/>
                  </a:ext>
                </a:extLst>
              </a:tr>
              <a:tr h="408851">
                <a:tc>
                  <a:txBody>
                    <a:bodyPr/>
                    <a:lstStyle/>
                    <a:p>
                      <a:pPr algn="l" fontAlgn="t"/>
                      <a:r>
                        <a:rPr lang="en-US" sz="1700">
                          <a:effectLst/>
                        </a:rPr>
                        <a:t>===</a:t>
                      </a:r>
                    </a:p>
                  </a:txBody>
                  <a:tcPr marL="146018" marR="73009" marT="73009" marB="73009"/>
                </a:tc>
                <a:tc>
                  <a:txBody>
                    <a:bodyPr/>
                    <a:lstStyle/>
                    <a:p>
                      <a:pPr algn="l" fontAlgn="t"/>
                      <a:r>
                        <a:rPr lang="en-US" sz="1700">
                          <a:effectLst/>
                        </a:rPr>
                        <a:t>equal value and equal type</a:t>
                      </a:r>
                    </a:p>
                  </a:txBody>
                  <a:tcPr marL="73009" marR="73009" marT="73009" marB="73009"/>
                </a:tc>
                <a:extLst>
                  <a:ext uri="{0D108BD9-81ED-4DB2-BD59-A6C34878D82A}">
                    <a16:rowId xmlns:a16="http://schemas.microsoft.com/office/drawing/2014/main" val="3381471443"/>
                  </a:ext>
                </a:extLst>
              </a:tr>
              <a:tr h="408851">
                <a:tc>
                  <a:txBody>
                    <a:bodyPr/>
                    <a:lstStyle/>
                    <a:p>
                      <a:pPr algn="l" fontAlgn="t"/>
                      <a:r>
                        <a:rPr lang="en-US" sz="1700">
                          <a:effectLst/>
                        </a:rPr>
                        <a:t>!=</a:t>
                      </a:r>
                    </a:p>
                  </a:txBody>
                  <a:tcPr marL="146018" marR="73009" marT="73009" marB="73009"/>
                </a:tc>
                <a:tc>
                  <a:txBody>
                    <a:bodyPr/>
                    <a:lstStyle/>
                    <a:p>
                      <a:pPr algn="l" fontAlgn="t"/>
                      <a:r>
                        <a:rPr lang="en-US" sz="1700">
                          <a:effectLst/>
                        </a:rPr>
                        <a:t>not equal</a:t>
                      </a:r>
                    </a:p>
                  </a:txBody>
                  <a:tcPr marL="73009" marR="73009" marT="73009" marB="73009"/>
                </a:tc>
                <a:extLst>
                  <a:ext uri="{0D108BD9-81ED-4DB2-BD59-A6C34878D82A}">
                    <a16:rowId xmlns:a16="http://schemas.microsoft.com/office/drawing/2014/main" val="1389216545"/>
                  </a:ext>
                </a:extLst>
              </a:tr>
              <a:tr h="408851">
                <a:tc>
                  <a:txBody>
                    <a:bodyPr/>
                    <a:lstStyle/>
                    <a:p>
                      <a:pPr algn="l" fontAlgn="t"/>
                      <a:r>
                        <a:rPr lang="en-US" sz="1700">
                          <a:effectLst/>
                        </a:rPr>
                        <a:t>!==</a:t>
                      </a:r>
                    </a:p>
                  </a:txBody>
                  <a:tcPr marL="146018" marR="73009" marT="73009" marB="73009"/>
                </a:tc>
                <a:tc>
                  <a:txBody>
                    <a:bodyPr/>
                    <a:lstStyle/>
                    <a:p>
                      <a:pPr algn="l" fontAlgn="t"/>
                      <a:r>
                        <a:rPr lang="en-US" sz="1700">
                          <a:effectLst/>
                        </a:rPr>
                        <a:t>not equal value or not equal type</a:t>
                      </a:r>
                    </a:p>
                  </a:txBody>
                  <a:tcPr marL="73009" marR="73009" marT="73009" marB="73009"/>
                </a:tc>
                <a:extLst>
                  <a:ext uri="{0D108BD9-81ED-4DB2-BD59-A6C34878D82A}">
                    <a16:rowId xmlns:a16="http://schemas.microsoft.com/office/drawing/2014/main" val="215187026"/>
                  </a:ext>
                </a:extLst>
              </a:tr>
              <a:tr h="408851">
                <a:tc>
                  <a:txBody>
                    <a:bodyPr/>
                    <a:lstStyle/>
                    <a:p>
                      <a:pPr algn="l" fontAlgn="t"/>
                      <a:r>
                        <a:rPr lang="en-US" sz="1700">
                          <a:effectLst/>
                        </a:rPr>
                        <a:t>&gt;</a:t>
                      </a:r>
                    </a:p>
                  </a:txBody>
                  <a:tcPr marL="146018" marR="73009" marT="73009" marB="73009"/>
                </a:tc>
                <a:tc>
                  <a:txBody>
                    <a:bodyPr/>
                    <a:lstStyle/>
                    <a:p>
                      <a:pPr algn="l" fontAlgn="t"/>
                      <a:r>
                        <a:rPr lang="en-US" sz="1700">
                          <a:effectLst/>
                        </a:rPr>
                        <a:t>greater than</a:t>
                      </a:r>
                    </a:p>
                  </a:txBody>
                  <a:tcPr marL="73009" marR="73009" marT="73009" marB="73009"/>
                </a:tc>
                <a:extLst>
                  <a:ext uri="{0D108BD9-81ED-4DB2-BD59-A6C34878D82A}">
                    <a16:rowId xmlns:a16="http://schemas.microsoft.com/office/drawing/2014/main" val="2225980819"/>
                  </a:ext>
                </a:extLst>
              </a:tr>
              <a:tr h="408851">
                <a:tc>
                  <a:txBody>
                    <a:bodyPr/>
                    <a:lstStyle/>
                    <a:p>
                      <a:pPr algn="l" fontAlgn="t"/>
                      <a:r>
                        <a:rPr lang="en-US" sz="1700">
                          <a:effectLst/>
                        </a:rPr>
                        <a:t>&lt;</a:t>
                      </a:r>
                    </a:p>
                  </a:txBody>
                  <a:tcPr marL="146018" marR="73009" marT="73009" marB="73009"/>
                </a:tc>
                <a:tc>
                  <a:txBody>
                    <a:bodyPr/>
                    <a:lstStyle/>
                    <a:p>
                      <a:pPr algn="l" fontAlgn="t"/>
                      <a:r>
                        <a:rPr lang="en-US" sz="1700">
                          <a:effectLst/>
                        </a:rPr>
                        <a:t>less than</a:t>
                      </a:r>
                    </a:p>
                  </a:txBody>
                  <a:tcPr marL="73009" marR="73009" marT="73009" marB="73009"/>
                </a:tc>
                <a:extLst>
                  <a:ext uri="{0D108BD9-81ED-4DB2-BD59-A6C34878D82A}">
                    <a16:rowId xmlns:a16="http://schemas.microsoft.com/office/drawing/2014/main" val="3181451083"/>
                  </a:ext>
                </a:extLst>
              </a:tr>
              <a:tr h="408851">
                <a:tc>
                  <a:txBody>
                    <a:bodyPr/>
                    <a:lstStyle/>
                    <a:p>
                      <a:pPr algn="l" fontAlgn="t"/>
                      <a:r>
                        <a:rPr lang="en-US" sz="1700">
                          <a:effectLst/>
                        </a:rPr>
                        <a:t>&gt;=</a:t>
                      </a:r>
                    </a:p>
                  </a:txBody>
                  <a:tcPr marL="146018" marR="73009" marT="73009" marB="73009"/>
                </a:tc>
                <a:tc>
                  <a:txBody>
                    <a:bodyPr/>
                    <a:lstStyle/>
                    <a:p>
                      <a:pPr algn="l" fontAlgn="t"/>
                      <a:r>
                        <a:rPr lang="en-US" sz="1700">
                          <a:effectLst/>
                        </a:rPr>
                        <a:t>greater than or equal to</a:t>
                      </a:r>
                    </a:p>
                  </a:txBody>
                  <a:tcPr marL="73009" marR="73009" marT="73009" marB="73009"/>
                </a:tc>
                <a:extLst>
                  <a:ext uri="{0D108BD9-81ED-4DB2-BD59-A6C34878D82A}">
                    <a16:rowId xmlns:a16="http://schemas.microsoft.com/office/drawing/2014/main" val="4021857583"/>
                  </a:ext>
                </a:extLst>
              </a:tr>
              <a:tr h="408851">
                <a:tc>
                  <a:txBody>
                    <a:bodyPr/>
                    <a:lstStyle/>
                    <a:p>
                      <a:pPr algn="l" fontAlgn="t"/>
                      <a:r>
                        <a:rPr lang="en-US" sz="1700">
                          <a:effectLst/>
                        </a:rPr>
                        <a:t>&lt;=</a:t>
                      </a:r>
                    </a:p>
                  </a:txBody>
                  <a:tcPr marL="146018" marR="73009" marT="73009" marB="73009"/>
                </a:tc>
                <a:tc>
                  <a:txBody>
                    <a:bodyPr/>
                    <a:lstStyle/>
                    <a:p>
                      <a:pPr algn="l" fontAlgn="t"/>
                      <a:r>
                        <a:rPr lang="en-US" sz="1700">
                          <a:effectLst/>
                        </a:rPr>
                        <a:t>less than or equal to</a:t>
                      </a:r>
                    </a:p>
                  </a:txBody>
                  <a:tcPr marL="73009" marR="73009" marT="73009" marB="73009"/>
                </a:tc>
                <a:extLst>
                  <a:ext uri="{0D108BD9-81ED-4DB2-BD59-A6C34878D82A}">
                    <a16:rowId xmlns:a16="http://schemas.microsoft.com/office/drawing/2014/main" val="3837546113"/>
                  </a:ext>
                </a:extLst>
              </a:tr>
              <a:tr h="408851">
                <a:tc>
                  <a:txBody>
                    <a:bodyPr/>
                    <a:lstStyle/>
                    <a:p>
                      <a:pPr algn="l" fontAlgn="t"/>
                      <a:r>
                        <a:rPr lang="en-US" sz="1700">
                          <a:effectLst/>
                        </a:rPr>
                        <a:t>?</a:t>
                      </a:r>
                    </a:p>
                  </a:txBody>
                  <a:tcPr marL="146018" marR="73009" marT="73009" marB="73009"/>
                </a:tc>
                <a:tc>
                  <a:txBody>
                    <a:bodyPr/>
                    <a:lstStyle/>
                    <a:p>
                      <a:pPr algn="l" fontAlgn="t"/>
                      <a:r>
                        <a:rPr lang="en-US" sz="1700" dirty="0">
                          <a:effectLst/>
                        </a:rPr>
                        <a:t>ternary operator</a:t>
                      </a:r>
                    </a:p>
                  </a:txBody>
                  <a:tcPr marL="73009" marR="73009" marT="73009" marB="73009"/>
                </a:tc>
                <a:extLst>
                  <a:ext uri="{0D108BD9-81ED-4DB2-BD59-A6C34878D82A}">
                    <a16:rowId xmlns:a16="http://schemas.microsoft.com/office/drawing/2014/main" val="3003096170"/>
                  </a:ext>
                </a:extLst>
              </a:tr>
            </a:tbl>
          </a:graphicData>
        </a:graphic>
      </p:graphicFrame>
    </p:spTree>
    <p:extLst>
      <p:ext uri="{BB962C8B-B14F-4D97-AF65-F5344CB8AC3E}">
        <p14:creationId xmlns:p14="http://schemas.microsoft.com/office/powerpoint/2010/main" val="18772529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A3942-ECE1-470C-A8F5-A46DAE7D6A44}"/>
              </a:ext>
            </a:extLst>
          </p:cNvPr>
          <p:cNvSpPr>
            <a:spLocks noGrp="1"/>
          </p:cNvSpPr>
          <p:nvPr>
            <p:ph type="title"/>
          </p:nvPr>
        </p:nvSpPr>
        <p:spPr/>
        <p:txBody>
          <a:bodyPr>
            <a:normAutofit/>
          </a:bodyPr>
          <a:lstStyle/>
          <a:p>
            <a:r>
              <a:rPr lang="en-US" sz="4000" b="1" dirty="0">
                <a:solidFill>
                  <a:srgbClr val="00B176"/>
                </a:solidFill>
                <a:latin typeface="Podkova"/>
              </a:rPr>
              <a:t>Example # 1</a:t>
            </a:r>
          </a:p>
        </p:txBody>
      </p:sp>
      <p:sp>
        <p:nvSpPr>
          <p:cNvPr id="3" name="Content Placeholder 2">
            <a:extLst>
              <a:ext uri="{FF2B5EF4-FFF2-40B4-BE49-F238E27FC236}">
                <a16:creationId xmlns:a16="http://schemas.microsoft.com/office/drawing/2014/main" id="{76481CBF-57EE-4D9E-91BA-6587E855A7B5}"/>
              </a:ext>
            </a:extLst>
          </p:cNvPr>
          <p:cNvSpPr>
            <a:spLocks noGrp="1"/>
          </p:cNvSpPr>
          <p:nvPr>
            <p:ph idx="1"/>
          </p:nvPr>
        </p:nvSpPr>
        <p:spPr/>
        <p:txBody>
          <a:bodyPr>
            <a:normAutofit fontScale="70000" lnSpcReduction="20000"/>
          </a:bodyPr>
          <a:lstStyle/>
          <a:p>
            <a:pPr marL="0" indent="0">
              <a:buNone/>
            </a:pPr>
            <a:br>
              <a:rPr lang="en-US" b="0" dirty="0">
                <a:effectLst/>
                <a:latin typeface="Consolas" panose="020B0609020204030204" pitchFamily="49" charset="0"/>
              </a:rPr>
            </a:br>
            <a:r>
              <a:rPr lang="en-US" b="0" dirty="0">
                <a:effectLst/>
                <a:latin typeface="Consolas" panose="020B0609020204030204" pitchFamily="49" charset="0"/>
              </a:rPr>
              <a:t>&lt;script&gt;</a:t>
            </a:r>
          </a:p>
          <a:p>
            <a:pPr marL="0" indent="0">
              <a:buNone/>
            </a:pPr>
            <a:r>
              <a:rPr lang="en-US" b="0" dirty="0">
                <a:effectLst/>
                <a:latin typeface="Consolas" panose="020B0609020204030204" pitchFamily="49" charset="0"/>
              </a:rPr>
              <a:t>    // Display lang attribute value of html element</a:t>
            </a:r>
          </a:p>
          <a:p>
            <a:pPr marL="0" indent="0">
              <a:buNone/>
            </a:pPr>
            <a:r>
              <a:rPr lang="en-US" b="1" dirty="0">
                <a:effectLst/>
                <a:latin typeface="Consolas" panose="020B0609020204030204" pitchFamily="49" charset="0"/>
              </a:rPr>
              <a:t>    alert(</a:t>
            </a:r>
            <a:r>
              <a:rPr lang="en-US" b="1" dirty="0" err="1">
                <a:effectLst/>
                <a:latin typeface="Consolas" panose="020B0609020204030204" pitchFamily="49" charset="0"/>
              </a:rPr>
              <a:t>document.documentElement.getAttribute</a:t>
            </a:r>
            <a:r>
              <a:rPr lang="en-US" b="1" dirty="0">
                <a:effectLst/>
                <a:latin typeface="Consolas" panose="020B0609020204030204" pitchFamily="49" charset="0"/>
              </a:rPr>
              <a:t>("lang")); // Outputs: </a:t>
            </a:r>
            <a:r>
              <a:rPr lang="en-US" b="1" dirty="0" err="1">
                <a:effectLst/>
                <a:latin typeface="Consolas" panose="020B0609020204030204" pitchFamily="49" charset="0"/>
              </a:rPr>
              <a:t>en</a:t>
            </a:r>
            <a:endParaRPr lang="en-US" b="1" dirty="0">
              <a:effectLst/>
              <a:latin typeface="Consolas" panose="020B0609020204030204" pitchFamily="49" charset="0"/>
            </a:endParaRP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 Display tag name of the head element's first child</a:t>
            </a:r>
          </a:p>
          <a:p>
            <a:pPr marL="0" indent="0">
              <a:buNone/>
            </a:pPr>
            <a:r>
              <a:rPr lang="en-US" b="1" dirty="0">
                <a:effectLst/>
                <a:latin typeface="Consolas" panose="020B0609020204030204" pitchFamily="49" charset="0"/>
              </a:rPr>
              <a:t>    alert(</a:t>
            </a:r>
            <a:r>
              <a:rPr lang="en-US" b="1" dirty="0" err="1">
                <a:effectLst/>
                <a:latin typeface="Consolas" panose="020B0609020204030204" pitchFamily="49" charset="0"/>
              </a:rPr>
              <a:t>document.head.firstElementChild.nodeName</a:t>
            </a:r>
            <a:r>
              <a:rPr lang="en-US" b="1" dirty="0">
                <a:effectLst/>
                <a:latin typeface="Consolas" panose="020B0609020204030204" pitchFamily="49" charset="0"/>
              </a:rPr>
              <a:t>); // Outputs: meta</a:t>
            </a:r>
          </a:p>
          <a:p>
            <a:pPr marL="0" indent="0">
              <a:buNone/>
            </a:pPr>
            <a:r>
              <a:rPr lang="en-US" b="0" dirty="0">
                <a:effectLst/>
                <a:latin typeface="Consolas" panose="020B0609020204030204" pitchFamily="49" charset="0"/>
              </a:rPr>
              <a:t>    &lt;/script&gt;</a:t>
            </a:r>
          </a:p>
          <a:p>
            <a:pPr marL="0" indent="0">
              <a:buNone/>
            </a:pPr>
            <a:r>
              <a:rPr lang="en-US" b="0" dirty="0">
                <a:effectLst/>
                <a:latin typeface="Consolas" panose="020B0609020204030204" pitchFamily="49" charset="0"/>
              </a:rPr>
              <a:t>&lt;body&gt;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&lt;/body&gt;</a:t>
            </a:r>
          </a:p>
          <a:p>
            <a:pPr marL="0" indent="0">
              <a:buNone/>
            </a:pPr>
            <a:r>
              <a:rPr lang="en-US" b="0" dirty="0">
                <a:effectLst/>
                <a:latin typeface="Consolas" panose="020B0609020204030204" pitchFamily="49" charset="0"/>
              </a:rPr>
              <a:t>&lt;/html&gt;</a:t>
            </a:r>
          </a:p>
        </p:txBody>
      </p:sp>
      <p:sp>
        <p:nvSpPr>
          <p:cNvPr id="4" name="Footer Placeholder 3">
            <a:extLst>
              <a:ext uri="{FF2B5EF4-FFF2-40B4-BE49-F238E27FC236}">
                <a16:creationId xmlns:a16="http://schemas.microsoft.com/office/drawing/2014/main" id="{3E872BC7-A451-44FF-B2D9-3BD3A3BDD03C}"/>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88371181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D83B2A-4C1F-456E-89B8-ADEE5BA8E735}"/>
              </a:ext>
            </a:extLst>
          </p:cNvPr>
          <p:cNvPicPr>
            <a:picLocks noChangeAspect="1"/>
          </p:cNvPicPr>
          <p:nvPr/>
        </p:nvPicPr>
        <p:blipFill>
          <a:blip r:embed="rId2"/>
          <a:stretch>
            <a:fillRect/>
          </a:stretch>
        </p:blipFill>
        <p:spPr>
          <a:xfrm>
            <a:off x="1128634" y="495317"/>
            <a:ext cx="8831293" cy="5867366"/>
          </a:xfrm>
          <a:prstGeom prst="rect">
            <a:avLst/>
          </a:prstGeom>
        </p:spPr>
      </p:pic>
      <p:sp>
        <p:nvSpPr>
          <p:cNvPr id="2" name="Footer Placeholder 1">
            <a:extLst>
              <a:ext uri="{FF2B5EF4-FFF2-40B4-BE49-F238E27FC236}">
                <a16:creationId xmlns:a16="http://schemas.microsoft.com/office/drawing/2014/main" id="{44F08094-FCD4-4A30-BCC3-A3E9C30EB47C}"/>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407763822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C2FD-1D5D-46FC-834F-3B0EF1576C1F}"/>
              </a:ext>
            </a:extLst>
          </p:cNvPr>
          <p:cNvSpPr>
            <a:spLocks noGrp="1"/>
          </p:cNvSpPr>
          <p:nvPr>
            <p:ph type="title"/>
          </p:nvPr>
        </p:nvSpPr>
        <p:spPr/>
        <p:txBody>
          <a:bodyPr>
            <a:normAutofit/>
          </a:bodyPr>
          <a:lstStyle/>
          <a:p>
            <a:r>
              <a:rPr lang="en-US" sz="4000" b="1" dirty="0">
                <a:solidFill>
                  <a:srgbClr val="00B176"/>
                </a:solidFill>
                <a:latin typeface="Podkova"/>
              </a:rPr>
              <a:t>Example#2</a:t>
            </a:r>
          </a:p>
        </p:txBody>
      </p:sp>
      <p:sp>
        <p:nvSpPr>
          <p:cNvPr id="3" name="Content Placeholder 2">
            <a:extLst>
              <a:ext uri="{FF2B5EF4-FFF2-40B4-BE49-F238E27FC236}">
                <a16:creationId xmlns:a16="http://schemas.microsoft.com/office/drawing/2014/main" id="{15170F3F-AC79-4556-ABAB-D11A3BE89FC1}"/>
              </a:ext>
            </a:extLst>
          </p:cNvPr>
          <p:cNvSpPr>
            <a:spLocks noGrp="1"/>
          </p:cNvSpPr>
          <p:nvPr>
            <p:ph idx="1"/>
          </p:nvPr>
        </p:nvSpPr>
        <p:spPr/>
        <p:txBody>
          <a:bodyPr>
            <a:normAutofit fontScale="85000" lnSpcReduction="20000"/>
          </a:bodyPr>
          <a:lstStyle/>
          <a:p>
            <a:pPr marL="0" indent="0">
              <a:buNone/>
            </a:pPr>
            <a:r>
              <a:rPr lang="en-US" sz="3700" b="0" dirty="0">
                <a:effectLst/>
                <a:latin typeface="Consolas" panose="020B0609020204030204" pitchFamily="49" charset="0"/>
              </a:rPr>
              <a:t>&lt;!DOCTYPE html&gt;</a:t>
            </a:r>
          </a:p>
          <a:p>
            <a:pPr marL="0" indent="0">
              <a:buNone/>
            </a:pPr>
            <a:r>
              <a:rPr lang="en-US" sz="3700" b="0" dirty="0">
                <a:effectLst/>
                <a:latin typeface="Consolas" panose="020B0609020204030204" pitchFamily="49" charset="0"/>
              </a:rPr>
              <a:t>&lt;html lang="</a:t>
            </a:r>
            <a:r>
              <a:rPr lang="en-US" sz="3700" b="0" dirty="0" err="1">
                <a:effectLst/>
                <a:latin typeface="Consolas" panose="020B0609020204030204" pitchFamily="49" charset="0"/>
              </a:rPr>
              <a:t>en</a:t>
            </a:r>
            <a:r>
              <a:rPr lang="en-US" sz="3700" b="0" dirty="0">
                <a:effectLst/>
                <a:latin typeface="Consolas" panose="020B0609020204030204" pitchFamily="49" charset="0"/>
              </a:rPr>
              <a:t>"&gt;</a:t>
            </a:r>
          </a:p>
          <a:p>
            <a:pPr marL="0" indent="0">
              <a:buNone/>
            </a:pPr>
            <a:r>
              <a:rPr lang="en-US" sz="3700" b="0" dirty="0">
                <a:effectLst/>
                <a:latin typeface="Consolas" panose="020B0609020204030204" pitchFamily="49" charset="0"/>
              </a:rPr>
              <a:t>&lt;head&gt;</a:t>
            </a:r>
          </a:p>
          <a:p>
            <a:pPr marL="0" indent="0">
              <a:buNone/>
            </a:pPr>
            <a:r>
              <a:rPr lang="en-US" sz="3700" b="0" dirty="0">
                <a:effectLst/>
                <a:latin typeface="Consolas" panose="020B0609020204030204" pitchFamily="49" charset="0"/>
              </a:rPr>
              <a:t>    &lt;meta charset="UTF-8"&gt;</a:t>
            </a:r>
          </a:p>
          <a:p>
            <a:pPr marL="0" indent="0">
              <a:buNone/>
            </a:pPr>
            <a:r>
              <a:rPr lang="en-US" sz="3700" b="0" dirty="0">
                <a:effectLst/>
                <a:latin typeface="Consolas" panose="020B0609020204030204" pitchFamily="49" charset="0"/>
              </a:rPr>
              <a:t>    &lt;meta http-</a:t>
            </a:r>
            <a:r>
              <a:rPr lang="en-US" sz="3700" b="0" dirty="0" err="1">
                <a:effectLst/>
                <a:latin typeface="Consolas" panose="020B0609020204030204" pitchFamily="49" charset="0"/>
              </a:rPr>
              <a:t>equiv</a:t>
            </a:r>
            <a:r>
              <a:rPr lang="en-US" sz="3700" b="0" dirty="0">
                <a:effectLst/>
                <a:latin typeface="Consolas" panose="020B0609020204030204" pitchFamily="49" charset="0"/>
              </a:rPr>
              <a:t>="X-UA-Compatible" content="IE=edge"&gt;</a:t>
            </a:r>
          </a:p>
          <a:p>
            <a:pPr marL="0" indent="0">
              <a:buNone/>
            </a:pPr>
            <a:r>
              <a:rPr lang="en-US" sz="3700" b="0" dirty="0">
                <a:effectLst/>
                <a:latin typeface="Consolas" panose="020B0609020204030204" pitchFamily="49" charset="0"/>
              </a:rPr>
              <a:t>    &lt;meta name="viewport" content="width=device-width, initial-scale=1.0"&gt;</a:t>
            </a:r>
          </a:p>
          <a:p>
            <a:pPr marL="0" indent="0">
              <a:buNone/>
            </a:pPr>
            <a:r>
              <a:rPr lang="en-US" sz="3700" b="0" dirty="0">
                <a:effectLst/>
                <a:latin typeface="Consolas" panose="020B0609020204030204" pitchFamily="49" charset="0"/>
              </a:rPr>
              <a:t>    &lt;title&gt;Document&lt;/title&gt;</a:t>
            </a:r>
          </a:p>
          <a:p>
            <a:pPr marL="0" indent="0">
              <a:buNone/>
            </a:pPr>
            <a:r>
              <a:rPr lang="en-US" sz="3700" b="0" dirty="0">
                <a:effectLst/>
                <a:latin typeface="Consolas" panose="020B0609020204030204" pitchFamily="49" charset="0"/>
              </a:rPr>
              <a:t>&lt;/head&gt;</a:t>
            </a:r>
          </a:p>
          <a:p>
            <a:endParaRPr lang="en-US" dirty="0"/>
          </a:p>
        </p:txBody>
      </p:sp>
      <p:sp>
        <p:nvSpPr>
          <p:cNvPr id="4" name="Footer Placeholder 3">
            <a:extLst>
              <a:ext uri="{FF2B5EF4-FFF2-40B4-BE49-F238E27FC236}">
                <a16:creationId xmlns:a16="http://schemas.microsoft.com/office/drawing/2014/main" id="{14132976-1629-4FB5-82AC-50A235EB03C2}"/>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16046403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C2FD-1D5D-46FC-834F-3B0EF1576C1F}"/>
              </a:ext>
            </a:extLst>
          </p:cNvPr>
          <p:cNvSpPr>
            <a:spLocks noGrp="1"/>
          </p:cNvSpPr>
          <p:nvPr>
            <p:ph type="title"/>
          </p:nvPr>
        </p:nvSpPr>
        <p:spPr/>
        <p:txBody>
          <a:bodyPr>
            <a:normAutofit/>
          </a:bodyPr>
          <a:lstStyle/>
          <a:p>
            <a:r>
              <a:rPr lang="en-US" sz="4000" b="1" dirty="0">
                <a:solidFill>
                  <a:srgbClr val="00B176"/>
                </a:solidFill>
                <a:latin typeface="Podkova"/>
              </a:rPr>
              <a:t>Example#2</a:t>
            </a:r>
          </a:p>
        </p:txBody>
      </p:sp>
      <p:sp>
        <p:nvSpPr>
          <p:cNvPr id="3" name="Content Placeholder 2">
            <a:extLst>
              <a:ext uri="{FF2B5EF4-FFF2-40B4-BE49-F238E27FC236}">
                <a16:creationId xmlns:a16="http://schemas.microsoft.com/office/drawing/2014/main" id="{15170F3F-AC79-4556-ABAB-D11A3BE89FC1}"/>
              </a:ext>
            </a:extLst>
          </p:cNvPr>
          <p:cNvSpPr>
            <a:spLocks noGrp="1"/>
          </p:cNvSpPr>
          <p:nvPr>
            <p:ph idx="1"/>
          </p:nvPr>
        </p:nvSpPr>
        <p:spPr/>
        <p:txBody>
          <a:bodyPr>
            <a:normAutofit fontScale="62500" lnSpcReduction="20000"/>
          </a:bodyPr>
          <a:lstStyle/>
          <a:p>
            <a:pPr marL="0" indent="0">
              <a:buNone/>
            </a:pPr>
            <a:r>
              <a:rPr lang="en-US" sz="3700" b="0" dirty="0">
                <a:effectLst/>
                <a:latin typeface="Consolas" panose="020B0609020204030204" pitchFamily="49" charset="0"/>
              </a:rPr>
              <a:t>    &lt;script&gt;</a:t>
            </a:r>
          </a:p>
          <a:p>
            <a:pPr marL="0" indent="0">
              <a:buNone/>
            </a:pPr>
            <a:r>
              <a:rPr lang="en-US" sz="3700" b="0" dirty="0">
                <a:effectLst/>
                <a:latin typeface="Consolas" panose="020B0609020204030204" pitchFamily="49" charset="0"/>
              </a:rPr>
              <a:t>        alert("From HEAD: " + </a:t>
            </a:r>
            <a:r>
              <a:rPr lang="en-US" sz="3700" b="0" dirty="0" err="1">
                <a:effectLst/>
                <a:latin typeface="Consolas" panose="020B0609020204030204" pitchFamily="49" charset="0"/>
              </a:rPr>
              <a:t>document.body</a:t>
            </a:r>
            <a:r>
              <a:rPr lang="en-US" sz="3700" b="0" dirty="0">
                <a:effectLst/>
                <a:latin typeface="Consolas" panose="020B0609020204030204" pitchFamily="49" charset="0"/>
              </a:rPr>
              <a:t>); // Outputs: null (since &lt;body&gt; is not parsed yet)</a:t>
            </a:r>
          </a:p>
          <a:p>
            <a:pPr marL="0" indent="0">
              <a:buNone/>
            </a:pPr>
            <a:r>
              <a:rPr lang="en-US" sz="3700" b="0" dirty="0">
                <a:effectLst/>
                <a:latin typeface="Consolas" panose="020B0609020204030204" pitchFamily="49" charset="0"/>
              </a:rPr>
              <a:t>        &lt;/script&gt;</a:t>
            </a:r>
          </a:p>
          <a:p>
            <a:pPr marL="0" indent="0">
              <a:buNone/>
            </a:pPr>
            <a:r>
              <a:rPr lang="en-US" sz="3700" b="0" dirty="0">
                <a:effectLst/>
                <a:latin typeface="Consolas" panose="020B0609020204030204" pitchFamily="49" charset="0"/>
              </a:rPr>
              <a:t>    &lt;/head&gt;</a:t>
            </a:r>
          </a:p>
          <a:p>
            <a:pPr marL="0" indent="0">
              <a:buNone/>
            </a:pPr>
            <a:r>
              <a:rPr lang="en-US" sz="3700" b="0" dirty="0">
                <a:effectLst/>
                <a:latin typeface="Consolas" panose="020B0609020204030204" pitchFamily="49" charset="0"/>
              </a:rPr>
              <a:t>    &lt;body&gt;</a:t>
            </a:r>
          </a:p>
          <a:p>
            <a:pPr marL="0" indent="0">
              <a:buNone/>
            </a:pPr>
            <a:r>
              <a:rPr lang="en-US" sz="3700" b="0" dirty="0">
                <a:effectLst/>
                <a:latin typeface="Consolas" panose="020B0609020204030204" pitchFamily="49" charset="0"/>
              </a:rPr>
              <a:t>        &lt;script&gt;</a:t>
            </a:r>
          </a:p>
          <a:p>
            <a:pPr marL="0" indent="0">
              <a:buNone/>
            </a:pPr>
            <a:r>
              <a:rPr lang="en-US" sz="3700" b="0" dirty="0">
                <a:effectLst/>
                <a:latin typeface="Consolas" panose="020B0609020204030204" pitchFamily="49" charset="0"/>
              </a:rPr>
              <a:t>        alert("From BODY: " + </a:t>
            </a:r>
            <a:r>
              <a:rPr lang="en-US" sz="3700" b="0" dirty="0" err="1">
                <a:effectLst/>
                <a:latin typeface="Consolas" panose="020B0609020204030204" pitchFamily="49" charset="0"/>
              </a:rPr>
              <a:t>document.body</a:t>
            </a:r>
            <a:r>
              <a:rPr lang="en-US" sz="3700" b="0" dirty="0">
                <a:effectLst/>
                <a:latin typeface="Consolas" panose="020B0609020204030204" pitchFamily="49" charset="0"/>
              </a:rPr>
              <a:t>); // Outputs: </a:t>
            </a:r>
            <a:r>
              <a:rPr lang="en-US" sz="3700" b="0" dirty="0" err="1">
                <a:effectLst/>
                <a:latin typeface="Consolas" panose="020B0609020204030204" pitchFamily="49" charset="0"/>
              </a:rPr>
              <a:t>HTMLBodyElement</a:t>
            </a:r>
            <a:endParaRPr lang="en-US" sz="3700" b="0" dirty="0">
              <a:effectLst/>
              <a:latin typeface="Consolas" panose="020B0609020204030204" pitchFamily="49" charset="0"/>
            </a:endParaRPr>
          </a:p>
          <a:p>
            <a:pPr marL="0" indent="0">
              <a:buNone/>
            </a:pPr>
            <a:r>
              <a:rPr lang="en-US" sz="3700" b="0" dirty="0">
                <a:effectLst/>
                <a:latin typeface="Consolas" panose="020B0609020204030204" pitchFamily="49" charset="0"/>
              </a:rPr>
              <a:t>        &lt;/script&gt;</a:t>
            </a:r>
          </a:p>
          <a:p>
            <a:pPr marL="0" indent="0">
              <a:buNone/>
            </a:pPr>
            <a:r>
              <a:rPr lang="en-US" sz="3700" b="0" dirty="0">
                <a:effectLst/>
                <a:latin typeface="Consolas" panose="020B0609020204030204" pitchFamily="49" charset="0"/>
              </a:rPr>
              <a:t>&lt;/body&gt;</a:t>
            </a:r>
          </a:p>
          <a:p>
            <a:pPr marL="0" indent="0">
              <a:buNone/>
            </a:pPr>
            <a:r>
              <a:rPr lang="en-US" sz="3700" b="0" dirty="0">
                <a:effectLst/>
                <a:latin typeface="Consolas" panose="020B0609020204030204" pitchFamily="49" charset="0"/>
              </a:rPr>
              <a:t>&lt;/html&gt;</a:t>
            </a:r>
          </a:p>
        </p:txBody>
      </p:sp>
      <p:sp>
        <p:nvSpPr>
          <p:cNvPr id="4" name="Footer Placeholder 3">
            <a:extLst>
              <a:ext uri="{FF2B5EF4-FFF2-40B4-BE49-F238E27FC236}">
                <a16:creationId xmlns:a16="http://schemas.microsoft.com/office/drawing/2014/main" id="{C88C81AE-F4AF-4CD2-B77E-E91942920BD9}"/>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4653575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74F32-7024-4812-8FC7-CF7FDE57B531}"/>
              </a:ext>
            </a:extLst>
          </p:cNvPr>
          <p:cNvSpPr>
            <a:spLocks noGrp="1"/>
          </p:cNvSpPr>
          <p:nvPr>
            <p:ph type="title"/>
          </p:nvPr>
        </p:nvSpPr>
        <p:spPr/>
        <p:txBody>
          <a:bodyPr>
            <a:normAutofit/>
          </a:bodyPr>
          <a:lstStyle/>
          <a:p>
            <a:r>
              <a:rPr lang="en-US" sz="4000" b="1" dirty="0">
                <a:solidFill>
                  <a:srgbClr val="00B176"/>
                </a:solidFill>
                <a:latin typeface="Podkova"/>
              </a:rPr>
              <a:t>TOP MOST</a:t>
            </a:r>
          </a:p>
        </p:txBody>
      </p:sp>
      <p:sp>
        <p:nvSpPr>
          <p:cNvPr id="3" name="Content Placeholder 2">
            <a:extLst>
              <a:ext uri="{FF2B5EF4-FFF2-40B4-BE49-F238E27FC236}">
                <a16:creationId xmlns:a16="http://schemas.microsoft.com/office/drawing/2014/main" id="{B0E3DE12-8011-4BAD-8D35-E839A267228C}"/>
              </a:ext>
            </a:extLst>
          </p:cNvPr>
          <p:cNvSpPr>
            <a:spLocks noGrp="1"/>
          </p:cNvSpPr>
          <p:nvPr>
            <p:ph idx="1"/>
          </p:nvPr>
        </p:nvSpPr>
        <p:spPr/>
        <p:txBody>
          <a:bodyPr>
            <a:normAutofit/>
          </a:bodyPr>
          <a:lstStyle/>
          <a:p>
            <a:r>
              <a:rPr lang="en-US" dirty="0"/>
              <a:t>The topmost tree nodes are available directly as document properties:</a:t>
            </a:r>
          </a:p>
          <a:p>
            <a:endParaRPr lang="en-US" dirty="0"/>
          </a:p>
          <a:p>
            <a:r>
              <a:rPr lang="en-US" dirty="0"/>
              <a:t>&lt;html&gt; = </a:t>
            </a:r>
            <a:r>
              <a:rPr lang="en-US" dirty="0" err="1"/>
              <a:t>document.documentElement</a:t>
            </a:r>
            <a:endParaRPr lang="en-US" dirty="0"/>
          </a:p>
          <a:p>
            <a:r>
              <a:rPr lang="en-US" dirty="0"/>
              <a:t>The topmost document node is </a:t>
            </a:r>
            <a:r>
              <a:rPr lang="en-US" dirty="0" err="1"/>
              <a:t>document.documentElement</a:t>
            </a:r>
            <a:r>
              <a:rPr lang="en-US" dirty="0"/>
              <a:t>. That’s the DOM node of the &lt;html&gt; tag.</a:t>
            </a:r>
          </a:p>
        </p:txBody>
      </p:sp>
      <p:sp>
        <p:nvSpPr>
          <p:cNvPr id="4" name="Footer Placeholder 3">
            <a:extLst>
              <a:ext uri="{FF2B5EF4-FFF2-40B4-BE49-F238E27FC236}">
                <a16:creationId xmlns:a16="http://schemas.microsoft.com/office/drawing/2014/main" id="{95326F5B-BC4C-4976-BA60-FE06816FD9C2}"/>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96639612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74F32-7024-4812-8FC7-CF7FDE57B531}"/>
              </a:ext>
            </a:extLst>
          </p:cNvPr>
          <p:cNvSpPr>
            <a:spLocks noGrp="1"/>
          </p:cNvSpPr>
          <p:nvPr>
            <p:ph type="title"/>
          </p:nvPr>
        </p:nvSpPr>
        <p:spPr/>
        <p:txBody>
          <a:bodyPr>
            <a:normAutofit/>
          </a:bodyPr>
          <a:lstStyle/>
          <a:p>
            <a:r>
              <a:rPr lang="en-US" sz="4000" b="1" dirty="0">
                <a:solidFill>
                  <a:srgbClr val="00B176"/>
                </a:solidFill>
                <a:latin typeface="Podkova"/>
              </a:rPr>
              <a:t>TOP MOST</a:t>
            </a:r>
          </a:p>
        </p:txBody>
      </p:sp>
      <p:sp>
        <p:nvSpPr>
          <p:cNvPr id="3" name="Content Placeholder 2">
            <a:extLst>
              <a:ext uri="{FF2B5EF4-FFF2-40B4-BE49-F238E27FC236}">
                <a16:creationId xmlns:a16="http://schemas.microsoft.com/office/drawing/2014/main" id="{B0E3DE12-8011-4BAD-8D35-E839A267228C}"/>
              </a:ext>
            </a:extLst>
          </p:cNvPr>
          <p:cNvSpPr>
            <a:spLocks noGrp="1"/>
          </p:cNvSpPr>
          <p:nvPr>
            <p:ph idx="1"/>
          </p:nvPr>
        </p:nvSpPr>
        <p:spPr/>
        <p:txBody>
          <a:bodyPr>
            <a:normAutofit/>
          </a:bodyPr>
          <a:lstStyle/>
          <a:p>
            <a:r>
              <a:rPr lang="en-US" dirty="0"/>
              <a:t>&lt;body&gt; = </a:t>
            </a:r>
            <a:r>
              <a:rPr lang="en-US" dirty="0" err="1"/>
              <a:t>document.body</a:t>
            </a:r>
            <a:endParaRPr lang="en-US" dirty="0"/>
          </a:p>
          <a:p>
            <a:r>
              <a:rPr lang="en-US" dirty="0"/>
              <a:t>Another widely used DOM node is the &lt;body&gt; element – </a:t>
            </a:r>
            <a:r>
              <a:rPr lang="en-US" dirty="0" err="1"/>
              <a:t>document.body</a:t>
            </a:r>
            <a:r>
              <a:rPr lang="en-US" dirty="0"/>
              <a:t>.</a:t>
            </a:r>
          </a:p>
          <a:p>
            <a:endParaRPr lang="en-US" dirty="0"/>
          </a:p>
          <a:p>
            <a:r>
              <a:rPr lang="en-US" dirty="0"/>
              <a:t>&lt;head&gt; = </a:t>
            </a:r>
            <a:r>
              <a:rPr lang="en-US" dirty="0" err="1"/>
              <a:t>document.head</a:t>
            </a:r>
            <a:endParaRPr lang="en-US" dirty="0"/>
          </a:p>
          <a:p>
            <a:r>
              <a:rPr lang="en-US" dirty="0"/>
              <a:t>The &lt;head&gt; tag is available as </a:t>
            </a:r>
            <a:r>
              <a:rPr lang="en-US" dirty="0" err="1"/>
              <a:t>document.head</a:t>
            </a:r>
            <a:r>
              <a:rPr lang="en-US" dirty="0"/>
              <a:t>.</a:t>
            </a:r>
          </a:p>
        </p:txBody>
      </p:sp>
      <p:sp>
        <p:nvSpPr>
          <p:cNvPr id="4" name="Footer Placeholder 3">
            <a:extLst>
              <a:ext uri="{FF2B5EF4-FFF2-40B4-BE49-F238E27FC236}">
                <a16:creationId xmlns:a16="http://schemas.microsoft.com/office/drawing/2014/main" id="{54F5AF31-F7CA-47F4-9B47-F5EB848BC7EC}"/>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60562210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FCBD-6A46-4281-9F8C-130D26063186}"/>
              </a:ext>
            </a:extLst>
          </p:cNvPr>
          <p:cNvSpPr>
            <a:spLocks noGrp="1"/>
          </p:cNvSpPr>
          <p:nvPr>
            <p:ph type="title"/>
          </p:nvPr>
        </p:nvSpPr>
        <p:spPr/>
        <p:txBody>
          <a:bodyPr>
            <a:normAutofit/>
          </a:bodyPr>
          <a:lstStyle/>
          <a:p>
            <a:r>
              <a:rPr lang="en-US" sz="4000" b="1" dirty="0">
                <a:solidFill>
                  <a:srgbClr val="00B176"/>
                </a:solidFill>
                <a:latin typeface="Podkova"/>
              </a:rPr>
              <a:t>Travels</a:t>
            </a:r>
          </a:p>
        </p:txBody>
      </p:sp>
      <p:graphicFrame>
        <p:nvGraphicFramePr>
          <p:cNvPr id="3" name="Diagram 2">
            <a:extLst>
              <a:ext uri="{FF2B5EF4-FFF2-40B4-BE49-F238E27FC236}">
                <a16:creationId xmlns:a16="http://schemas.microsoft.com/office/drawing/2014/main" id="{872AFD4A-7F7A-4487-AA3C-120C33128146}"/>
              </a:ext>
            </a:extLst>
          </p:cNvPr>
          <p:cNvGraphicFramePr/>
          <p:nvPr>
            <p:extLst>
              <p:ext uri="{D42A27DB-BD31-4B8C-83A1-F6EECF244321}">
                <p14:modId xmlns:p14="http://schemas.microsoft.com/office/powerpoint/2010/main" val="505947780"/>
              </p:ext>
            </p:extLst>
          </p:nvPr>
        </p:nvGraphicFramePr>
        <p:xfrm>
          <a:off x="32258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36317670-00E8-4C57-BCC4-6CE637DDC451}"/>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87165921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FCBD-6A46-4281-9F8C-130D26063186}"/>
              </a:ext>
            </a:extLst>
          </p:cNvPr>
          <p:cNvSpPr>
            <a:spLocks noGrp="1"/>
          </p:cNvSpPr>
          <p:nvPr>
            <p:ph type="title"/>
          </p:nvPr>
        </p:nvSpPr>
        <p:spPr/>
        <p:txBody>
          <a:bodyPr>
            <a:normAutofit/>
          </a:bodyPr>
          <a:lstStyle/>
          <a:p>
            <a:r>
              <a:rPr lang="en-US" sz="4000" b="1" dirty="0">
                <a:solidFill>
                  <a:srgbClr val="00B176"/>
                </a:solidFill>
                <a:latin typeface="Podkova"/>
              </a:rPr>
              <a:t>Travels</a:t>
            </a:r>
          </a:p>
        </p:txBody>
      </p:sp>
      <p:graphicFrame>
        <p:nvGraphicFramePr>
          <p:cNvPr id="3" name="Diagram 2">
            <a:extLst>
              <a:ext uri="{FF2B5EF4-FFF2-40B4-BE49-F238E27FC236}">
                <a16:creationId xmlns:a16="http://schemas.microsoft.com/office/drawing/2014/main" id="{872AFD4A-7F7A-4487-AA3C-120C33128146}"/>
              </a:ext>
            </a:extLst>
          </p:cNvPr>
          <p:cNvGraphicFramePr/>
          <p:nvPr>
            <p:extLst>
              <p:ext uri="{D42A27DB-BD31-4B8C-83A1-F6EECF244321}">
                <p14:modId xmlns:p14="http://schemas.microsoft.com/office/powerpoint/2010/main" val="2125868631"/>
              </p:ext>
            </p:extLst>
          </p:nvPr>
        </p:nvGraphicFramePr>
        <p:xfrm>
          <a:off x="2959652"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CE68E455-E56A-4E39-B049-753A0073D4E3}"/>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21892618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AF81F9-D69E-4E3C-A3BB-C7938969EC78}"/>
              </a:ext>
            </a:extLst>
          </p:cNvPr>
          <p:cNvSpPr txBox="1"/>
          <p:nvPr/>
        </p:nvSpPr>
        <p:spPr>
          <a:xfrm>
            <a:off x="742070" y="660068"/>
            <a:ext cx="8303455" cy="4154984"/>
          </a:xfrm>
          <a:prstGeom prst="rect">
            <a:avLst/>
          </a:prstGeom>
          <a:noFill/>
        </p:spPr>
        <p:txBody>
          <a:bodyPr wrap="square">
            <a:spAutoFit/>
          </a:bodyPr>
          <a:lstStyle/>
          <a:p>
            <a:r>
              <a:rPr lang="en-US" sz="2400" b="0" dirty="0">
                <a:effectLst/>
                <a:latin typeface="Consolas" panose="020B0609020204030204" pitchFamily="49" charset="0"/>
              </a:rPr>
              <a:t> &lt;h1&gt;Hello&lt;/h1&gt;</a:t>
            </a:r>
          </a:p>
          <a:p>
            <a:r>
              <a:rPr lang="en-US" sz="2400" b="0" dirty="0">
                <a:effectLst/>
                <a:latin typeface="Consolas" panose="020B0609020204030204" pitchFamily="49" charset="0"/>
              </a:rPr>
              <a:t>    &lt;p&gt;</a:t>
            </a:r>
          </a:p>
          <a:p>
            <a:r>
              <a:rPr lang="en-US" sz="2400" b="0" dirty="0">
                <a:effectLst/>
                <a:latin typeface="Consolas" panose="020B0609020204030204" pitchFamily="49" charset="0"/>
              </a:rPr>
              <a:t>        This is first Para Graph</a:t>
            </a:r>
          </a:p>
          <a:p>
            <a:r>
              <a:rPr lang="en-US" sz="2400" b="0" dirty="0">
                <a:effectLst/>
                <a:latin typeface="Consolas" panose="020B0609020204030204" pitchFamily="49" charset="0"/>
              </a:rPr>
              <a:t>    &lt;/p&gt;</a:t>
            </a:r>
          </a:p>
          <a:p>
            <a:r>
              <a:rPr lang="en-US" sz="2400" b="0" dirty="0">
                <a:effectLst/>
                <a:latin typeface="Consolas" panose="020B0609020204030204" pitchFamily="49" charset="0"/>
              </a:rPr>
              <a:t>    &lt;ul&gt;</a:t>
            </a:r>
          </a:p>
          <a:p>
            <a:r>
              <a:rPr lang="en-US" sz="2400" b="0" dirty="0">
                <a:effectLst/>
                <a:latin typeface="Consolas" panose="020B0609020204030204" pitchFamily="49" charset="0"/>
              </a:rPr>
              <a:t>        &lt;li&gt;Ahmedabad&lt;/li&gt;</a:t>
            </a:r>
          </a:p>
          <a:p>
            <a:r>
              <a:rPr lang="en-US" sz="2400" b="0" dirty="0">
                <a:effectLst/>
                <a:latin typeface="Consolas" panose="020B0609020204030204" pitchFamily="49" charset="0"/>
              </a:rPr>
              <a:t>        &lt;li&gt;Mumbai&lt;/li&gt;</a:t>
            </a:r>
          </a:p>
          <a:p>
            <a:r>
              <a:rPr lang="en-US" sz="2400" b="0" dirty="0">
                <a:effectLst/>
                <a:latin typeface="Consolas" panose="020B0609020204030204" pitchFamily="49" charset="0"/>
              </a:rPr>
              <a:t>    &lt;/ul&gt;</a:t>
            </a:r>
          </a:p>
          <a:p>
            <a:r>
              <a:rPr lang="en-US" sz="2400" b="0" dirty="0">
                <a:effectLst/>
                <a:latin typeface="Consolas" panose="020B0609020204030204" pitchFamily="49" charset="0"/>
              </a:rPr>
              <a:t>    &lt;h3&gt;Developed by &lt;/h3&gt;</a:t>
            </a:r>
          </a:p>
          <a:p>
            <a:br>
              <a:rPr lang="en-US" sz="2400" b="0" dirty="0">
                <a:effectLst/>
                <a:latin typeface="Consolas" panose="020B0609020204030204" pitchFamily="49" charset="0"/>
              </a:rPr>
            </a:br>
            <a:r>
              <a:rPr lang="en-US" sz="2400" b="0" dirty="0">
                <a:effectLst/>
                <a:latin typeface="Consolas" panose="020B0609020204030204" pitchFamily="49" charset="0"/>
              </a:rPr>
              <a:t>    &lt;script&gt;</a:t>
            </a:r>
          </a:p>
        </p:txBody>
      </p:sp>
      <p:sp>
        <p:nvSpPr>
          <p:cNvPr id="2" name="Footer Placeholder 1">
            <a:extLst>
              <a:ext uri="{FF2B5EF4-FFF2-40B4-BE49-F238E27FC236}">
                <a16:creationId xmlns:a16="http://schemas.microsoft.com/office/drawing/2014/main" id="{E3D15359-A544-44FF-BB5A-50FA4A1B7278}"/>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12368070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F30CB1-4684-439E-B4DA-D1BEC6B06851}"/>
              </a:ext>
            </a:extLst>
          </p:cNvPr>
          <p:cNvSpPr txBox="1"/>
          <p:nvPr/>
        </p:nvSpPr>
        <p:spPr>
          <a:xfrm>
            <a:off x="196948" y="528102"/>
            <a:ext cx="11521440" cy="4524315"/>
          </a:xfrm>
          <a:prstGeom prst="rect">
            <a:avLst/>
          </a:prstGeom>
          <a:noFill/>
        </p:spPr>
        <p:txBody>
          <a:bodyPr wrap="square">
            <a:spAutoFit/>
          </a:bodyPr>
          <a:lstStyle/>
          <a:p>
            <a:r>
              <a:rPr lang="en-US" sz="2400" b="0" dirty="0">
                <a:effectLst/>
                <a:latin typeface="Consolas" panose="020B0609020204030204" pitchFamily="49" charset="0"/>
              </a:rPr>
              <a:t>  alert( "From BODY: " + </a:t>
            </a:r>
            <a:r>
              <a:rPr lang="en-US" sz="2400" b="0" dirty="0" err="1">
                <a:effectLst/>
                <a:latin typeface="Consolas" panose="020B0609020204030204" pitchFamily="49" charset="0"/>
              </a:rPr>
              <a:t>document.body</a:t>
            </a:r>
            <a:r>
              <a:rPr lang="en-US" sz="2400" b="0" dirty="0">
                <a:effectLst/>
                <a:latin typeface="Consolas" panose="020B0609020204030204" pitchFamily="49" charset="0"/>
              </a:rPr>
              <a:t> ); </a:t>
            </a:r>
          </a:p>
          <a:p>
            <a:r>
              <a:rPr lang="en-US" sz="2400" b="0" dirty="0">
                <a:effectLst/>
                <a:latin typeface="Consolas" panose="020B0609020204030204" pitchFamily="49" charset="0"/>
              </a:rPr>
              <a:t>  alert( "From document Element: " + </a:t>
            </a:r>
            <a:r>
              <a:rPr lang="en-US" sz="2400" b="0" dirty="0" err="1">
                <a:effectLst/>
                <a:latin typeface="Consolas" panose="020B0609020204030204" pitchFamily="49" charset="0"/>
              </a:rPr>
              <a:t>document.documentElement</a:t>
            </a:r>
            <a:r>
              <a:rPr lang="en-US" sz="2400" b="0" dirty="0">
                <a:effectLst/>
                <a:latin typeface="Consolas" panose="020B0609020204030204" pitchFamily="49" charset="0"/>
              </a:rPr>
              <a:t>); </a:t>
            </a:r>
          </a:p>
          <a:p>
            <a:r>
              <a:rPr lang="en-US" sz="2400" b="0" dirty="0">
                <a:effectLst/>
                <a:latin typeface="Consolas" panose="020B0609020204030204" pitchFamily="49" charset="0"/>
              </a:rPr>
              <a:t>  alert( "From Head: " + </a:t>
            </a:r>
            <a:r>
              <a:rPr lang="en-US" sz="2400" b="0" dirty="0" err="1">
                <a:effectLst/>
                <a:latin typeface="Consolas" panose="020B0609020204030204" pitchFamily="49" charset="0"/>
              </a:rPr>
              <a:t>document.head</a:t>
            </a:r>
            <a:r>
              <a:rPr lang="en-US" sz="2400" b="0" dirty="0">
                <a:effectLst/>
                <a:latin typeface="Consolas" panose="020B0609020204030204" pitchFamily="49" charset="0"/>
              </a:rPr>
              <a:t>); </a:t>
            </a:r>
          </a:p>
          <a:p>
            <a:br>
              <a:rPr lang="en-US" sz="2400" b="0" dirty="0">
                <a:effectLst/>
                <a:latin typeface="Consolas" panose="020B0609020204030204" pitchFamily="49" charset="0"/>
              </a:rPr>
            </a:br>
            <a:r>
              <a:rPr lang="en-US" sz="2400" b="0" dirty="0">
                <a:effectLst/>
                <a:latin typeface="Consolas" panose="020B0609020204030204" pitchFamily="49" charset="0"/>
              </a:rPr>
              <a:t>        let nodename1=</a:t>
            </a:r>
            <a:r>
              <a:rPr lang="en-US" sz="2400" b="0" dirty="0" err="1">
                <a:effectLst/>
                <a:latin typeface="Consolas" panose="020B0609020204030204" pitchFamily="49" charset="0"/>
              </a:rPr>
              <a:t>document.body.nodeName</a:t>
            </a:r>
            <a:r>
              <a:rPr lang="en-US" sz="2400" b="0" dirty="0">
                <a:effectLst/>
                <a:latin typeface="Consolas" panose="020B0609020204030204" pitchFamily="49" charset="0"/>
              </a:rPr>
              <a:t>; </a:t>
            </a:r>
          </a:p>
          <a:p>
            <a:r>
              <a:rPr lang="en-US" sz="2400" b="0" dirty="0">
                <a:effectLst/>
                <a:latin typeface="Consolas" panose="020B0609020204030204" pitchFamily="49" charset="0"/>
              </a:rPr>
              <a:t>        alert(nodename1);</a:t>
            </a:r>
          </a:p>
          <a:p>
            <a:br>
              <a:rPr lang="en-US" sz="2400" b="0" dirty="0">
                <a:effectLst/>
                <a:latin typeface="Consolas" panose="020B0609020204030204" pitchFamily="49" charset="0"/>
              </a:rPr>
            </a:br>
            <a:r>
              <a:rPr lang="en-US" sz="2400" b="0" dirty="0">
                <a:effectLst/>
                <a:latin typeface="Consolas" panose="020B0609020204030204" pitchFamily="49" charset="0"/>
              </a:rPr>
              <a:t>        let nodename2=</a:t>
            </a:r>
            <a:r>
              <a:rPr lang="en-US" sz="2400" b="0" dirty="0" err="1">
                <a:effectLst/>
                <a:latin typeface="Consolas" panose="020B0609020204030204" pitchFamily="49" charset="0"/>
              </a:rPr>
              <a:t>document.body.firstElementChild.nodeName</a:t>
            </a:r>
            <a:r>
              <a:rPr lang="en-US" sz="2400" b="0" dirty="0">
                <a:effectLst/>
                <a:latin typeface="Consolas" panose="020B0609020204030204" pitchFamily="49" charset="0"/>
              </a:rPr>
              <a:t>; </a:t>
            </a:r>
          </a:p>
          <a:p>
            <a:r>
              <a:rPr lang="en-US" sz="2400" b="0" dirty="0">
                <a:effectLst/>
                <a:latin typeface="Consolas" panose="020B0609020204030204" pitchFamily="49" charset="0"/>
              </a:rPr>
              <a:t>        alert(nodename2);</a:t>
            </a:r>
          </a:p>
          <a:p>
            <a:br>
              <a:rPr lang="en-US" sz="2400" b="0" dirty="0">
                <a:effectLst/>
                <a:latin typeface="Consolas" panose="020B0609020204030204" pitchFamily="49" charset="0"/>
              </a:rPr>
            </a:br>
            <a:r>
              <a:rPr lang="en-US" sz="2400" b="0" dirty="0">
                <a:effectLst/>
                <a:latin typeface="Consolas" panose="020B0609020204030204" pitchFamily="49" charset="0"/>
              </a:rPr>
              <a:t>        let nodename3=</a:t>
            </a:r>
            <a:r>
              <a:rPr lang="en-US" sz="2400" b="0" dirty="0" err="1">
                <a:effectLst/>
                <a:latin typeface="Consolas" panose="020B0609020204030204" pitchFamily="49" charset="0"/>
              </a:rPr>
              <a:t>document.body.lastElementChild.nodeName</a:t>
            </a:r>
            <a:r>
              <a:rPr lang="en-US" sz="2400" b="0" dirty="0">
                <a:effectLst/>
                <a:latin typeface="Consolas" panose="020B0609020204030204" pitchFamily="49" charset="0"/>
              </a:rPr>
              <a:t>; </a:t>
            </a:r>
          </a:p>
          <a:p>
            <a:r>
              <a:rPr lang="en-US" sz="2400" b="0" dirty="0">
                <a:effectLst/>
                <a:latin typeface="Consolas" panose="020B0609020204030204" pitchFamily="49" charset="0"/>
              </a:rPr>
              <a:t>        alert(nodename3);</a:t>
            </a:r>
          </a:p>
        </p:txBody>
      </p:sp>
      <p:sp>
        <p:nvSpPr>
          <p:cNvPr id="2" name="Footer Placeholder 1">
            <a:extLst>
              <a:ext uri="{FF2B5EF4-FFF2-40B4-BE49-F238E27FC236}">
                <a16:creationId xmlns:a16="http://schemas.microsoft.com/office/drawing/2014/main" id="{98E960A1-01E9-4C91-8E89-ADCCBA090CD2}"/>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688374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A63-6616-40EB-8B9A-BB78DEFD98F2}"/>
              </a:ext>
            </a:extLst>
          </p:cNvPr>
          <p:cNvSpPr>
            <a:spLocks noGrp="1"/>
          </p:cNvSpPr>
          <p:nvPr>
            <p:ph type="title"/>
          </p:nvPr>
        </p:nvSpPr>
        <p:spPr/>
        <p:txBody>
          <a:bodyPr/>
          <a:lstStyle/>
          <a:p>
            <a:r>
              <a:rPr lang="en-US" sz="4400" b="1" dirty="0">
                <a:solidFill>
                  <a:srgbClr val="00B176"/>
                </a:solidFill>
                <a:latin typeface="Podkova"/>
              </a:rPr>
              <a:t>Arithmetic Operators</a:t>
            </a:r>
            <a:endParaRPr lang="en-US" dirty="0"/>
          </a:p>
        </p:txBody>
      </p:sp>
      <p:sp>
        <p:nvSpPr>
          <p:cNvPr id="4" name="Footer Placeholder 3">
            <a:extLst>
              <a:ext uri="{FF2B5EF4-FFF2-40B4-BE49-F238E27FC236}">
                <a16:creationId xmlns:a16="http://schemas.microsoft.com/office/drawing/2014/main" id="{7C79C886-2C68-4C6C-8632-560D257104DF}"/>
              </a:ext>
            </a:extLst>
          </p:cNvPr>
          <p:cNvSpPr>
            <a:spLocks noGrp="1"/>
          </p:cNvSpPr>
          <p:nvPr>
            <p:ph type="ftr" sz="quarter" idx="11"/>
          </p:nvPr>
        </p:nvSpPr>
        <p:spPr/>
        <p:txBody>
          <a:bodyPr/>
          <a:lstStyle/>
          <a:p>
            <a:r>
              <a:rPr lang="en-US"/>
              <a:t>www.Shyamsir.com</a:t>
            </a:r>
          </a:p>
        </p:txBody>
      </p:sp>
      <p:graphicFrame>
        <p:nvGraphicFramePr>
          <p:cNvPr id="3" name="Table 2">
            <a:extLst>
              <a:ext uri="{FF2B5EF4-FFF2-40B4-BE49-F238E27FC236}">
                <a16:creationId xmlns:a16="http://schemas.microsoft.com/office/drawing/2014/main" id="{36B28280-FC40-40E8-AF59-B6F61C5DCB62}"/>
              </a:ext>
            </a:extLst>
          </p:cNvPr>
          <p:cNvGraphicFramePr>
            <a:graphicFrameLocks noGrp="1"/>
          </p:cNvGraphicFramePr>
          <p:nvPr>
            <p:extLst>
              <p:ext uri="{D42A27DB-BD31-4B8C-83A1-F6EECF244321}">
                <p14:modId xmlns:p14="http://schemas.microsoft.com/office/powerpoint/2010/main" val="1080228024"/>
              </p:ext>
            </p:extLst>
          </p:nvPr>
        </p:nvGraphicFramePr>
        <p:xfrm>
          <a:off x="887896" y="1842515"/>
          <a:ext cx="8334375" cy="3840480"/>
        </p:xfrm>
        <a:graphic>
          <a:graphicData uri="http://schemas.openxmlformats.org/drawingml/2006/table">
            <a:tbl>
              <a:tblPr>
                <a:tableStyleId>{5DA37D80-6434-44D0-A028-1B22A696006F}</a:tableStyleId>
              </a:tblPr>
              <a:tblGrid>
                <a:gridCol w="2076450">
                  <a:extLst>
                    <a:ext uri="{9D8B030D-6E8A-4147-A177-3AD203B41FA5}">
                      <a16:colId xmlns:a16="http://schemas.microsoft.com/office/drawing/2014/main" val="2469311035"/>
                    </a:ext>
                  </a:extLst>
                </a:gridCol>
                <a:gridCol w="6257925">
                  <a:extLst>
                    <a:ext uri="{9D8B030D-6E8A-4147-A177-3AD203B41FA5}">
                      <a16:colId xmlns:a16="http://schemas.microsoft.com/office/drawing/2014/main" val="1613290012"/>
                    </a:ext>
                  </a:extLst>
                </a:gridCol>
              </a:tblGrid>
              <a:tr h="0">
                <a:tc>
                  <a:txBody>
                    <a:bodyPr/>
                    <a:lstStyle/>
                    <a:p>
                      <a:pPr algn="l" fontAlgn="t"/>
                      <a:r>
                        <a:rPr lang="en-US">
                          <a:effectLst/>
                        </a:rPr>
                        <a:t>Operator</a:t>
                      </a:r>
                    </a:p>
                  </a:txBody>
                  <a:tcPr marL="1524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524654004"/>
                  </a:ext>
                </a:extLst>
              </a:tr>
              <a:tr h="0">
                <a:tc>
                  <a:txBody>
                    <a:bodyPr/>
                    <a:lstStyle/>
                    <a:p>
                      <a:pPr algn="l" fontAlgn="t"/>
                      <a:r>
                        <a:rPr lang="en-US">
                          <a:effectLst/>
                        </a:rPr>
                        <a:t>+</a:t>
                      </a:r>
                    </a:p>
                  </a:txBody>
                  <a:tcPr marL="152400" marR="76200" marT="76200" marB="76200"/>
                </a:tc>
                <a:tc>
                  <a:txBody>
                    <a:bodyPr/>
                    <a:lstStyle/>
                    <a:p>
                      <a:pPr algn="l" fontAlgn="t"/>
                      <a:r>
                        <a:rPr lang="en-US">
                          <a:effectLst/>
                        </a:rPr>
                        <a:t>Addition</a:t>
                      </a:r>
                    </a:p>
                  </a:txBody>
                  <a:tcPr marL="76200" marR="76200" marT="76200" marB="76200"/>
                </a:tc>
                <a:extLst>
                  <a:ext uri="{0D108BD9-81ED-4DB2-BD59-A6C34878D82A}">
                    <a16:rowId xmlns:a16="http://schemas.microsoft.com/office/drawing/2014/main" val="2989672497"/>
                  </a:ext>
                </a:extLst>
              </a:tr>
              <a:tr h="0">
                <a:tc>
                  <a:txBody>
                    <a:bodyPr/>
                    <a:lstStyle/>
                    <a:p>
                      <a:pPr algn="l" fontAlgn="t"/>
                      <a:r>
                        <a:rPr lang="en-US">
                          <a:effectLst/>
                        </a:rPr>
                        <a:t>-</a:t>
                      </a:r>
                    </a:p>
                  </a:txBody>
                  <a:tcPr marL="152400" marR="76200" marT="76200" marB="76200"/>
                </a:tc>
                <a:tc>
                  <a:txBody>
                    <a:bodyPr/>
                    <a:lstStyle/>
                    <a:p>
                      <a:pPr algn="l" fontAlgn="t"/>
                      <a:r>
                        <a:rPr lang="en-US">
                          <a:effectLst/>
                        </a:rPr>
                        <a:t>Subtraction</a:t>
                      </a:r>
                    </a:p>
                  </a:txBody>
                  <a:tcPr marL="76200" marR="76200" marT="76200" marB="76200"/>
                </a:tc>
                <a:extLst>
                  <a:ext uri="{0D108BD9-81ED-4DB2-BD59-A6C34878D82A}">
                    <a16:rowId xmlns:a16="http://schemas.microsoft.com/office/drawing/2014/main" val="2008355898"/>
                  </a:ext>
                </a:extLst>
              </a:tr>
              <a:tr h="0">
                <a:tc>
                  <a:txBody>
                    <a:bodyPr/>
                    <a:lstStyle/>
                    <a:p>
                      <a:pPr algn="l" fontAlgn="t"/>
                      <a:r>
                        <a:rPr lang="en-US">
                          <a:effectLst/>
                        </a:rPr>
                        <a:t>*</a:t>
                      </a:r>
                    </a:p>
                  </a:txBody>
                  <a:tcPr marL="152400" marR="76200" marT="76200" marB="76200"/>
                </a:tc>
                <a:tc>
                  <a:txBody>
                    <a:bodyPr/>
                    <a:lstStyle/>
                    <a:p>
                      <a:pPr algn="l" fontAlgn="t"/>
                      <a:r>
                        <a:rPr lang="en-US">
                          <a:effectLst/>
                        </a:rPr>
                        <a:t>Multiplication</a:t>
                      </a:r>
                    </a:p>
                  </a:txBody>
                  <a:tcPr marL="76200" marR="76200" marT="76200" marB="76200"/>
                </a:tc>
                <a:extLst>
                  <a:ext uri="{0D108BD9-81ED-4DB2-BD59-A6C34878D82A}">
                    <a16:rowId xmlns:a16="http://schemas.microsoft.com/office/drawing/2014/main" val="3418674626"/>
                  </a:ext>
                </a:extLst>
              </a:tr>
              <a:tr h="0">
                <a:tc>
                  <a:txBody>
                    <a:bodyPr/>
                    <a:lstStyle/>
                    <a:p>
                      <a:pPr algn="l" fontAlgn="t"/>
                      <a:r>
                        <a:rPr lang="en-US">
                          <a:effectLst/>
                        </a:rPr>
                        <a:t>**</a:t>
                      </a:r>
                    </a:p>
                  </a:txBody>
                  <a:tcPr marL="152400" marR="76200" marT="76200" marB="76200"/>
                </a:tc>
                <a:tc>
                  <a:txBody>
                    <a:bodyPr/>
                    <a:lstStyle/>
                    <a:p>
                      <a:pPr algn="l" fontAlgn="t"/>
                      <a:r>
                        <a:rPr lang="en-US" dirty="0">
                          <a:effectLst/>
                        </a:rPr>
                        <a:t>Exponentiation (</a:t>
                      </a:r>
                      <a:r>
                        <a:rPr lang="en-US" dirty="0">
                          <a:effectLst/>
                          <a:hlinkClick r:id="rId2"/>
                        </a:rPr>
                        <a:t>ES2016</a:t>
                      </a:r>
                      <a:r>
                        <a:rPr lang="en-US" dirty="0">
                          <a:effectLst/>
                        </a:rPr>
                        <a:t>)</a:t>
                      </a:r>
                    </a:p>
                  </a:txBody>
                  <a:tcPr marL="76200" marR="76200" marT="76200" marB="76200"/>
                </a:tc>
                <a:extLst>
                  <a:ext uri="{0D108BD9-81ED-4DB2-BD59-A6C34878D82A}">
                    <a16:rowId xmlns:a16="http://schemas.microsoft.com/office/drawing/2014/main" val="275736139"/>
                  </a:ext>
                </a:extLst>
              </a:tr>
              <a:tr h="0">
                <a:tc>
                  <a:txBody>
                    <a:bodyPr/>
                    <a:lstStyle/>
                    <a:p>
                      <a:pPr algn="l" fontAlgn="t"/>
                      <a:r>
                        <a:rPr lang="en-US">
                          <a:effectLst/>
                        </a:rPr>
                        <a:t>/</a:t>
                      </a:r>
                    </a:p>
                  </a:txBody>
                  <a:tcPr marL="152400" marR="76200" marT="76200" marB="76200"/>
                </a:tc>
                <a:tc>
                  <a:txBody>
                    <a:bodyPr/>
                    <a:lstStyle/>
                    <a:p>
                      <a:pPr algn="l" fontAlgn="t"/>
                      <a:r>
                        <a:rPr lang="en-US">
                          <a:effectLst/>
                        </a:rPr>
                        <a:t>Division</a:t>
                      </a:r>
                    </a:p>
                  </a:txBody>
                  <a:tcPr marL="76200" marR="76200" marT="76200" marB="76200"/>
                </a:tc>
                <a:extLst>
                  <a:ext uri="{0D108BD9-81ED-4DB2-BD59-A6C34878D82A}">
                    <a16:rowId xmlns:a16="http://schemas.microsoft.com/office/drawing/2014/main" val="2392098238"/>
                  </a:ext>
                </a:extLst>
              </a:tr>
              <a:tr h="0">
                <a:tc>
                  <a:txBody>
                    <a:bodyPr/>
                    <a:lstStyle/>
                    <a:p>
                      <a:pPr algn="l" fontAlgn="t"/>
                      <a:r>
                        <a:rPr lang="en-US">
                          <a:effectLst/>
                        </a:rPr>
                        <a:t>%</a:t>
                      </a:r>
                    </a:p>
                  </a:txBody>
                  <a:tcPr marL="152400" marR="76200" marT="76200" marB="76200"/>
                </a:tc>
                <a:tc>
                  <a:txBody>
                    <a:bodyPr/>
                    <a:lstStyle/>
                    <a:p>
                      <a:pPr algn="l" fontAlgn="t"/>
                      <a:r>
                        <a:rPr lang="en-US">
                          <a:effectLst/>
                        </a:rPr>
                        <a:t>Modulus (Division Remainder)</a:t>
                      </a:r>
                    </a:p>
                  </a:txBody>
                  <a:tcPr marL="76200" marR="76200" marT="76200" marB="76200"/>
                </a:tc>
                <a:extLst>
                  <a:ext uri="{0D108BD9-81ED-4DB2-BD59-A6C34878D82A}">
                    <a16:rowId xmlns:a16="http://schemas.microsoft.com/office/drawing/2014/main" val="3131482611"/>
                  </a:ext>
                </a:extLst>
              </a:tr>
              <a:tr h="0">
                <a:tc>
                  <a:txBody>
                    <a:bodyPr/>
                    <a:lstStyle/>
                    <a:p>
                      <a:pPr algn="l" fontAlgn="t"/>
                      <a:r>
                        <a:rPr lang="en-US">
                          <a:effectLst/>
                        </a:rPr>
                        <a:t>++</a:t>
                      </a:r>
                    </a:p>
                  </a:txBody>
                  <a:tcPr marL="152400" marR="76200" marT="76200" marB="76200"/>
                </a:tc>
                <a:tc>
                  <a:txBody>
                    <a:bodyPr/>
                    <a:lstStyle/>
                    <a:p>
                      <a:pPr algn="l" fontAlgn="t"/>
                      <a:r>
                        <a:rPr lang="en-US">
                          <a:effectLst/>
                        </a:rPr>
                        <a:t>Increment</a:t>
                      </a:r>
                    </a:p>
                  </a:txBody>
                  <a:tcPr marL="76200" marR="76200" marT="76200" marB="76200"/>
                </a:tc>
                <a:extLst>
                  <a:ext uri="{0D108BD9-81ED-4DB2-BD59-A6C34878D82A}">
                    <a16:rowId xmlns:a16="http://schemas.microsoft.com/office/drawing/2014/main" val="3318483804"/>
                  </a:ext>
                </a:extLst>
              </a:tr>
              <a:tr h="0">
                <a:tc>
                  <a:txBody>
                    <a:bodyPr/>
                    <a:lstStyle/>
                    <a:p>
                      <a:pPr algn="l" fontAlgn="t"/>
                      <a:r>
                        <a:rPr lang="en-US">
                          <a:effectLst/>
                        </a:rPr>
                        <a:t>--</a:t>
                      </a:r>
                    </a:p>
                  </a:txBody>
                  <a:tcPr marL="152400" marR="76200" marT="76200" marB="76200"/>
                </a:tc>
                <a:tc>
                  <a:txBody>
                    <a:bodyPr/>
                    <a:lstStyle/>
                    <a:p>
                      <a:pPr algn="l" fontAlgn="t"/>
                      <a:r>
                        <a:rPr lang="en-US" dirty="0">
                          <a:effectLst/>
                        </a:rPr>
                        <a:t>Decrement</a:t>
                      </a:r>
                    </a:p>
                  </a:txBody>
                  <a:tcPr marL="76200" marR="76200" marT="76200" marB="76200"/>
                </a:tc>
                <a:extLst>
                  <a:ext uri="{0D108BD9-81ED-4DB2-BD59-A6C34878D82A}">
                    <a16:rowId xmlns:a16="http://schemas.microsoft.com/office/drawing/2014/main" val="2727493772"/>
                  </a:ext>
                </a:extLst>
              </a:tr>
            </a:tbl>
          </a:graphicData>
        </a:graphic>
      </p:graphicFrame>
    </p:spTree>
    <p:extLst>
      <p:ext uri="{BB962C8B-B14F-4D97-AF65-F5344CB8AC3E}">
        <p14:creationId xmlns:p14="http://schemas.microsoft.com/office/powerpoint/2010/main" val="9879837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F30CB1-4684-439E-B4DA-D1BEC6B06851}"/>
              </a:ext>
            </a:extLst>
          </p:cNvPr>
          <p:cNvSpPr txBox="1"/>
          <p:nvPr/>
        </p:nvSpPr>
        <p:spPr>
          <a:xfrm>
            <a:off x="196948" y="528102"/>
            <a:ext cx="11521440" cy="3785652"/>
          </a:xfrm>
          <a:prstGeom prst="rect">
            <a:avLst/>
          </a:prstGeom>
          <a:noFill/>
        </p:spPr>
        <p:txBody>
          <a:bodyPr wrap="square">
            <a:spAutoFit/>
          </a:bodyPr>
          <a:lstStyle/>
          <a:p>
            <a:br>
              <a:rPr lang="en-US" sz="2400" b="0" dirty="0">
                <a:effectLst/>
                <a:latin typeface="Consolas" panose="020B0609020204030204" pitchFamily="49" charset="0"/>
              </a:rPr>
            </a:br>
            <a:r>
              <a:rPr lang="en-US" sz="2400" b="0" dirty="0">
                <a:effectLst/>
                <a:latin typeface="Consolas" panose="020B0609020204030204" pitchFamily="49" charset="0"/>
              </a:rPr>
              <a:t>let nodename4=</a:t>
            </a:r>
            <a:r>
              <a:rPr lang="en-US" sz="2400" b="0" dirty="0" err="1">
                <a:effectLst/>
                <a:latin typeface="Consolas" panose="020B0609020204030204" pitchFamily="49" charset="0"/>
              </a:rPr>
              <a:t>document.body.firstElementChild.nextElementSibling</a:t>
            </a:r>
            <a:endParaRPr lang="en-US" sz="2400" b="0" dirty="0">
              <a:effectLst/>
              <a:latin typeface="Consolas" panose="020B0609020204030204" pitchFamily="49" charset="0"/>
            </a:endParaRPr>
          </a:p>
          <a:p>
            <a:r>
              <a:rPr lang="en-US" sz="2400" b="0" dirty="0">
                <a:effectLst/>
                <a:latin typeface="Consolas" panose="020B0609020204030204" pitchFamily="49" charset="0"/>
              </a:rPr>
              <a:t>.</a:t>
            </a:r>
            <a:r>
              <a:rPr lang="en-US" sz="2400" b="0" dirty="0" err="1">
                <a:effectLst/>
                <a:latin typeface="Consolas" panose="020B0609020204030204" pitchFamily="49" charset="0"/>
              </a:rPr>
              <a:t>nodeName</a:t>
            </a:r>
            <a:r>
              <a:rPr lang="en-US" sz="2400" b="0" dirty="0">
                <a:effectLst/>
                <a:latin typeface="Consolas" panose="020B0609020204030204" pitchFamily="49" charset="0"/>
              </a:rPr>
              <a:t>; </a:t>
            </a:r>
          </a:p>
          <a:p>
            <a:r>
              <a:rPr lang="en-US" sz="2400" b="0" dirty="0">
                <a:effectLst/>
                <a:latin typeface="Consolas" panose="020B0609020204030204" pitchFamily="49" charset="0"/>
              </a:rPr>
              <a:t>        alert(nodename4);</a:t>
            </a:r>
          </a:p>
          <a:p>
            <a:br>
              <a:rPr lang="en-US" sz="2400" b="0" dirty="0">
                <a:effectLst/>
                <a:latin typeface="Consolas" panose="020B0609020204030204" pitchFamily="49" charset="0"/>
              </a:rPr>
            </a:br>
            <a:r>
              <a:rPr lang="en-US" sz="2400" b="0" dirty="0">
                <a:effectLst/>
                <a:latin typeface="Consolas" panose="020B0609020204030204" pitchFamily="49" charset="0"/>
              </a:rPr>
              <a:t>            </a:t>
            </a:r>
          </a:p>
          <a:p>
            <a:r>
              <a:rPr lang="en-US" sz="2400" b="0" dirty="0">
                <a:effectLst/>
                <a:latin typeface="Consolas" panose="020B0609020204030204" pitchFamily="49" charset="0"/>
              </a:rPr>
              <a:t>        let lang= </a:t>
            </a:r>
            <a:r>
              <a:rPr lang="en-US" sz="2400" b="0" dirty="0" err="1">
                <a:effectLst/>
                <a:latin typeface="Consolas" panose="020B0609020204030204" pitchFamily="49" charset="0"/>
              </a:rPr>
              <a:t>document.documentElement.getAttribute</a:t>
            </a:r>
            <a:r>
              <a:rPr lang="en-US" sz="2400" b="0" dirty="0">
                <a:effectLst/>
                <a:latin typeface="Consolas" panose="020B0609020204030204" pitchFamily="49" charset="0"/>
              </a:rPr>
              <a:t>("lang"); </a:t>
            </a:r>
          </a:p>
          <a:p>
            <a:r>
              <a:rPr lang="en-US" sz="2400" b="0" dirty="0">
                <a:effectLst/>
                <a:latin typeface="Consolas" panose="020B0609020204030204" pitchFamily="49" charset="0"/>
              </a:rPr>
              <a:t>        let </a:t>
            </a:r>
            <a:r>
              <a:rPr lang="en-US" sz="2400" b="0" dirty="0" err="1">
                <a:effectLst/>
                <a:latin typeface="Consolas" panose="020B0609020204030204" pitchFamily="49" charset="0"/>
              </a:rPr>
              <a:t>nodename</a:t>
            </a:r>
            <a:r>
              <a:rPr lang="en-US" sz="2400" b="0" dirty="0">
                <a:effectLst/>
                <a:latin typeface="Consolas" panose="020B0609020204030204" pitchFamily="49" charset="0"/>
              </a:rPr>
              <a:t>=</a:t>
            </a:r>
            <a:r>
              <a:rPr lang="en-US" sz="2400" b="0" dirty="0" err="1">
                <a:effectLst/>
                <a:latin typeface="Consolas" panose="020B0609020204030204" pitchFamily="49" charset="0"/>
              </a:rPr>
              <a:t>document.head.firstElementChild.nodeName</a:t>
            </a:r>
            <a:r>
              <a:rPr lang="en-US" sz="2400" b="0" dirty="0">
                <a:effectLst/>
                <a:latin typeface="Consolas" panose="020B0609020204030204" pitchFamily="49" charset="0"/>
              </a:rPr>
              <a:t>; </a:t>
            </a:r>
          </a:p>
          <a:p>
            <a:r>
              <a:rPr lang="en-US" sz="2400" b="0" dirty="0">
                <a:effectLst/>
                <a:latin typeface="Consolas" panose="020B0609020204030204" pitchFamily="49" charset="0"/>
              </a:rPr>
              <a:t>        alert(lang);</a:t>
            </a:r>
          </a:p>
          <a:p>
            <a:r>
              <a:rPr lang="en-US" sz="2400" b="0" dirty="0">
                <a:effectLst/>
                <a:latin typeface="Consolas" panose="020B0609020204030204" pitchFamily="49" charset="0"/>
              </a:rPr>
              <a:t>        alert(</a:t>
            </a:r>
            <a:r>
              <a:rPr lang="en-US" sz="2400" b="0" dirty="0" err="1">
                <a:effectLst/>
                <a:latin typeface="Consolas" panose="020B0609020204030204" pitchFamily="49" charset="0"/>
              </a:rPr>
              <a:t>nodename</a:t>
            </a:r>
            <a:r>
              <a:rPr lang="en-US" sz="2400" b="0" dirty="0">
                <a:effectLst/>
                <a:latin typeface="Consolas" panose="020B0609020204030204" pitchFamily="49" charset="0"/>
              </a:rPr>
              <a:t>);</a:t>
            </a:r>
          </a:p>
        </p:txBody>
      </p:sp>
      <p:sp>
        <p:nvSpPr>
          <p:cNvPr id="2" name="Footer Placeholder 1">
            <a:extLst>
              <a:ext uri="{FF2B5EF4-FFF2-40B4-BE49-F238E27FC236}">
                <a16:creationId xmlns:a16="http://schemas.microsoft.com/office/drawing/2014/main" id="{3AF25ED0-1223-4AC4-BD4A-7421C3E07D16}"/>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3630028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1B54C-95AE-4996-BC22-728288285B6C}"/>
              </a:ext>
            </a:extLst>
          </p:cNvPr>
          <p:cNvSpPr>
            <a:spLocks noGrp="1"/>
          </p:cNvSpPr>
          <p:nvPr>
            <p:ph type="title"/>
          </p:nvPr>
        </p:nvSpPr>
        <p:spPr>
          <a:xfrm>
            <a:off x="838200" y="365125"/>
            <a:ext cx="10515600" cy="464869"/>
          </a:xfrm>
        </p:spPr>
        <p:txBody>
          <a:bodyPr>
            <a:noAutofit/>
          </a:bodyPr>
          <a:lstStyle/>
          <a:p>
            <a:r>
              <a:rPr lang="en-US" sz="4000" b="1" dirty="0">
                <a:solidFill>
                  <a:srgbClr val="00B176"/>
                </a:solidFill>
                <a:latin typeface="Podkova"/>
              </a:rPr>
              <a:t>Example 2</a:t>
            </a:r>
          </a:p>
        </p:txBody>
      </p:sp>
      <p:sp>
        <p:nvSpPr>
          <p:cNvPr id="3" name="Content Placeholder 2">
            <a:extLst>
              <a:ext uri="{FF2B5EF4-FFF2-40B4-BE49-F238E27FC236}">
                <a16:creationId xmlns:a16="http://schemas.microsoft.com/office/drawing/2014/main" id="{87410722-5974-4639-A127-ABF1F972F81A}"/>
              </a:ext>
            </a:extLst>
          </p:cNvPr>
          <p:cNvSpPr>
            <a:spLocks noGrp="1"/>
          </p:cNvSpPr>
          <p:nvPr>
            <p:ph idx="1"/>
          </p:nvPr>
        </p:nvSpPr>
        <p:spPr>
          <a:xfrm>
            <a:off x="838200" y="1012874"/>
            <a:ext cx="10515600" cy="5164089"/>
          </a:xfrm>
        </p:spPr>
        <p:txBody>
          <a:bodyPr>
            <a:normAutofit fontScale="77500" lnSpcReduction="20000"/>
          </a:bodyPr>
          <a:lstStyle/>
          <a:p>
            <a:pPr marL="0" indent="0">
              <a:buNone/>
            </a:pPr>
            <a:r>
              <a:rPr lang="en-US" sz="2600" dirty="0">
                <a:latin typeface="Consolas" panose="020B0609020204030204" pitchFamily="49" charset="0"/>
              </a:rPr>
              <a:t>&lt;ul&gt;</a:t>
            </a:r>
          </a:p>
          <a:p>
            <a:pPr marL="0" indent="0">
              <a:buNone/>
            </a:pPr>
            <a:r>
              <a:rPr lang="en-US" sz="2600" dirty="0">
                <a:latin typeface="Consolas" panose="020B0609020204030204" pitchFamily="49" charset="0"/>
              </a:rPr>
              <a:t>        &lt;li&gt;Mumbai&lt;/li&gt;</a:t>
            </a:r>
          </a:p>
          <a:p>
            <a:pPr marL="0" indent="0">
              <a:buNone/>
            </a:pPr>
            <a:r>
              <a:rPr lang="en-US" sz="2600" dirty="0">
                <a:latin typeface="Consolas" panose="020B0609020204030204" pitchFamily="49" charset="0"/>
              </a:rPr>
              <a:t>        &lt;li&gt;Delhi&lt;/li&gt;</a:t>
            </a:r>
          </a:p>
          <a:p>
            <a:pPr marL="0" indent="0">
              <a:buNone/>
            </a:pPr>
            <a:r>
              <a:rPr lang="en-US" sz="2600" dirty="0">
                <a:latin typeface="Consolas" panose="020B0609020204030204" pitchFamily="49" charset="0"/>
              </a:rPr>
              <a:t>        &lt;li&gt;Pune&lt;/li&gt;</a:t>
            </a:r>
          </a:p>
          <a:p>
            <a:pPr marL="0" indent="0">
              <a:buNone/>
            </a:pPr>
            <a:r>
              <a:rPr lang="en-US" sz="2600" dirty="0">
                <a:latin typeface="Consolas" panose="020B0609020204030204" pitchFamily="49" charset="0"/>
              </a:rPr>
              <a:t>    &lt;/ul&gt;</a:t>
            </a:r>
          </a:p>
          <a:p>
            <a:pPr marL="0" indent="0">
              <a:buNone/>
            </a:pPr>
            <a:br>
              <a:rPr lang="en-US" sz="2600" dirty="0">
                <a:latin typeface="Consolas" panose="020B0609020204030204" pitchFamily="49" charset="0"/>
              </a:rPr>
            </a:br>
            <a:r>
              <a:rPr lang="en-US" sz="2600" dirty="0">
                <a:latin typeface="Consolas" panose="020B0609020204030204" pitchFamily="49" charset="0"/>
              </a:rPr>
              <a:t>    &lt;script&gt;</a:t>
            </a:r>
          </a:p>
          <a:p>
            <a:pPr marL="0" indent="0">
              <a:buNone/>
            </a:pPr>
            <a:r>
              <a:rPr lang="en-US" sz="2600" dirty="0">
                <a:latin typeface="Consolas" panose="020B0609020204030204" pitchFamily="49" charset="0"/>
              </a:rPr>
              <a:t>    </a:t>
            </a:r>
          </a:p>
          <a:p>
            <a:pPr marL="0" indent="0">
              <a:buNone/>
            </a:pPr>
            <a:r>
              <a:rPr lang="en-US" sz="2600" dirty="0">
                <a:latin typeface="Consolas" panose="020B0609020204030204" pitchFamily="49" charset="0"/>
              </a:rPr>
              <a:t>        let nodename2=</a:t>
            </a:r>
            <a:r>
              <a:rPr lang="en-US" sz="2600" dirty="0" err="1">
                <a:latin typeface="Consolas" panose="020B0609020204030204" pitchFamily="49" charset="0"/>
              </a:rPr>
              <a:t>document.body.firstElementChild.nodeName</a:t>
            </a:r>
            <a:r>
              <a:rPr lang="en-US" sz="2600" dirty="0">
                <a:latin typeface="Consolas" panose="020B0609020204030204" pitchFamily="49" charset="0"/>
              </a:rPr>
              <a:t>; </a:t>
            </a:r>
          </a:p>
          <a:p>
            <a:pPr marL="0" indent="0">
              <a:buNone/>
            </a:pPr>
            <a:r>
              <a:rPr lang="en-US" sz="2600" dirty="0">
                <a:latin typeface="Consolas" panose="020B0609020204030204" pitchFamily="49" charset="0"/>
              </a:rPr>
              <a:t>        alert(nodename2);</a:t>
            </a:r>
          </a:p>
          <a:p>
            <a:pPr marL="0" indent="0">
              <a:buNone/>
            </a:pPr>
            <a:br>
              <a:rPr lang="en-US" sz="2600" dirty="0">
                <a:latin typeface="Consolas" panose="020B0609020204030204" pitchFamily="49" charset="0"/>
              </a:rPr>
            </a:br>
            <a:r>
              <a:rPr lang="en-US" sz="2600" dirty="0">
                <a:latin typeface="Consolas" panose="020B0609020204030204" pitchFamily="49" charset="0"/>
              </a:rPr>
              <a:t>        let </a:t>
            </a:r>
            <a:r>
              <a:rPr lang="en-US" sz="2600" dirty="0" err="1">
                <a:latin typeface="Consolas" panose="020B0609020204030204" pitchFamily="49" charset="0"/>
              </a:rPr>
              <a:t>cnt</a:t>
            </a:r>
            <a:r>
              <a:rPr lang="en-US" sz="2600" dirty="0">
                <a:latin typeface="Consolas" panose="020B0609020204030204" pitchFamily="49" charset="0"/>
              </a:rPr>
              <a:t> =  </a:t>
            </a:r>
            <a:r>
              <a:rPr lang="en-US" sz="2600" dirty="0" err="1">
                <a:latin typeface="Consolas" panose="020B0609020204030204" pitchFamily="49" charset="0"/>
              </a:rPr>
              <a:t>document.body.firstElementChild.childElementCount</a:t>
            </a:r>
            <a:r>
              <a:rPr lang="en-US" sz="2600" dirty="0">
                <a:latin typeface="Consolas" panose="020B0609020204030204" pitchFamily="49" charset="0"/>
              </a:rPr>
              <a:t>;</a:t>
            </a:r>
          </a:p>
          <a:p>
            <a:pPr marL="0" indent="0">
              <a:buNone/>
            </a:pPr>
            <a:r>
              <a:rPr lang="en-US" sz="2600" dirty="0">
                <a:latin typeface="Consolas" panose="020B0609020204030204" pitchFamily="49" charset="0"/>
              </a:rPr>
              <a:t>        alert(</a:t>
            </a:r>
            <a:r>
              <a:rPr lang="en-US" sz="2600" dirty="0" err="1">
                <a:latin typeface="Consolas" panose="020B0609020204030204" pitchFamily="49" charset="0"/>
              </a:rPr>
              <a:t>cnt</a:t>
            </a:r>
            <a:r>
              <a:rPr lang="en-US" sz="2600" dirty="0">
                <a:latin typeface="Consolas" panose="020B0609020204030204" pitchFamily="49" charset="0"/>
              </a:rPr>
              <a:t>);</a:t>
            </a:r>
          </a:p>
          <a:p>
            <a:pPr marL="0" indent="0">
              <a:buNone/>
            </a:pPr>
            <a:br>
              <a:rPr lang="en-US" sz="2600" dirty="0">
                <a:latin typeface="Consolas" panose="020B0609020204030204" pitchFamily="49" charset="0"/>
              </a:rPr>
            </a:br>
            <a:r>
              <a:rPr lang="en-US" sz="2600" dirty="0">
                <a:latin typeface="Consolas" panose="020B0609020204030204" pitchFamily="49" charset="0"/>
              </a:rPr>
              <a:t>    &lt;/script&gt;</a:t>
            </a:r>
          </a:p>
        </p:txBody>
      </p:sp>
      <p:sp>
        <p:nvSpPr>
          <p:cNvPr id="4" name="Footer Placeholder 3">
            <a:extLst>
              <a:ext uri="{FF2B5EF4-FFF2-40B4-BE49-F238E27FC236}">
                <a16:creationId xmlns:a16="http://schemas.microsoft.com/office/drawing/2014/main" id="{9BC3568C-FDED-414C-89FA-0D6B3207D5C7}"/>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25066416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1B54C-95AE-4996-BC22-728288285B6C}"/>
              </a:ext>
            </a:extLst>
          </p:cNvPr>
          <p:cNvSpPr>
            <a:spLocks noGrp="1"/>
          </p:cNvSpPr>
          <p:nvPr>
            <p:ph type="title"/>
          </p:nvPr>
        </p:nvSpPr>
        <p:spPr>
          <a:xfrm>
            <a:off x="838200" y="365125"/>
            <a:ext cx="10515600" cy="464869"/>
          </a:xfrm>
        </p:spPr>
        <p:txBody>
          <a:bodyPr>
            <a:noAutofit/>
          </a:bodyPr>
          <a:lstStyle/>
          <a:p>
            <a:r>
              <a:rPr lang="en-US" sz="4000" b="1" dirty="0">
                <a:solidFill>
                  <a:srgbClr val="00B176"/>
                </a:solidFill>
                <a:latin typeface="Podkova"/>
              </a:rPr>
              <a:t>Example 3</a:t>
            </a:r>
          </a:p>
        </p:txBody>
      </p:sp>
      <p:sp>
        <p:nvSpPr>
          <p:cNvPr id="3" name="Content Placeholder 2">
            <a:extLst>
              <a:ext uri="{FF2B5EF4-FFF2-40B4-BE49-F238E27FC236}">
                <a16:creationId xmlns:a16="http://schemas.microsoft.com/office/drawing/2014/main" id="{87410722-5974-4639-A127-ABF1F972F81A}"/>
              </a:ext>
            </a:extLst>
          </p:cNvPr>
          <p:cNvSpPr>
            <a:spLocks noGrp="1"/>
          </p:cNvSpPr>
          <p:nvPr>
            <p:ph idx="1"/>
          </p:nvPr>
        </p:nvSpPr>
        <p:spPr>
          <a:xfrm>
            <a:off x="838200" y="1012874"/>
            <a:ext cx="10515600" cy="5164089"/>
          </a:xfrm>
        </p:spPr>
        <p:txBody>
          <a:bodyPr>
            <a:normAutofit/>
          </a:bodyPr>
          <a:lstStyle/>
          <a:p>
            <a:r>
              <a:rPr lang="it-IT" sz="4800" b="0" dirty="0">
                <a:effectLst/>
                <a:latin typeface="Consolas" panose="020B0609020204030204" pitchFamily="49" charset="0"/>
              </a:rPr>
              <a:t>&lt;ul&gt;&lt;li&gt;Mumbai&lt;/li&gt;&lt;li&gt;Delhi&lt;/li&gt;&lt;li&gt;Pune&lt;/li&gt;&lt;/ul&gt;</a:t>
            </a:r>
          </a:p>
          <a:p>
            <a:br>
              <a:rPr lang="it-IT" sz="1600" b="0" dirty="0">
                <a:solidFill>
                  <a:srgbClr val="D4D4D4"/>
                </a:solidFill>
                <a:effectLst/>
                <a:latin typeface="Consolas" panose="020B0609020204030204" pitchFamily="49" charset="0"/>
              </a:rPr>
            </a:br>
            <a:endParaRPr lang="it-IT" sz="1600" b="0" dirty="0">
              <a:solidFill>
                <a:srgbClr val="D4D4D4"/>
              </a:solidFill>
              <a:effectLst/>
              <a:latin typeface="Consolas" panose="020B0609020204030204" pitchFamily="49" charset="0"/>
            </a:endParaRPr>
          </a:p>
        </p:txBody>
      </p:sp>
      <p:sp>
        <p:nvSpPr>
          <p:cNvPr id="4" name="Footer Placeholder 3">
            <a:extLst>
              <a:ext uri="{FF2B5EF4-FFF2-40B4-BE49-F238E27FC236}">
                <a16:creationId xmlns:a16="http://schemas.microsoft.com/office/drawing/2014/main" id="{D5DE3314-8A24-42CB-95B1-FAABEA723E98}"/>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52953925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1B54C-95AE-4996-BC22-728288285B6C}"/>
              </a:ext>
            </a:extLst>
          </p:cNvPr>
          <p:cNvSpPr>
            <a:spLocks noGrp="1"/>
          </p:cNvSpPr>
          <p:nvPr>
            <p:ph type="title"/>
          </p:nvPr>
        </p:nvSpPr>
        <p:spPr>
          <a:xfrm>
            <a:off x="838200" y="365125"/>
            <a:ext cx="10515600" cy="464869"/>
          </a:xfrm>
        </p:spPr>
        <p:txBody>
          <a:bodyPr>
            <a:noAutofit/>
          </a:bodyPr>
          <a:lstStyle/>
          <a:p>
            <a:r>
              <a:rPr lang="en-US" sz="4000" b="1" dirty="0">
                <a:solidFill>
                  <a:srgbClr val="00B176"/>
                </a:solidFill>
                <a:latin typeface="Podkova"/>
              </a:rPr>
              <a:t>Example 3</a:t>
            </a:r>
          </a:p>
        </p:txBody>
      </p:sp>
      <p:sp>
        <p:nvSpPr>
          <p:cNvPr id="3" name="Content Placeholder 2">
            <a:extLst>
              <a:ext uri="{FF2B5EF4-FFF2-40B4-BE49-F238E27FC236}">
                <a16:creationId xmlns:a16="http://schemas.microsoft.com/office/drawing/2014/main" id="{87410722-5974-4639-A127-ABF1F972F81A}"/>
              </a:ext>
            </a:extLst>
          </p:cNvPr>
          <p:cNvSpPr>
            <a:spLocks noGrp="1"/>
          </p:cNvSpPr>
          <p:nvPr>
            <p:ph idx="1"/>
          </p:nvPr>
        </p:nvSpPr>
        <p:spPr>
          <a:xfrm>
            <a:off x="838200" y="1012874"/>
            <a:ext cx="10515600" cy="5164089"/>
          </a:xfrm>
        </p:spPr>
        <p:txBody>
          <a:bodyPr>
            <a:normAutofit/>
          </a:bodyPr>
          <a:lstStyle/>
          <a:p>
            <a:pPr marL="0" indent="0">
              <a:buNone/>
            </a:pPr>
            <a:r>
              <a:rPr lang="en-US" sz="2000" b="0" dirty="0">
                <a:effectLst/>
                <a:latin typeface="Consolas" panose="020B0609020204030204" pitchFamily="49" charset="0"/>
              </a:rPr>
              <a:t>&lt;script&gt;</a:t>
            </a:r>
          </a:p>
          <a:p>
            <a:pPr marL="0" indent="0">
              <a:buNone/>
            </a:pPr>
            <a:r>
              <a:rPr lang="en-US" sz="2000" b="0" dirty="0">
                <a:effectLst/>
                <a:latin typeface="Consolas" panose="020B0609020204030204" pitchFamily="49" charset="0"/>
              </a:rPr>
              <a:t>    </a:t>
            </a:r>
          </a:p>
          <a:p>
            <a:pPr marL="0" indent="0">
              <a:buNone/>
            </a:pPr>
            <a:r>
              <a:rPr lang="en-US" sz="2000" b="0" dirty="0">
                <a:effectLst/>
                <a:latin typeface="Consolas" panose="020B0609020204030204" pitchFamily="49" charset="0"/>
              </a:rPr>
              <a:t>        let nodename2=</a:t>
            </a:r>
            <a:r>
              <a:rPr lang="en-US" sz="2000" b="0" dirty="0" err="1">
                <a:effectLst/>
                <a:latin typeface="Consolas" panose="020B0609020204030204" pitchFamily="49" charset="0"/>
              </a:rPr>
              <a:t>document.body.firstElementChild.nodeName</a:t>
            </a:r>
            <a:r>
              <a:rPr lang="en-US" sz="2000" b="0" dirty="0">
                <a:effectLst/>
                <a:latin typeface="Consolas" panose="020B0609020204030204" pitchFamily="49" charset="0"/>
              </a:rPr>
              <a:t>; </a:t>
            </a:r>
          </a:p>
          <a:p>
            <a:pPr marL="0" indent="0">
              <a:buNone/>
            </a:pPr>
            <a:r>
              <a:rPr lang="en-US" sz="2000" b="0" dirty="0">
                <a:effectLst/>
                <a:latin typeface="Consolas" panose="020B0609020204030204" pitchFamily="49" charset="0"/>
              </a:rPr>
              <a:t>        alert(nodename2);</a:t>
            </a:r>
          </a:p>
          <a:p>
            <a:pPr marL="0" indent="0">
              <a:buNone/>
            </a:pPr>
            <a:br>
              <a:rPr lang="en-US" sz="2000" b="0" dirty="0">
                <a:effectLst/>
                <a:latin typeface="Consolas" panose="020B0609020204030204" pitchFamily="49" charset="0"/>
              </a:rPr>
            </a:br>
            <a:r>
              <a:rPr lang="en-US" sz="2000" b="0" dirty="0">
                <a:effectLst/>
                <a:latin typeface="Consolas" panose="020B0609020204030204" pitchFamily="49" charset="0"/>
              </a:rPr>
              <a:t>        let </a:t>
            </a:r>
            <a:r>
              <a:rPr lang="en-US" sz="2000" b="0" dirty="0" err="1">
                <a:effectLst/>
                <a:latin typeface="Consolas" panose="020B0609020204030204" pitchFamily="49" charset="0"/>
              </a:rPr>
              <a:t>cnt</a:t>
            </a:r>
            <a:r>
              <a:rPr lang="en-US" sz="2000" b="0" dirty="0">
                <a:effectLst/>
                <a:latin typeface="Consolas" panose="020B0609020204030204" pitchFamily="49" charset="0"/>
              </a:rPr>
              <a:t> =  </a:t>
            </a:r>
            <a:r>
              <a:rPr lang="en-US" sz="2000" b="0" dirty="0" err="1">
                <a:effectLst/>
                <a:latin typeface="Consolas" panose="020B0609020204030204" pitchFamily="49" charset="0"/>
              </a:rPr>
              <a:t>document.body.firstElementChild.childElementCount</a:t>
            </a:r>
            <a:r>
              <a:rPr lang="en-US" sz="2000" b="0" dirty="0">
                <a:effectLst/>
                <a:latin typeface="Consolas" panose="020B0609020204030204" pitchFamily="49" charset="0"/>
              </a:rPr>
              <a:t>;</a:t>
            </a:r>
          </a:p>
          <a:p>
            <a:pPr marL="0" indent="0">
              <a:buNone/>
            </a:pPr>
            <a:r>
              <a:rPr lang="en-US" sz="2000" b="0" dirty="0">
                <a:effectLst/>
                <a:latin typeface="Consolas" panose="020B0609020204030204" pitchFamily="49" charset="0"/>
              </a:rPr>
              <a:t>        alert(</a:t>
            </a:r>
            <a:r>
              <a:rPr lang="en-US" sz="2000" b="0" dirty="0" err="1">
                <a:effectLst/>
                <a:latin typeface="Consolas" panose="020B0609020204030204" pitchFamily="49" charset="0"/>
              </a:rPr>
              <a:t>cnt</a:t>
            </a:r>
            <a:r>
              <a:rPr lang="en-US" sz="2000" b="0" dirty="0">
                <a:effectLst/>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endParaRPr lang="en-US" sz="2000" b="0" dirty="0">
              <a:effectLst/>
              <a:latin typeface="Consolas" panose="020B0609020204030204" pitchFamily="49" charset="0"/>
            </a:endParaRPr>
          </a:p>
        </p:txBody>
      </p:sp>
      <p:sp>
        <p:nvSpPr>
          <p:cNvPr id="4" name="Footer Placeholder 3">
            <a:extLst>
              <a:ext uri="{FF2B5EF4-FFF2-40B4-BE49-F238E27FC236}">
                <a16:creationId xmlns:a16="http://schemas.microsoft.com/office/drawing/2014/main" id="{C4CF7387-8499-4794-8A6D-C67B415B33A1}"/>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87358524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1B54C-95AE-4996-BC22-728288285B6C}"/>
              </a:ext>
            </a:extLst>
          </p:cNvPr>
          <p:cNvSpPr>
            <a:spLocks noGrp="1"/>
          </p:cNvSpPr>
          <p:nvPr>
            <p:ph type="title"/>
          </p:nvPr>
        </p:nvSpPr>
        <p:spPr>
          <a:xfrm>
            <a:off x="838200" y="365125"/>
            <a:ext cx="10515600" cy="464869"/>
          </a:xfrm>
        </p:spPr>
        <p:txBody>
          <a:bodyPr>
            <a:noAutofit/>
          </a:bodyPr>
          <a:lstStyle/>
          <a:p>
            <a:r>
              <a:rPr lang="en-US" sz="4000" b="1" dirty="0">
                <a:solidFill>
                  <a:srgbClr val="00B176"/>
                </a:solidFill>
                <a:latin typeface="Podkova"/>
              </a:rPr>
              <a:t>Example 3</a:t>
            </a:r>
          </a:p>
        </p:txBody>
      </p:sp>
      <p:sp>
        <p:nvSpPr>
          <p:cNvPr id="3" name="Content Placeholder 2">
            <a:extLst>
              <a:ext uri="{FF2B5EF4-FFF2-40B4-BE49-F238E27FC236}">
                <a16:creationId xmlns:a16="http://schemas.microsoft.com/office/drawing/2014/main" id="{87410722-5974-4639-A127-ABF1F972F81A}"/>
              </a:ext>
            </a:extLst>
          </p:cNvPr>
          <p:cNvSpPr>
            <a:spLocks noGrp="1"/>
          </p:cNvSpPr>
          <p:nvPr>
            <p:ph idx="1"/>
          </p:nvPr>
        </p:nvSpPr>
        <p:spPr>
          <a:xfrm>
            <a:off x="838200" y="1012874"/>
            <a:ext cx="10515600" cy="5164089"/>
          </a:xfrm>
        </p:spPr>
        <p:txBody>
          <a:bodyPr>
            <a:normAutofit/>
          </a:bodyPr>
          <a:lstStyle/>
          <a:p>
            <a:pPr marL="0" indent="0">
              <a:buNone/>
            </a:pPr>
            <a:r>
              <a:rPr lang="en-US" b="0" dirty="0">
                <a:effectLst/>
                <a:latin typeface="Consolas" panose="020B0609020204030204" pitchFamily="49" charset="0"/>
              </a:rPr>
              <a:t>var </a:t>
            </a:r>
            <a:r>
              <a:rPr lang="en-US" b="0" dirty="0" err="1">
                <a:effectLst/>
                <a:latin typeface="Consolas" panose="020B0609020204030204" pitchFamily="49" charset="0"/>
              </a:rPr>
              <a:t>ulnode</a:t>
            </a:r>
            <a:r>
              <a:rPr lang="en-US" b="0" dirty="0">
                <a:effectLst/>
                <a:latin typeface="Consolas" panose="020B0609020204030204" pitchFamily="49" charset="0"/>
              </a:rPr>
              <a:t> =</a:t>
            </a:r>
            <a:r>
              <a:rPr lang="en-US" b="0" dirty="0" err="1">
                <a:effectLst/>
                <a:latin typeface="Consolas" panose="020B0609020204030204" pitchFamily="49" charset="0"/>
              </a:rPr>
              <a:t>document.body.firstElementChild</a:t>
            </a:r>
            <a:r>
              <a:rPr lang="en-US" b="0" dirty="0">
                <a:effectLst/>
                <a:latin typeface="Consolas" panose="020B0609020204030204" pitchFamily="49" charset="0"/>
              </a:rPr>
              <a:t>;</a:t>
            </a:r>
          </a:p>
          <a:p>
            <a:pPr marL="0" indent="0">
              <a:buNone/>
            </a:pP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alert(</a:t>
            </a:r>
            <a:r>
              <a:rPr lang="en-US" b="0" dirty="0" err="1">
                <a:effectLst/>
                <a:latin typeface="Consolas" panose="020B0609020204030204" pitchFamily="49" charset="0"/>
              </a:rPr>
              <a:t>ulnode.childElementCount</a:t>
            </a:r>
            <a:r>
              <a:rPr lang="en-US" b="0" dirty="0">
                <a:effectLst/>
                <a:latin typeface="Consolas" panose="020B0609020204030204" pitchFamily="49" charset="0"/>
              </a:rPr>
              <a:t>);</a:t>
            </a:r>
          </a:p>
          <a:p>
            <a:pPr marL="0" indent="0">
              <a:buNone/>
            </a:pP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for (var </a:t>
            </a:r>
            <a:r>
              <a:rPr lang="en-US" b="0" dirty="0" err="1">
                <a:effectLst/>
                <a:latin typeface="Consolas" panose="020B0609020204030204" pitchFamily="49" charset="0"/>
              </a:rPr>
              <a:t>i</a:t>
            </a:r>
            <a:r>
              <a:rPr lang="en-US" b="0" dirty="0">
                <a:effectLst/>
                <a:latin typeface="Consolas" panose="020B0609020204030204" pitchFamily="49" charset="0"/>
              </a:rPr>
              <a:t> = 0; </a:t>
            </a:r>
            <a:r>
              <a:rPr lang="en-US" b="0" dirty="0" err="1">
                <a:effectLst/>
                <a:latin typeface="Consolas" panose="020B0609020204030204" pitchFamily="49" charset="0"/>
              </a:rPr>
              <a:t>i</a:t>
            </a:r>
            <a:r>
              <a:rPr lang="en-US" b="0" dirty="0">
                <a:effectLst/>
                <a:latin typeface="Consolas" panose="020B0609020204030204" pitchFamily="49" charset="0"/>
              </a:rPr>
              <a:t> &lt; </a:t>
            </a:r>
            <a:r>
              <a:rPr lang="en-US" b="0" dirty="0" err="1">
                <a:effectLst/>
                <a:latin typeface="Consolas" panose="020B0609020204030204" pitchFamily="49" charset="0"/>
              </a:rPr>
              <a:t>ulnode.childElementCount</a:t>
            </a:r>
            <a:r>
              <a:rPr lang="en-US" b="0" dirty="0">
                <a:effectLst/>
                <a:latin typeface="Consolas" panose="020B0609020204030204" pitchFamily="49" charset="0"/>
              </a:rPr>
              <a:t>; </a:t>
            </a:r>
            <a:r>
              <a:rPr lang="en-US" b="0" dirty="0" err="1">
                <a:effectLst/>
                <a:latin typeface="Consolas" panose="020B0609020204030204" pitchFamily="49" charset="0"/>
              </a:rPr>
              <a:t>i</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alert(</a:t>
            </a:r>
            <a:r>
              <a:rPr lang="en-US" b="0" dirty="0" err="1">
                <a:effectLst/>
                <a:latin typeface="Consolas" panose="020B0609020204030204" pitchFamily="49" charset="0"/>
              </a:rPr>
              <a:t>ulnode.childNodes</a:t>
            </a:r>
            <a:r>
              <a:rPr lang="en-US" b="0" dirty="0">
                <a:effectLst/>
                <a:latin typeface="Consolas" panose="020B0609020204030204" pitchFamily="49" charset="0"/>
              </a:rPr>
              <a:t>[</a:t>
            </a:r>
            <a:r>
              <a:rPr lang="en-US" b="0" dirty="0" err="1">
                <a:effectLst/>
                <a:latin typeface="Consolas" panose="020B0609020204030204" pitchFamily="49" charset="0"/>
              </a:rPr>
              <a:t>i</a:t>
            </a:r>
            <a:r>
              <a:rPr lang="en-US" b="0" dirty="0">
                <a:effectLst/>
                <a:latin typeface="Consolas" panose="020B0609020204030204" pitchFamily="49" charset="0"/>
              </a:rPr>
              <a:t>].</a:t>
            </a:r>
            <a:r>
              <a:rPr lang="en-US" b="0" dirty="0" err="1">
                <a:effectLst/>
                <a:latin typeface="Consolas" panose="020B0609020204030204" pitchFamily="49" charset="0"/>
              </a:rPr>
              <a:t>nodeName</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p>
        </p:txBody>
      </p:sp>
      <p:sp>
        <p:nvSpPr>
          <p:cNvPr id="4" name="Footer Placeholder 3">
            <a:extLst>
              <a:ext uri="{FF2B5EF4-FFF2-40B4-BE49-F238E27FC236}">
                <a16:creationId xmlns:a16="http://schemas.microsoft.com/office/drawing/2014/main" id="{93EA7257-9B41-428F-9580-827413A66394}"/>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6229553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1B54C-95AE-4996-BC22-728288285B6C}"/>
              </a:ext>
            </a:extLst>
          </p:cNvPr>
          <p:cNvSpPr>
            <a:spLocks noGrp="1"/>
          </p:cNvSpPr>
          <p:nvPr>
            <p:ph type="title"/>
          </p:nvPr>
        </p:nvSpPr>
        <p:spPr>
          <a:xfrm>
            <a:off x="838200" y="365125"/>
            <a:ext cx="10515600" cy="464869"/>
          </a:xfrm>
        </p:spPr>
        <p:txBody>
          <a:bodyPr>
            <a:noAutofit/>
          </a:bodyPr>
          <a:lstStyle/>
          <a:p>
            <a:r>
              <a:rPr lang="en-US" sz="4000" b="1" dirty="0">
                <a:solidFill>
                  <a:srgbClr val="00B176"/>
                </a:solidFill>
                <a:latin typeface="Podkova"/>
              </a:rPr>
              <a:t>Example 3</a:t>
            </a:r>
          </a:p>
        </p:txBody>
      </p:sp>
      <p:sp>
        <p:nvSpPr>
          <p:cNvPr id="3" name="Content Placeholder 2">
            <a:extLst>
              <a:ext uri="{FF2B5EF4-FFF2-40B4-BE49-F238E27FC236}">
                <a16:creationId xmlns:a16="http://schemas.microsoft.com/office/drawing/2014/main" id="{87410722-5974-4639-A127-ABF1F972F81A}"/>
              </a:ext>
            </a:extLst>
          </p:cNvPr>
          <p:cNvSpPr>
            <a:spLocks noGrp="1"/>
          </p:cNvSpPr>
          <p:nvPr>
            <p:ph idx="1"/>
          </p:nvPr>
        </p:nvSpPr>
        <p:spPr>
          <a:xfrm>
            <a:off x="838200" y="1012874"/>
            <a:ext cx="10515600" cy="5164089"/>
          </a:xfrm>
        </p:spPr>
        <p:txBody>
          <a:bodyPr>
            <a:normAutofit/>
          </a:bodyPr>
          <a:lstStyle/>
          <a:p>
            <a:pPr marL="0" indent="0">
              <a:buNone/>
            </a:pPr>
            <a:r>
              <a:rPr lang="en-US" b="0" dirty="0">
                <a:effectLst/>
                <a:latin typeface="Consolas" panose="020B0609020204030204" pitchFamily="49" charset="0"/>
              </a:rPr>
              <a:t>for (var </a:t>
            </a:r>
            <a:r>
              <a:rPr lang="en-US" b="0" dirty="0" err="1">
                <a:effectLst/>
                <a:latin typeface="Consolas" panose="020B0609020204030204" pitchFamily="49" charset="0"/>
              </a:rPr>
              <a:t>i</a:t>
            </a:r>
            <a:r>
              <a:rPr lang="en-US" b="0" dirty="0">
                <a:effectLst/>
                <a:latin typeface="Consolas" panose="020B0609020204030204" pitchFamily="49" charset="0"/>
              </a:rPr>
              <a:t> = 0; </a:t>
            </a:r>
            <a:r>
              <a:rPr lang="en-US" b="0" dirty="0" err="1">
                <a:effectLst/>
                <a:latin typeface="Consolas" panose="020B0609020204030204" pitchFamily="49" charset="0"/>
              </a:rPr>
              <a:t>i</a:t>
            </a:r>
            <a:r>
              <a:rPr lang="en-US" b="0" dirty="0">
                <a:effectLst/>
                <a:latin typeface="Consolas" panose="020B0609020204030204" pitchFamily="49" charset="0"/>
              </a:rPr>
              <a:t> &lt; </a:t>
            </a:r>
            <a:r>
              <a:rPr lang="en-US" b="0" dirty="0" err="1">
                <a:effectLst/>
                <a:latin typeface="Consolas" panose="020B0609020204030204" pitchFamily="49" charset="0"/>
              </a:rPr>
              <a:t>ulnode.childElementCount</a:t>
            </a:r>
            <a:r>
              <a:rPr lang="en-US" b="0" dirty="0">
                <a:effectLst/>
                <a:latin typeface="Consolas" panose="020B0609020204030204" pitchFamily="49" charset="0"/>
              </a:rPr>
              <a:t>; </a:t>
            </a:r>
            <a:r>
              <a:rPr lang="en-US" b="0" dirty="0" err="1">
                <a:effectLst/>
                <a:latin typeface="Consolas" panose="020B0609020204030204" pitchFamily="49" charset="0"/>
              </a:rPr>
              <a:t>i</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alert(</a:t>
            </a:r>
            <a:r>
              <a:rPr lang="en-US" b="0" dirty="0" err="1">
                <a:effectLst/>
                <a:latin typeface="Consolas" panose="020B0609020204030204" pitchFamily="49" charset="0"/>
              </a:rPr>
              <a:t>ulnode.childNodes</a:t>
            </a:r>
            <a:r>
              <a:rPr lang="en-US" b="0" dirty="0">
                <a:effectLst/>
                <a:latin typeface="Consolas" panose="020B0609020204030204" pitchFamily="49" charset="0"/>
              </a:rPr>
              <a:t>[</a:t>
            </a:r>
            <a:r>
              <a:rPr lang="en-US" b="0" dirty="0" err="1">
                <a:effectLst/>
                <a:latin typeface="Consolas" panose="020B0609020204030204" pitchFamily="49" charset="0"/>
              </a:rPr>
              <a:t>i</a:t>
            </a:r>
            <a:r>
              <a:rPr lang="en-US" b="0" dirty="0">
                <a:effectLst/>
                <a:latin typeface="Consolas" panose="020B0609020204030204" pitchFamily="49" charset="0"/>
              </a:rPr>
              <a:t>].</a:t>
            </a:r>
            <a:r>
              <a:rPr lang="en-US" b="0" dirty="0" err="1">
                <a:effectLst/>
                <a:latin typeface="Consolas" panose="020B0609020204030204" pitchFamily="49" charset="0"/>
              </a:rPr>
              <a:t>innerHTML</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&lt;/script&gt;</a:t>
            </a:r>
          </a:p>
        </p:txBody>
      </p:sp>
      <p:sp>
        <p:nvSpPr>
          <p:cNvPr id="4" name="Footer Placeholder 3">
            <a:extLst>
              <a:ext uri="{FF2B5EF4-FFF2-40B4-BE49-F238E27FC236}">
                <a16:creationId xmlns:a16="http://schemas.microsoft.com/office/drawing/2014/main" id="{3C72D1AA-71DE-4A5B-AD1C-9B3FFC71B8D0}"/>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73965018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931B-5422-4E71-96F0-F3C95EEE5E89}"/>
              </a:ext>
            </a:extLst>
          </p:cNvPr>
          <p:cNvSpPr>
            <a:spLocks noGrp="1"/>
          </p:cNvSpPr>
          <p:nvPr>
            <p:ph type="title"/>
          </p:nvPr>
        </p:nvSpPr>
        <p:spPr/>
        <p:txBody>
          <a:bodyPr>
            <a:normAutofit/>
          </a:bodyPr>
          <a:lstStyle/>
          <a:p>
            <a:r>
              <a:rPr lang="en-US" sz="4000" b="1" dirty="0">
                <a:solidFill>
                  <a:srgbClr val="00B176"/>
                </a:solidFill>
                <a:latin typeface="Podkova"/>
              </a:rPr>
              <a:t>Display All</a:t>
            </a:r>
          </a:p>
        </p:txBody>
      </p:sp>
      <p:sp>
        <p:nvSpPr>
          <p:cNvPr id="3" name="Content Placeholder 2">
            <a:extLst>
              <a:ext uri="{FF2B5EF4-FFF2-40B4-BE49-F238E27FC236}">
                <a16:creationId xmlns:a16="http://schemas.microsoft.com/office/drawing/2014/main" id="{C600ECD0-26B1-403E-A144-21E7D1A66F8D}"/>
              </a:ext>
            </a:extLst>
          </p:cNvPr>
          <p:cNvSpPr>
            <a:spLocks noGrp="1"/>
          </p:cNvSpPr>
          <p:nvPr>
            <p:ph idx="1"/>
          </p:nvPr>
        </p:nvSpPr>
        <p:spPr>
          <a:xfrm>
            <a:off x="703386" y="1825625"/>
            <a:ext cx="8539088" cy="4351338"/>
          </a:xfrm>
        </p:spPr>
        <p:txBody>
          <a:bodyPr>
            <a:normAutofit fontScale="47500" lnSpcReduction="20000"/>
          </a:bodyPr>
          <a:lstStyle/>
          <a:p>
            <a:pPr marL="0" indent="0">
              <a:lnSpc>
                <a:spcPct val="110000"/>
              </a:lnSpc>
              <a:buNone/>
            </a:pPr>
            <a:r>
              <a:rPr lang="en-US" sz="5100" dirty="0">
                <a:latin typeface="Consolas" panose="020B0609020204030204" pitchFamily="49" charset="0"/>
              </a:rPr>
              <a:t>&lt;h1&gt;Hello&lt;/h1&gt;</a:t>
            </a:r>
          </a:p>
          <a:p>
            <a:pPr marL="0" indent="0">
              <a:lnSpc>
                <a:spcPct val="110000"/>
              </a:lnSpc>
              <a:buNone/>
            </a:pPr>
            <a:r>
              <a:rPr lang="en-US" sz="5100" dirty="0">
                <a:latin typeface="Consolas" panose="020B0609020204030204" pitchFamily="49" charset="0"/>
              </a:rPr>
              <a:t>    &lt;p&gt;</a:t>
            </a:r>
          </a:p>
          <a:p>
            <a:pPr marL="0" indent="0">
              <a:lnSpc>
                <a:spcPct val="110000"/>
              </a:lnSpc>
              <a:buNone/>
            </a:pPr>
            <a:r>
              <a:rPr lang="en-US" sz="5100" dirty="0">
                <a:latin typeface="Consolas" panose="020B0609020204030204" pitchFamily="49" charset="0"/>
              </a:rPr>
              <a:t>        This is first Para Graph</a:t>
            </a:r>
          </a:p>
          <a:p>
            <a:pPr marL="0" indent="0">
              <a:lnSpc>
                <a:spcPct val="110000"/>
              </a:lnSpc>
              <a:buNone/>
            </a:pPr>
            <a:r>
              <a:rPr lang="en-US" sz="5100" dirty="0">
                <a:latin typeface="Consolas" panose="020B0609020204030204" pitchFamily="49" charset="0"/>
              </a:rPr>
              <a:t>    &lt;/p&gt;</a:t>
            </a:r>
          </a:p>
          <a:p>
            <a:pPr marL="0" indent="0">
              <a:lnSpc>
                <a:spcPct val="110000"/>
              </a:lnSpc>
              <a:buNone/>
            </a:pPr>
            <a:r>
              <a:rPr lang="en-US" sz="5100" dirty="0">
                <a:latin typeface="Consolas" panose="020B0609020204030204" pitchFamily="49" charset="0"/>
              </a:rPr>
              <a:t>    &lt;ul&gt;</a:t>
            </a:r>
          </a:p>
          <a:p>
            <a:pPr marL="0" indent="0">
              <a:lnSpc>
                <a:spcPct val="110000"/>
              </a:lnSpc>
              <a:buNone/>
            </a:pPr>
            <a:r>
              <a:rPr lang="en-US" sz="5100" dirty="0">
                <a:latin typeface="Consolas" panose="020B0609020204030204" pitchFamily="49" charset="0"/>
              </a:rPr>
              <a:t>        &lt;li&gt;Ahmedabad&lt;/li&gt;</a:t>
            </a:r>
          </a:p>
          <a:p>
            <a:pPr marL="0" indent="0">
              <a:lnSpc>
                <a:spcPct val="110000"/>
              </a:lnSpc>
              <a:buNone/>
            </a:pPr>
            <a:r>
              <a:rPr lang="en-US" sz="5100" dirty="0">
                <a:latin typeface="Consolas" panose="020B0609020204030204" pitchFamily="49" charset="0"/>
              </a:rPr>
              <a:t>        &lt;li&gt;Mumbai&lt;/li&gt;</a:t>
            </a:r>
          </a:p>
          <a:p>
            <a:pPr marL="0" indent="0">
              <a:lnSpc>
                <a:spcPct val="110000"/>
              </a:lnSpc>
              <a:buNone/>
            </a:pPr>
            <a:r>
              <a:rPr lang="en-US" sz="5100" dirty="0">
                <a:latin typeface="Consolas" panose="020B0609020204030204" pitchFamily="49" charset="0"/>
              </a:rPr>
              <a:t>    &lt;/ul&gt;</a:t>
            </a:r>
          </a:p>
          <a:p>
            <a:pPr marL="0" indent="0">
              <a:lnSpc>
                <a:spcPct val="110000"/>
              </a:lnSpc>
              <a:buNone/>
            </a:pPr>
            <a:r>
              <a:rPr lang="en-US" sz="5100" dirty="0">
                <a:latin typeface="Consolas" panose="020B0609020204030204" pitchFamily="49" charset="0"/>
              </a:rPr>
              <a:t>    &lt;h3&gt;Developed by &lt;/h3&gt;</a:t>
            </a:r>
          </a:p>
          <a:p>
            <a:endParaRPr lang="en-US" dirty="0"/>
          </a:p>
        </p:txBody>
      </p:sp>
      <p:sp>
        <p:nvSpPr>
          <p:cNvPr id="4" name="Footer Placeholder 3">
            <a:extLst>
              <a:ext uri="{FF2B5EF4-FFF2-40B4-BE49-F238E27FC236}">
                <a16:creationId xmlns:a16="http://schemas.microsoft.com/office/drawing/2014/main" id="{1556F8C2-8104-4885-9829-81E7E886F550}"/>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01363038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931B-5422-4E71-96F0-F3C95EEE5E89}"/>
              </a:ext>
            </a:extLst>
          </p:cNvPr>
          <p:cNvSpPr>
            <a:spLocks noGrp="1"/>
          </p:cNvSpPr>
          <p:nvPr>
            <p:ph type="title"/>
          </p:nvPr>
        </p:nvSpPr>
        <p:spPr/>
        <p:txBody>
          <a:bodyPr>
            <a:normAutofit/>
          </a:bodyPr>
          <a:lstStyle/>
          <a:p>
            <a:r>
              <a:rPr lang="en-US" sz="4000" b="1" dirty="0">
                <a:solidFill>
                  <a:srgbClr val="00B176"/>
                </a:solidFill>
                <a:latin typeface="Podkova"/>
              </a:rPr>
              <a:t>Display All</a:t>
            </a:r>
          </a:p>
        </p:txBody>
      </p:sp>
      <p:sp>
        <p:nvSpPr>
          <p:cNvPr id="5" name="TextBox 4">
            <a:extLst>
              <a:ext uri="{FF2B5EF4-FFF2-40B4-BE49-F238E27FC236}">
                <a16:creationId xmlns:a16="http://schemas.microsoft.com/office/drawing/2014/main" id="{9603493A-748E-479A-9DAB-719F29910607}"/>
              </a:ext>
            </a:extLst>
          </p:cNvPr>
          <p:cNvSpPr txBox="1"/>
          <p:nvPr/>
        </p:nvSpPr>
        <p:spPr>
          <a:xfrm>
            <a:off x="1181687" y="2064434"/>
            <a:ext cx="9734842" cy="3320076"/>
          </a:xfrm>
          <a:prstGeom prst="rect">
            <a:avLst/>
          </a:prstGeom>
          <a:noFill/>
        </p:spPr>
        <p:txBody>
          <a:bodyPr wrap="square">
            <a:spAutoFit/>
          </a:bodyPr>
          <a:lstStyle/>
          <a:p>
            <a:pPr marL="0" indent="0">
              <a:lnSpc>
                <a:spcPct val="110000"/>
              </a:lnSpc>
              <a:buNone/>
            </a:pPr>
            <a:r>
              <a:rPr lang="en-US" sz="2400" dirty="0">
                <a:latin typeface="Consolas" panose="020B0609020204030204" pitchFamily="49" charset="0"/>
              </a:rPr>
              <a:t>    &lt;script&gt;  </a:t>
            </a:r>
          </a:p>
          <a:p>
            <a:pPr marL="0" indent="0">
              <a:lnSpc>
                <a:spcPct val="110000"/>
              </a:lnSpc>
              <a:buNone/>
            </a:pPr>
            <a:r>
              <a:rPr lang="en-US" sz="2400" dirty="0">
                <a:latin typeface="Consolas" panose="020B0609020204030204" pitchFamily="49" charset="0"/>
              </a:rPr>
              <a:t>		</a:t>
            </a:r>
          </a:p>
          <a:p>
            <a:pPr marL="0" indent="0">
              <a:lnSpc>
                <a:spcPct val="110000"/>
              </a:lnSpc>
              <a:buNone/>
            </a:pPr>
            <a:r>
              <a:rPr lang="en-US" sz="2400" dirty="0">
                <a:latin typeface="Consolas" panose="020B0609020204030204" pitchFamily="49" charset="0"/>
              </a:rPr>
              <a:t>		for (let node of </a:t>
            </a:r>
            <a:r>
              <a:rPr lang="en-US" sz="2400" dirty="0" err="1">
                <a:latin typeface="Consolas" panose="020B0609020204030204" pitchFamily="49" charset="0"/>
              </a:rPr>
              <a:t>document.body.childNodes</a:t>
            </a:r>
            <a:r>
              <a:rPr lang="en-US" sz="2400" dirty="0">
                <a:latin typeface="Consolas" panose="020B0609020204030204" pitchFamily="49" charset="0"/>
              </a:rPr>
              <a:t>) </a:t>
            </a:r>
          </a:p>
          <a:p>
            <a:pPr marL="0" indent="0">
              <a:lnSpc>
                <a:spcPct val="110000"/>
              </a:lnSpc>
              <a:buNone/>
            </a:pPr>
            <a:r>
              <a:rPr lang="en-US" sz="2400" dirty="0">
                <a:latin typeface="Consolas" panose="020B0609020204030204" pitchFamily="49" charset="0"/>
              </a:rPr>
              <a:t>		{</a:t>
            </a:r>
          </a:p>
          <a:p>
            <a:pPr marL="0" indent="0">
              <a:lnSpc>
                <a:spcPct val="110000"/>
              </a:lnSpc>
              <a:buNone/>
            </a:pPr>
            <a:r>
              <a:rPr lang="en-US" sz="2400" dirty="0">
                <a:latin typeface="Consolas" panose="020B0609020204030204" pitchFamily="49" charset="0"/>
              </a:rPr>
              <a:t>            alert(node); </a:t>
            </a:r>
          </a:p>
          <a:p>
            <a:pPr marL="0" indent="0">
              <a:lnSpc>
                <a:spcPct val="110000"/>
              </a:lnSpc>
              <a:buNone/>
            </a:pPr>
            <a:r>
              <a:rPr lang="en-US" sz="2400" dirty="0">
                <a:latin typeface="Consolas" panose="020B0609020204030204" pitchFamily="49" charset="0"/>
              </a:rPr>
              <a:t>            }</a:t>
            </a:r>
          </a:p>
          <a:p>
            <a:pPr marL="0" indent="0">
              <a:lnSpc>
                <a:spcPct val="110000"/>
              </a:lnSpc>
              <a:buNone/>
            </a:pPr>
            <a:endParaRPr lang="en-US" sz="2400" dirty="0">
              <a:latin typeface="Consolas" panose="020B0609020204030204" pitchFamily="49" charset="0"/>
            </a:endParaRPr>
          </a:p>
          <a:p>
            <a:pPr marL="0" indent="0">
              <a:lnSpc>
                <a:spcPct val="110000"/>
              </a:lnSpc>
              <a:buNone/>
            </a:pPr>
            <a:r>
              <a:rPr lang="en-US" sz="2400" dirty="0">
                <a:latin typeface="Consolas" panose="020B0609020204030204" pitchFamily="49" charset="0"/>
              </a:rPr>
              <a:t>    &lt;/script&gt;</a:t>
            </a:r>
          </a:p>
        </p:txBody>
      </p:sp>
      <p:sp>
        <p:nvSpPr>
          <p:cNvPr id="3" name="Footer Placeholder 2">
            <a:extLst>
              <a:ext uri="{FF2B5EF4-FFF2-40B4-BE49-F238E27FC236}">
                <a16:creationId xmlns:a16="http://schemas.microsoft.com/office/drawing/2014/main" id="{B84CDB5A-9873-4682-85E2-5FC705D73DE1}"/>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9759721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D5B2-BAB5-4AA7-9382-2ACAD780DA8C}"/>
              </a:ext>
            </a:extLst>
          </p:cNvPr>
          <p:cNvSpPr>
            <a:spLocks noGrp="1"/>
          </p:cNvSpPr>
          <p:nvPr>
            <p:ph type="title"/>
          </p:nvPr>
        </p:nvSpPr>
        <p:spPr/>
        <p:txBody>
          <a:bodyPr>
            <a:normAutofit/>
          </a:bodyPr>
          <a:lstStyle/>
          <a:p>
            <a:r>
              <a:rPr lang="en-US" sz="4000" b="1" dirty="0">
                <a:solidFill>
                  <a:srgbClr val="00B176"/>
                </a:solidFill>
                <a:latin typeface="Podkova"/>
              </a:rPr>
              <a:t>Display all 2</a:t>
            </a:r>
          </a:p>
        </p:txBody>
      </p:sp>
      <p:sp>
        <p:nvSpPr>
          <p:cNvPr id="3" name="Content Placeholder 2">
            <a:extLst>
              <a:ext uri="{FF2B5EF4-FFF2-40B4-BE49-F238E27FC236}">
                <a16:creationId xmlns:a16="http://schemas.microsoft.com/office/drawing/2014/main" id="{F4A3DEEA-527A-44AE-BF48-0B46CFF20474}"/>
              </a:ext>
            </a:extLst>
          </p:cNvPr>
          <p:cNvSpPr>
            <a:spLocks noGrp="1"/>
          </p:cNvSpPr>
          <p:nvPr>
            <p:ph idx="1"/>
          </p:nvPr>
        </p:nvSpPr>
        <p:spPr/>
        <p:txBody>
          <a:bodyPr>
            <a:normAutofit fontScale="92500" lnSpcReduction="20000"/>
          </a:bodyPr>
          <a:lstStyle/>
          <a:p>
            <a:pPr marL="0" indent="0">
              <a:buNone/>
            </a:pPr>
            <a:r>
              <a:rPr lang="en-US" b="0" dirty="0">
                <a:effectLst/>
                <a:latin typeface="Consolas" panose="020B0609020204030204" pitchFamily="49" charset="0"/>
              </a:rPr>
              <a:t>&lt;body&gt;</a:t>
            </a:r>
          </a:p>
          <a:p>
            <a:pPr marL="0" indent="0">
              <a:buNone/>
            </a:pPr>
            <a:r>
              <a:rPr lang="en-US" b="0" dirty="0">
                <a:effectLst/>
                <a:latin typeface="Consolas" panose="020B0609020204030204" pitchFamily="49" charset="0"/>
              </a:rPr>
              <a:t>    &lt;h1&gt;Hello&lt;/h1&gt;</a:t>
            </a:r>
          </a:p>
          <a:p>
            <a:pPr marL="0" indent="0">
              <a:buNone/>
            </a:pPr>
            <a:r>
              <a:rPr lang="en-US" b="0" dirty="0">
                <a:effectLst/>
                <a:latin typeface="Consolas" panose="020B0609020204030204" pitchFamily="49" charset="0"/>
              </a:rPr>
              <a:t>    &lt;p&gt;</a:t>
            </a:r>
          </a:p>
          <a:p>
            <a:pPr marL="0" indent="0">
              <a:buNone/>
            </a:pPr>
            <a:r>
              <a:rPr lang="en-US" b="0" dirty="0">
                <a:effectLst/>
                <a:latin typeface="Consolas" panose="020B0609020204030204" pitchFamily="49" charset="0"/>
              </a:rPr>
              <a:t>        This is first Para Graph</a:t>
            </a:r>
          </a:p>
          <a:p>
            <a:pPr marL="0" indent="0">
              <a:buNone/>
            </a:pPr>
            <a:r>
              <a:rPr lang="en-US" b="0" dirty="0">
                <a:effectLst/>
                <a:latin typeface="Consolas" panose="020B0609020204030204" pitchFamily="49" charset="0"/>
              </a:rPr>
              <a:t>    &lt;/p&gt;</a:t>
            </a:r>
          </a:p>
          <a:p>
            <a:pPr marL="0" indent="0">
              <a:buNone/>
            </a:pPr>
            <a:r>
              <a:rPr lang="en-US" b="0" dirty="0">
                <a:effectLst/>
                <a:latin typeface="Consolas" panose="020B0609020204030204" pitchFamily="49" charset="0"/>
              </a:rPr>
              <a:t>    &lt;ul&gt;</a:t>
            </a:r>
          </a:p>
          <a:p>
            <a:pPr marL="0" indent="0">
              <a:buNone/>
            </a:pPr>
            <a:r>
              <a:rPr lang="en-US" b="0" dirty="0">
                <a:effectLst/>
                <a:latin typeface="Consolas" panose="020B0609020204030204" pitchFamily="49" charset="0"/>
              </a:rPr>
              <a:t>        &lt;li&gt;Ahmedabad&lt;/li&gt;</a:t>
            </a:r>
          </a:p>
          <a:p>
            <a:pPr marL="0" indent="0">
              <a:buNone/>
            </a:pPr>
            <a:r>
              <a:rPr lang="en-US" b="0" dirty="0">
                <a:effectLst/>
                <a:latin typeface="Consolas" panose="020B0609020204030204" pitchFamily="49" charset="0"/>
              </a:rPr>
              <a:t>        &lt;li&gt;Mumbai&lt;/li&gt;</a:t>
            </a:r>
          </a:p>
          <a:p>
            <a:pPr marL="0" indent="0">
              <a:buNone/>
            </a:pPr>
            <a:r>
              <a:rPr lang="en-US" b="0" dirty="0">
                <a:effectLst/>
                <a:latin typeface="Consolas" panose="020B0609020204030204" pitchFamily="49" charset="0"/>
              </a:rPr>
              <a:t>    &lt;/ul&gt;</a:t>
            </a:r>
          </a:p>
          <a:p>
            <a:pPr marL="0" indent="0">
              <a:buNone/>
            </a:pPr>
            <a:r>
              <a:rPr lang="en-US" b="0" dirty="0">
                <a:effectLst/>
                <a:latin typeface="Consolas" panose="020B0609020204030204" pitchFamily="49" charset="0"/>
              </a:rPr>
              <a:t>    &lt;h3&gt;Developed by &lt;/h3&gt;</a:t>
            </a:r>
          </a:p>
          <a:p>
            <a:endParaRPr lang="en-US" dirty="0"/>
          </a:p>
        </p:txBody>
      </p:sp>
      <p:sp>
        <p:nvSpPr>
          <p:cNvPr id="4" name="Footer Placeholder 3">
            <a:extLst>
              <a:ext uri="{FF2B5EF4-FFF2-40B4-BE49-F238E27FC236}">
                <a16:creationId xmlns:a16="http://schemas.microsoft.com/office/drawing/2014/main" id="{ACE29AA2-6CB2-4856-873F-E00C34839696}"/>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69254758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D5B2-BAB5-4AA7-9382-2ACAD780DA8C}"/>
              </a:ext>
            </a:extLst>
          </p:cNvPr>
          <p:cNvSpPr>
            <a:spLocks noGrp="1"/>
          </p:cNvSpPr>
          <p:nvPr>
            <p:ph type="title"/>
          </p:nvPr>
        </p:nvSpPr>
        <p:spPr/>
        <p:txBody>
          <a:bodyPr>
            <a:normAutofit/>
          </a:bodyPr>
          <a:lstStyle/>
          <a:p>
            <a:r>
              <a:rPr lang="en-US" sz="4000" b="1" dirty="0">
                <a:solidFill>
                  <a:srgbClr val="00B176"/>
                </a:solidFill>
                <a:latin typeface="Podkova"/>
              </a:rPr>
              <a:t>Display all 2</a:t>
            </a:r>
          </a:p>
        </p:txBody>
      </p:sp>
      <p:sp>
        <p:nvSpPr>
          <p:cNvPr id="3" name="Content Placeholder 2">
            <a:extLst>
              <a:ext uri="{FF2B5EF4-FFF2-40B4-BE49-F238E27FC236}">
                <a16:creationId xmlns:a16="http://schemas.microsoft.com/office/drawing/2014/main" id="{F4A3DEEA-527A-44AE-BF48-0B46CFF20474}"/>
              </a:ext>
            </a:extLst>
          </p:cNvPr>
          <p:cNvSpPr>
            <a:spLocks noGrp="1"/>
          </p:cNvSpPr>
          <p:nvPr>
            <p:ph idx="1"/>
          </p:nvPr>
        </p:nvSpPr>
        <p:spPr/>
        <p:txBody>
          <a:bodyPr>
            <a:normAutofit/>
          </a:bodyPr>
          <a:lstStyle/>
          <a:p>
            <a:pPr marL="0" indent="0">
              <a:buNone/>
            </a:pPr>
            <a:r>
              <a:rPr lang="en-US" b="0" dirty="0">
                <a:effectLst/>
                <a:latin typeface="Consolas" panose="020B0609020204030204" pitchFamily="49" charset="0"/>
              </a:rPr>
              <a:t>    &lt;script&gt;  </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for (let </a:t>
            </a:r>
            <a:r>
              <a:rPr lang="en-US" b="0" dirty="0" err="1">
                <a:effectLst/>
                <a:latin typeface="Consolas" panose="020B0609020204030204" pitchFamily="49" charset="0"/>
              </a:rPr>
              <a:t>elem</a:t>
            </a:r>
            <a:r>
              <a:rPr lang="en-US" b="0" dirty="0">
                <a:effectLst/>
                <a:latin typeface="Consolas" panose="020B0609020204030204" pitchFamily="49" charset="0"/>
              </a:rPr>
              <a:t> of </a:t>
            </a:r>
            <a:r>
              <a:rPr lang="en-US" b="0" dirty="0" err="1">
                <a:effectLst/>
                <a:latin typeface="Consolas" panose="020B0609020204030204" pitchFamily="49" charset="0"/>
              </a:rPr>
              <a:t>document.body.children</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alert(</a:t>
            </a:r>
            <a:r>
              <a:rPr lang="en-US" b="0" dirty="0" err="1">
                <a:effectLst/>
                <a:latin typeface="Consolas" panose="020B0609020204030204" pitchFamily="49" charset="0"/>
              </a:rPr>
              <a:t>elem</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&lt;/script&gt;</a:t>
            </a:r>
          </a:p>
          <a:p>
            <a:pPr marL="0" indent="0">
              <a:buNone/>
            </a:pPr>
            <a:r>
              <a:rPr lang="en-US" b="0" dirty="0">
                <a:effectLst/>
                <a:latin typeface="Consolas" panose="020B0609020204030204" pitchFamily="49" charset="0"/>
              </a:rPr>
              <a:t>&lt;/body&gt;</a:t>
            </a:r>
          </a:p>
        </p:txBody>
      </p:sp>
      <p:sp>
        <p:nvSpPr>
          <p:cNvPr id="4" name="Footer Placeholder 3">
            <a:extLst>
              <a:ext uri="{FF2B5EF4-FFF2-40B4-BE49-F238E27FC236}">
                <a16:creationId xmlns:a16="http://schemas.microsoft.com/office/drawing/2014/main" id="{339288CC-1357-488B-982E-5C2FB1C6EA07}"/>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237772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A63-6616-40EB-8B9A-BB78DEFD98F2}"/>
              </a:ext>
            </a:extLst>
          </p:cNvPr>
          <p:cNvSpPr>
            <a:spLocks noGrp="1"/>
          </p:cNvSpPr>
          <p:nvPr>
            <p:ph type="title"/>
          </p:nvPr>
        </p:nvSpPr>
        <p:spPr/>
        <p:txBody>
          <a:bodyPr/>
          <a:lstStyle/>
          <a:p>
            <a:r>
              <a:rPr lang="en-US" sz="4400" b="1" dirty="0">
                <a:solidFill>
                  <a:srgbClr val="00B176"/>
                </a:solidFill>
                <a:latin typeface="Podkova"/>
              </a:rPr>
              <a:t>Assignment Operators</a:t>
            </a:r>
            <a:endParaRPr lang="en-US" dirty="0"/>
          </a:p>
        </p:txBody>
      </p:sp>
      <p:sp>
        <p:nvSpPr>
          <p:cNvPr id="4" name="Footer Placeholder 3">
            <a:extLst>
              <a:ext uri="{FF2B5EF4-FFF2-40B4-BE49-F238E27FC236}">
                <a16:creationId xmlns:a16="http://schemas.microsoft.com/office/drawing/2014/main" id="{7C79C886-2C68-4C6C-8632-560D257104DF}"/>
              </a:ext>
            </a:extLst>
          </p:cNvPr>
          <p:cNvSpPr>
            <a:spLocks noGrp="1"/>
          </p:cNvSpPr>
          <p:nvPr>
            <p:ph type="ftr" sz="quarter" idx="11"/>
          </p:nvPr>
        </p:nvSpPr>
        <p:spPr/>
        <p:txBody>
          <a:bodyPr/>
          <a:lstStyle/>
          <a:p>
            <a:r>
              <a:rPr lang="en-US"/>
              <a:t>www.Shyamsir.com</a:t>
            </a:r>
          </a:p>
        </p:txBody>
      </p:sp>
      <p:graphicFrame>
        <p:nvGraphicFramePr>
          <p:cNvPr id="3" name="Table 2">
            <a:extLst>
              <a:ext uri="{FF2B5EF4-FFF2-40B4-BE49-F238E27FC236}">
                <a16:creationId xmlns:a16="http://schemas.microsoft.com/office/drawing/2014/main" id="{71B39FC5-D799-4C66-A7B9-3B772A913607}"/>
              </a:ext>
            </a:extLst>
          </p:cNvPr>
          <p:cNvGraphicFramePr>
            <a:graphicFrameLocks noGrp="1"/>
          </p:cNvGraphicFramePr>
          <p:nvPr>
            <p:extLst>
              <p:ext uri="{D42A27DB-BD31-4B8C-83A1-F6EECF244321}">
                <p14:modId xmlns:p14="http://schemas.microsoft.com/office/powerpoint/2010/main" val="2557164691"/>
              </p:ext>
            </p:extLst>
          </p:nvPr>
        </p:nvGraphicFramePr>
        <p:xfrm>
          <a:off x="838200" y="1896848"/>
          <a:ext cx="9392479" cy="4199152"/>
        </p:xfrm>
        <a:graphic>
          <a:graphicData uri="http://schemas.openxmlformats.org/drawingml/2006/table">
            <a:tbl>
              <a:tblPr>
                <a:tableStyleId>{5DA37D80-6434-44D0-A028-1B22A696006F}</a:tableStyleId>
              </a:tblPr>
              <a:tblGrid>
                <a:gridCol w="2340069">
                  <a:extLst>
                    <a:ext uri="{9D8B030D-6E8A-4147-A177-3AD203B41FA5}">
                      <a16:colId xmlns:a16="http://schemas.microsoft.com/office/drawing/2014/main" val="75503797"/>
                    </a:ext>
                  </a:extLst>
                </a:gridCol>
                <a:gridCol w="3526205">
                  <a:extLst>
                    <a:ext uri="{9D8B030D-6E8A-4147-A177-3AD203B41FA5}">
                      <a16:colId xmlns:a16="http://schemas.microsoft.com/office/drawing/2014/main" val="3361674814"/>
                    </a:ext>
                  </a:extLst>
                </a:gridCol>
                <a:gridCol w="3526205">
                  <a:extLst>
                    <a:ext uri="{9D8B030D-6E8A-4147-A177-3AD203B41FA5}">
                      <a16:colId xmlns:a16="http://schemas.microsoft.com/office/drawing/2014/main" val="1814819938"/>
                    </a:ext>
                  </a:extLst>
                </a:gridCol>
              </a:tblGrid>
              <a:tr h="524894">
                <a:tc>
                  <a:txBody>
                    <a:bodyPr/>
                    <a:lstStyle/>
                    <a:p>
                      <a:pPr algn="l" fontAlgn="t"/>
                      <a:r>
                        <a:rPr lang="en-US">
                          <a:effectLst/>
                        </a:rPr>
                        <a:t>Operator</a:t>
                      </a:r>
                    </a:p>
                  </a:txBody>
                  <a:tcPr marL="152400" marR="76200" marT="76200" marB="76200"/>
                </a:tc>
                <a:tc>
                  <a:txBody>
                    <a:bodyPr/>
                    <a:lstStyle/>
                    <a:p>
                      <a:pPr algn="l" fontAlgn="t"/>
                      <a:r>
                        <a:rPr lang="en-US">
                          <a:effectLst/>
                        </a:rPr>
                        <a:t>Example</a:t>
                      </a:r>
                    </a:p>
                  </a:txBody>
                  <a:tcPr marL="76200" marR="76200" marT="76200" marB="76200"/>
                </a:tc>
                <a:tc>
                  <a:txBody>
                    <a:bodyPr/>
                    <a:lstStyle/>
                    <a:p>
                      <a:pPr algn="l" fontAlgn="t"/>
                      <a:r>
                        <a:rPr lang="en-US">
                          <a:effectLst/>
                        </a:rPr>
                        <a:t>Same As</a:t>
                      </a:r>
                    </a:p>
                  </a:txBody>
                  <a:tcPr marL="76200" marR="76200" marT="76200" marB="76200"/>
                </a:tc>
                <a:extLst>
                  <a:ext uri="{0D108BD9-81ED-4DB2-BD59-A6C34878D82A}">
                    <a16:rowId xmlns:a16="http://schemas.microsoft.com/office/drawing/2014/main" val="3279323002"/>
                  </a:ext>
                </a:extLst>
              </a:tr>
              <a:tr h="524894">
                <a:tc>
                  <a:txBody>
                    <a:bodyPr/>
                    <a:lstStyle/>
                    <a:p>
                      <a:pPr algn="l" fontAlgn="t"/>
                      <a:r>
                        <a:rPr lang="en-US">
                          <a:effectLst/>
                        </a:rPr>
                        <a:t>=</a:t>
                      </a:r>
                    </a:p>
                  </a:txBody>
                  <a:tcPr marL="152400" marR="76200" marT="76200" marB="76200"/>
                </a:tc>
                <a:tc>
                  <a:txBody>
                    <a:bodyPr/>
                    <a:lstStyle/>
                    <a:p>
                      <a:pPr algn="l" fontAlgn="t"/>
                      <a:r>
                        <a:rPr lang="en-US">
                          <a:effectLst/>
                        </a:rPr>
                        <a:t>x = y</a:t>
                      </a:r>
                    </a:p>
                  </a:txBody>
                  <a:tcPr marL="76200" marR="76200" marT="76200" marB="76200"/>
                </a:tc>
                <a:tc>
                  <a:txBody>
                    <a:bodyPr/>
                    <a:lstStyle/>
                    <a:p>
                      <a:pPr algn="l" fontAlgn="t"/>
                      <a:r>
                        <a:rPr lang="en-US">
                          <a:effectLst/>
                        </a:rPr>
                        <a:t>x = y</a:t>
                      </a:r>
                    </a:p>
                  </a:txBody>
                  <a:tcPr marL="76200" marR="76200" marT="76200" marB="76200"/>
                </a:tc>
                <a:extLst>
                  <a:ext uri="{0D108BD9-81ED-4DB2-BD59-A6C34878D82A}">
                    <a16:rowId xmlns:a16="http://schemas.microsoft.com/office/drawing/2014/main" val="2634300059"/>
                  </a:ext>
                </a:extLst>
              </a:tr>
              <a:tr h="524894">
                <a:tc>
                  <a:txBody>
                    <a:bodyPr/>
                    <a:lstStyle/>
                    <a:p>
                      <a:pPr algn="l" fontAlgn="t"/>
                      <a:r>
                        <a:rPr lang="en-US">
                          <a:effectLst/>
                        </a:rPr>
                        <a:t>+=</a:t>
                      </a:r>
                    </a:p>
                  </a:txBody>
                  <a:tcPr marL="152400" marR="76200" marT="76200" marB="76200"/>
                </a:tc>
                <a:tc>
                  <a:txBody>
                    <a:bodyPr/>
                    <a:lstStyle/>
                    <a:p>
                      <a:pPr algn="l" fontAlgn="t"/>
                      <a:r>
                        <a:rPr lang="en-US">
                          <a:effectLst/>
                        </a:rPr>
                        <a:t>x += y</a:t>
                      </a:r>
                    </a:p>
                  </a:txBody>
                  <a:tcPr marL="76200" marR="76200" marT="76200" marB="76200"/>
                </a:tc>
                <a:tc>
                  <a:txBody>
                    <a:bodyPr/>
                    <a:lstStyle/>
                    <a:p>
                      <a:pPr algn="l" fontAlgn="t"/>
                      <a:r>
                        <a:rPr lang="en-US">
                          <a:effectLst/>
                        </a:rPr>
                        <a:t>x = x + y</a:t>
                      </a:r>
                    </a:p>
                  </a:txBody>
                  <a:tcPr marL="76200" marR="76200" marT="76200" marB="76200"/>
                </a:tc>
                <a:extLst>
                  <a:ext uri="{0D108BD9-81ED-4DB2-BD59-A6C34878D82A}">
                    <a16:rowId xmlns:a16="http://schemas.microsoft.com/office/drawing/2014/main" val="3358254748"/>
                  </a:ext>
                </a:extLst>
              </a:tr>
              <a:tr h="524894">
                <a:tc>
                  <a:txBody>
                    <a:bodyPr/>
                    <a:lstStyle/>
                    <a:p>
                      <a:pPr algn="l" fontAlgn="t"/>
                      <a:r>
                        <a:rPr lang="en-US">
                          <a:effectLst/>
                        </a:rPr>
                        <a:t>-=</a:t>
                      </a:r>
                    </a:p>
                  </a:txBody>
                  <a:tcPr marL="152400" marR="76200" marT="76200" marB="76200"/>
                </a:tc>
                <a:tc>
                  <a:txBody>
                    <a:bodyPr/>
                    <a:lstStyle/>
                    <a:p>
                      <a:pPr algn="l" fontAlgn="t"/>
                      <a:r>
                        <a:rPr lang="en-US">
                          <a:effectLst/>
                        </a:rPr>
                        <a:t>x -= y</a:t>
                      </a:r>
                    </a:p>
                  </a:txBody>
                  <a:tcPr marL="76200" marR="76200" marT="76200" marB="76200"/>
                </a:tc>
                <a:tc>
                  <a:txBody>
                    <a:bodyPr/>
                    <a:lstStyle/>
                    <a:p>
                      <a:pPr algn="l" fontAlgn="t"/>
                      <a:r>
                        <a:rPr lang="en-US">
                          <a:effectLst/>
                        </a:rPr>
                        <a:t>x = x - y</a:t>
                      </a:r>
                    </a:p>
                  </a:txBody>
                  <a:tcPr marL="76200" marR="76200" marT="76200" marB="76200"/>
                </a:tc>
                <a:extLst>
                  <a:ext uri="{0D108BD9-81ED-4DB2-BD59-A6C34878D82A}">
                    <a16:rowId xmlns:a16="http://schemas.microsoft.com/office/drawing/2014/main" val="3118302093"/>
                  </a:ext>
                </a:extLst>
              </a:tr>
              <a:tr h="524894">
                <a:tc>
                  <a:txBody>
                    <a:bodyPr/>
                    <a:lstStyle/>
                    <a:p>
                      <a:pPr algn="l" fontAlgn="t"/>
                      <a:r>
                        <a:rPr lang="en-US">
                          <a:effectLst/>
                        </a:rPr>
                        <a:t>*=</a:t>
                      </a:r>
                    </a:p>
                  </a:txBody>
                  <a:tcPr marL="152400" marR="76200" marT="76200" marB="76200"/>
                </a:tc>
                <a:tc>
                  <a:txBody>
                    <a:bodyPr/>
                    <a:lstStyle/>
                    <a:p>
                      <a:pPr algn="l" fontAlgn="t"/>
                      <a:r>
                        <a:rPr lang="en-US">
                          <a:effectLst/>
                        </a:rPr>
                        <a:t>x *= y</a:t>
                      </a:r>
                    </a:p>
                  </a:txBody>
                  <a:tcPr marL="76200" marR="76200" marT="76200" marB="76200"/>
                </a:tc>
                <a:tc>
                  <a:txBody>
                    <a:bodyPr/>
                    <a:lstStyle/>
                    <a:p>
                      <a:pPr algn="l" fontAlgn="t"/>
                      <a:r>
                        <a:rPr lang="en-US">
                          <a:effectLst/>
                        </a:rPr>
                        <a:t>x = x * y</a:t>
                      </a:r>
                    </a:p>
                  </a:txBody>
                  <a:tcPr marL="76200" marR="76200" marT="76200" marB="76200"/>
                </a:tc>
                <a:extLst>
                  <a:ext uri="{0D108BD9-81ED-4DB2-BD59-A6C34878D82A}">
                    <a16:rowId xmlns:a16="http://schemas.microsoft.com/office/drawing/2014/main" val="1511763607"/>
                  </a:ext>
                </a:extLst>
              </a:tr>
              <a:tr h="524894">
                <a:tc>
                  <a:txBody>
                    <a:bodyPr/>
                    <a:lstStyle/>
                    <a:p>
                      <a:pPr algn="l" fontAlgn="t"/>
                      <a:r>
                        <a:rPr lang="en-US">
                          <a:effectLst/>
                        </a:rPr>
                        <a:t>/=</a:t>
                      </a:r>
                    </a:p>
                  </a:txBody>
                  <a:tcPr marL="152400" marR="76200" marT="76200" marB="76200"/>
                </a:tc>
                <a:tc>
                  <a:txBody>
                    <a:bodyPr/>
                    <a:lstStyle/>
                    <a:p>
                      <a:pPr algn="l" fontAlgn="t"/>
                      <a:r>
                        <a:rPr lang="en-US">
                          <a:effectLst/>
                        </a:rPr>
                        <a:t>x /= y</a:t>
                      </a:r>
                    </a:p>
                  </a:txBody>
                  <a:tcPr marL="76200" marR="76200" marT="76200" marB="76200"/>
                </a:tc>
                <a:tc>
                  <a:txBody>
                    <a:bodyPr/>
                    <a:lstStyle/>
                    <a:p>
                      <a:pPr algn="l" fontAlgn="t"/>
                      <a:r>
                        <a:rPr lang="en-US">
                          <a:effectLst/>
                        </a:rPr>
                        <a:t>x = x / y</a:t>
                      </a:r>
                    </a:p>
                  </a:txBody>
                  <a:tcPr marL="76200" marR="76200" marT="76200" marB="76200"/>
                </a:tc>
                <a:extLst>
                  <a:ext uri="{0D108BD9-81ED-4DB2-BD59-A6C34878D82A}">
                    <a16:rowId xmlns:a16="http://schemas.microsoft.com/office/drawing/2014/main" val="3254458055"/>
                  </a:ext>
                </a:extLst>
              </a:tr>
              <a:tr h="524894">
                <a:tc>
                  <a:txBody>
                    <a:bodyPr/>
                    <a:lstStyle/>
                    <a:p>
                      <a:pPr algn="l" fontAlgn="t"/>
                      <a:r>
                        <a:rPr lang="en-US">
                          <a:effectLst/>
                        </a:rPr>
                        <a:t>%=</a:t>
                      </a:r>
                    </a:p>
                  </a:txBody>
                  <a:tcPr marL="152400" marR="76200" marT="76200" marB="76200"/>
                </a:tc>
                <a:tc>
                  <a:txBody>
                    <a:bodyPr/>
                    <a:lstStyle/>
                    <a:p>
                      <a:pPr algn="l" fontAlgn="t"/>
                      <a:r>
                        <a:rPr lang="en-US">
                          <a:effectLst/>
                        </a:rPr>
                        <a:t>x %= y</a:t>
                      </a:r>
                    </a:p>
                  </a:txBody>
                  <a:tcPr marL="76200" marR="76200" marT="76200" marB="76200"/>
                </a:tc>
                <a:tc>
                  <a:txBody>
                    <a:bodyPr/>
                    <a:lstStyle/>
                    <a:p>
                      <a:pPr algn="l" fontAlgn="t"/>
                      <a:r>
                        <a:rPr lang="en-US">
                          <a:effectLst/>
                        </a:rPr>
                        <a:t>x = x % y</a:t>
                      </a:r>
                    </a:p>
                  </a:txBody>
                  <a:tcPr marL="76200" marR="76200" marT="76200" marB="76200"/>
                </a:tc>
                <a:extLst>
                  <a:ext uri="{0D108BD9-81ED-4DB2-BD59-A6C34878D82A}">
                    <a16:rowId xmlns:a16="http://schemas.microsoft.com/office/drawing/2014/main" val="3900914925"/>
                  </a:ext>
                </a:extLst>
              </a:tr>
              <a:tr h="524894">
                <a:tc>
                  <a:txBody>
                    <a:bodyPr/>
                    <a:lstStyle/>
                    <a:p>
                      <a:pPr algn="l" fontAlgn="t"/>
                      <a:r>
                        <a:rPr lang="en-US">
                          <a:effectLst/>
                        </a:rPr>
                        <a:t>**=</a:t>
                      </a:r>
                    </a:p>
                  </a:txBody>
                  <a:tcPr marL="152400" marR="76200" marT="76200" marB="76200"/>
                </a:tc>
                <a:tc>
                  <a:txBody>
                    <a:bodyPr/>
                    <a:lstStyle/>
                    <a:p>
                      <a:pPr algn="l" fontAlgn="t"/>
                      <a:r>
                        <a:rPr lang="en-US">
                          <a:effectLst/>
                        </a:rPr>
                        <a:t>x **= y</a:t>
                      </a:r>
                    </a:p>
                  </a:txBody>
                  <a:tcPr marL="76200" marR="76200" marT="76200" marB="76200"/>
                </a:tc>
                <a:tc>
                  <a:txBody>
                    <a:bodyPr/>
                    <a:lstStyle/>
                    <a:p>
                      <a:pPr algn="l" fontAlgn="t"/>
                      <a:r>
                        <a:rPr lang="en-US" dirty="0">
                          <a:effectLst/>
                        </a:rPr>
                        <a:t>x = x ** y</a:t>
                      </a:r>
                    </a:p>
                  </a:txBody>
                  <a:tcPr marL="76200" marR="76200" marT="76200" marB="76200"/>
                </a:tc>
                <a:extLst>
                  <a:ext uri="{0D108BD9-81ED-4DB2-BD59-A6C34878D82A}">
                    <a16:rowId xmlns:a16="http://schemas.microsoft.com/office/drawing/2014/main" val="778033258"/>
                  </a:ext>
                </a:extLst>
              </a:tr>
            </a:tbl>
          </a:graphicData>
        </a:graphic>
      </p:graphicFrame>
    </p:spTree>
    <p:extLst>
      <p:ext uri="{BB962C8B-B14F-4D97-AF65-F5344CB8AC3E}">
        <p14:creationId xmlns:p14="http://schemas.microsoft.com/office/powerpoint/2010/main" val="155576543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D5B2-BAB5-4AA7-9382-2ACAD780DA8C}"/>
              </a:ext>
            </a:extLst>
          </p:cNvPr>
          <p:cNvSpPr>
            <a:spLocks noGrp="1"/>
          </p:cNvSpPr>
          <p:nvPr>
            <p:ph type="title"/>
          </p:nvPr>
        </p:nvSpPr>
        <p:spPr/>
        <p:txBody>
          <a:bodyPr>
            <a:normAutofit/>
          </a:bodyPr>
          <a:lstStyle/>
          <a:p>
            <a:r>
              <a:rPr lang="en-US" sz="4000" b="1" dirty="0">
                <a:solidFill>
                  <a:srgbClr val="00B176"/>
                </a:solidFill>
                <a:latin typeface="Podkova"/>
              </a:rPr>
              <a:t>Display all 2</a:t>
            </a:r>
          </a:p>
        </p:txBody>
      </p:sp>
      <p:sp>
        <p:nvSpPr>
          <p:cNvPr id="3" name="Content Placeholder 2">
            <a:extLst>
              <a:ext uri="{FF2B5EF4-FFF2-40B4-BE49-F238E27FC236}">
                <a16:creationId xmlns:a16="http://schemas.microsoft.com/office/drawing/2014/main" id="{F4A3DEEA-527A-44AE-BF48-0B46CFF20474}"/>
              </a:ext>
            </a:extLst>
          </p:cNvPr>
          <p:cNvSpPr>
            <a:spLocks noGrp="1"/>
          </p:cNvSpPr>
          <p:nvPr>
            <p:ph idx="1"/>
          </p:nvPr>
        </p:nvSpPr>
        <p:spPr/>
        <p:txBody>
          <a:bodyPr>
            <a:normAutofit/>
          </a:bodyPr>
          <a:lstStyle/>
          <a:p>
            <a:pPr marL="0" indent="0">
              <a:buNone/>
            </a:pPr>
            <a:r>
              <a:rPr lang="en-US" b="0" dirty="0">
                <a:effectLst/>
                <a:latin typeface="Consolas" panose="020B0609020204030204" pitchFamily="49" charset="0"/>
              </a:rPr>
              <a:t>&lt;script&gt;  </a:t>
            </a:r>
          </a:p>
          <a:p>
            <a:pPr marL="0" indent="0">
              <a:buNone/>
            </a:pPr>
            <a:r>
              <a:rPr lang="en-US" b="0" dirty="0">
                <a:effectLst/>
                <a:latin typeface="Consolas" panose="020B0609020204030204" pitchFamily="49" charset="0"/>
              </a:rPr>
              <a:t>         for (let </a:t>
            </a:r>
            <a:r>
              <a:rPr lang="en-US" b="0" dirty="0" err="1">
                <a:effectLst/>
                <a:latin typeface="Consolas" panose="020B0609020204030204" pitchFamily="49" charset="0"/>
              </a:rPr>
              <a:t>elem</a:t>
            </a:r>
            <a:r>
              <a:rPr lang="en-US" b="0" dirty="0">
                <a:effectLst/>
                <a:latin typeface="Consolas" panose="020B0609020204030204" pitchFamily="49" charset="0"/>
              </a:rPr>
              <a:t> of </a:t>
            </a:r>
            <a:r>
              <a:rPr lang="en-US" b="0" dirty="0" err="1">
                <a:effectLst/>
                <a:latin typeface="Consolas" panose="020B0609020204030204" pitchFamily="49" charset="0"/>
              </a:rPr>
              <a:t>document.body.children</a:t>
            </a:r>
            <a:r>
              <a:rPr lang="en-US" b="0" dirty="0">
                <a:effectLst/>
                <a:latin typeface="Consolas" panose="020B0609020204030204" pitchFamily="49" charset="0"/>
              </a:rPr>
              <a:t>) {</a:t>
            </a:r>
          </a:p>
          <a:p>
            <a:pPr marL="0" indent="0">
              <a:buNone/>
            </a:pPr>
            <a:r>
              <a:rPr lang="en-US" b="0" dirty="0">
                <a:solidFill>
                  <a:srgbClr val="FF0000"/>
                </a:solidFill>
                <a:effectLst/>
                <a:latin typeface="Consolas" panose="020B0609020204030204" pitchFamily="49" charset="0"/>
              </a:rPr>
              <a:t>                    alert(</a:t>
            </a:r>
            <a:r>
              <a:rPr lang="en-US" b="0" dirty="0" err="1">
                <a:solidFill>
                  <a:srgbClr val="FF0000"/>
                </a:solidFill>
                <a:effectLst/>
                <a:latin typeface="Consolas" panose="020B0609020204030204" pitchFamily="49" charset="0"/>
              </a:rPr>
              <a:t>elem.innerHTML</a:t>
            </a:r>
            <a:r>
              <a:rPr lang="en-US" b="0" dirty="0">
                <a:solidFill>
                  <a:srgbClr val="FF0000"/>
                </a:solidFill>
                <a:effectLst/>
                <a:latin typeface="Consolas" panose="020B0609020204030204" pitchFamily="49" charset="0"/>
              </a:rPr>
              <a:t>); </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&lt;/script&gt;</a:t>
            </a:r>
          </a:p>
        </p:txBody>
      </p:sp>
      <p:sp>
        <p:nvSpPr>
          <p:cNvPr id="4" name="Footer Placeholder 3">
            <a:extLst>
              <a:ext uri="{FF2B5EF4-FFF2-40B4-BE49-F238E27FC236}">
                <a16:creationId xmlns:a16="http://schemas.microsoft.com/office/drawing/2014/main" id="{94DC3FA4-B3B7-4F08-B9F3-06D2AB1621E4}"/>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85355353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3A8E7-D331-45D9-8613-2B5BEC357318}"/>
              </a:ext>
            </a:extLst>
          </p:cNvPr>
          <p:cNvSpPr>
            <a:spLocks noGrp="1"/>
          </p:cNvSpPr>
          <p:nvPr>
            <p:ph type="title"/>
          </p:nvPr>
        </p:nvSpPr>
        <p:spPr/>
        <p:txBody>
          <a:bodyPr>
            <a:normAutofit/>
          </a:bodyPr>
          <a:lstStyle/>
          <a:p>
            <a:r>
              <a:rPr lang="en-US" sz="4000" b="1" dirty="0">
                <a:solidFill>
                  <a:srgbClr val="00B176"/>
                </a:solidFill>
                <a:latin typeface="Podkova"/>
              </a:rPr>
              <a:t>Example of Table</a:t>
            </a:r>
          </a:p>
        </p:txBody>
      </p:sp>
      <p:sp>
        <p:nvSpPr>
          <p:cNvPr id="3" name="Content Placeholder 2">
            <a:extLst>
              <a:ext uri="{FF2B5EF4-FFF2-40B4-BE49-F238E27FC236}">
                <a16:creationId xmlns:a16="http://schemas.microsoft.com/office/drawing/2014/main" id="{7DA3F530-2885-457E-A72C-ED5C47ECD655}"/>
              </a:ext>
            </a:extLst>
          </p:cNvPr>
          <p:cNvSpPr>
            <a:spLocks noGrp="1"/>
          </p:cNvSpPr>
          <p:nvPr>
            <p:ph idx="1"/>
          </p:nvPr>
        </p:nvSpPr>
        <p:spPr/>
        <p:txBody>
          <a:bodyPr>
            <a:normAutofit/>
          </a:bodyPr>
          <a:lstStyle/>
          <a:p>
            <a:pPr marL="0" indent="0">
              <a:buNone/>
            </a:pPr>
            <a:r>
              <a:rPr lang="en-US" b="0" dirty="0">
                <a:effectLst/>
                <a:latin typeface="Consolas" panose="020B0609020204030204" pitchFamily="49" charset="0"/>
              </a:rPr>
              <a:t>    &lt;table id="table"&gt;</a:t>
            </a:r>
          </a:p>
          <a:p>
            <a:pPr marL="0" indent="0">
              <a:buNone/>
            </a:pPr>
            <a:r>
              <a:rPr lang="en-US" b="0" dirty="0">
                <a:effectLst/>
                <a:latin typeface="Consolas" panose="020B0609020204030204" pitchFamily="49" charset="0"/>
              </a:rPr>
              <a:t>        &lt;tr&gt;</a:t>
            </a:r>
          </a:p>
          <a:p>
            <a:pPr marL="0" indent="0">
              <a:buNone/>
            </a:pPr>
            <a:r>
              <a:rPr lang="en-US" b="0" dirty="0">
                <a:effectLst/>
                <a:latin typeface="Consolas" panose="020B0609020204030204" pitchFamily="49" charset="0"/>
              </a:rPr>
              <a:t>     &lt;td&gt;Ahmedabad&lt;/td&gt;&lt;td&gt;Baroda&lt;/td&gt;&lt;td&gt;Surat&lt;/td&gt;</a:t>
            </a:r>
          </a:p>
          <a:p>
            <a:pPr marL="0" indent="0">
              <a:buNone/>
            </a:pPr>
            <a:r>
              <a:rPr lang="en-US" b="0" dirty="0">
                <a:effectLst/>
                <a:latin typeface="Consolas" panose="020B0609020204030204" pitchFamily="49" charset="0"/>
              </a:rPr>
              <a:t>        &lt;/tr&gt;</a:t>
            </a:r>
          </a:p>
          <a:p>
            <a:pPr marL="0" indent="0">
              <a:buNone/>
            </a:pPr>
            <a:r>
              <a:rPr lang="en-US" b="0" dirty="0">
                <a:effectLst/>
                <a:latin typeface="Consolas" panose="020B0609020204030204" pitchFamily="49" charset="0"/>
              </a:rPr>
              <a:t>        &lt;tr&gt;</a:t>
            </a:r>
          </a:p>
          <a:p>
            <a:pPr marL="0" indent="0">
              <a:buNone/>
            </a:pPr>
            <a:r>
              <a:rPr lang="en-US" b="0" dirty="0">
                <a:effectLst/>
                <a:latin typeface="Consolas" panose="020B0609020204030204" pitchFamily="49" charset="0"/>
              </a:rPr>
              <a:t>          &lt;td&gt;Mumbai&lt;/td&gt;&lt;td&gt;Pune&lt;/td&gt;</a:t>
            </a:r>
          </a:p>
          <a:p>
            <a:pPr marL="0" indent="0">
              <a:buNone/>
            </a:pPr>
            <a:r>
              <a:rPr lang="en-US" b="0" dirty="0">
                <a:effectLst/>
                <a:latin typeface="Consolas" panose="020B0609020204030204" pitchFamily="49" charset="0"/>
              </a:rPr>
              <a:t>        &lt;/tr&gt;</a:t>
            </a:r>
          </a:p>
          <a:p>
            <a:pPr marL="0" indent="0">
              <a:buNone/>
            </a:pPr>
            <a:r>
              <a:rPr lang="en-US" b="0" dirty="0">
                <a:effectLst/>
                <a:latin typeface="Consolas" panose="020B0609020204030204" pitchFamily="49" charset="0"/>
              </a:rPr>
              <a:t>      &lt;/table&gt;</a:t>
            </a:r>
          </a:p>
          <a:p>
            <a:endParaRPr lang="en-US" dirty="0"/>
          </a:p>
        </p:txBody>
      </p:sp>
      <p:sp>
        <p:nvSpPr>
          <p:cNvPr id="4" name="Footer Placeholder 3">
            <a:extLst>
              <a:ext uri="{FF2B5EF4-FFF2-40B4-BE49-F238E27FC236}">
                <a16:creationId xmlns:a16="http://schemas.microsoft.com/office/drawing/2014/main" id="{AD564E10-E178-4A9F-AFBB-23F8D4F5414E}"/>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427208333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3A8E7-D331-45D9-8613-2B5BEC357318}"/>
              </a:ext>
            </a:extLst>
          </p:cNvPr>
          <p:cNvSpPr>
            <a:spLocks noGrp="1"/>
          </p:cNvSpPr>
          <p:nvPr>
            <p:ph type="title"/>
          </p:nvPr>
        </p:nvSpPr>
        <p:spPr/>
        <p:txBody>
          <a:bodyPr>
            <a:normAutofit/>
          </a:bodyPr>
          <a:lstStyle/>
          <a:p>
            <a:r>
              <a:rPr lang="en-US" sz="4000" b="1" dirty="0">
                <a:solidFill>
                  <a:srgbClr val="00B176"/>
                </a:solidFill>
                <a:latin typeface="Podkova"/>
              </a:rPr>
              <a:t>Example of Table</a:t>
            </a:r>
          </a:p>
        </p:txBody>
      </p:sp>
      <p:sp>
        <p:nvSpPr>
          <p:cNvPr id="3" name="Content Placeholder 2">
            <a:extLst>
              <a:ext uri="{FF2B5EF4-FFF2-40B4-BE49-F238E27FC236}">
                <a16:creationId xmlns:a16="http://schemas.microsoft.com/office/drawing/2014/main" id="{7DA3F530-2885-457E-A72C-ED5C47ECD655}"/>
              </a:ext>
            </a:extLst>
          </p:cNvPr>
          <p:cNvSpPr>
            <a:spLocks noGrp="1"/>
          </p:cNvSpPr>
          <p:nvPr>
            <p:ph idx="1"/>
          </p:nvPr>
        </p:nvSpPr>
        <p:spPr/>
        <p:txBody>
          <a:bodyPr>
            <a:normAutofit/>
          </a:bodyPr>
          <a:lstStyle/>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&lt;script&gt;</a:t>
            </a:r>
          </a:p>
          <a:p>
            <a:pPr marL="0" indent="0">
              <a:buNone/>
            </a:pPr>
            <a:r>
              <a:rPr lang="en-US" b="0" dirty="0">
                <a:effectLst/>
                <a:latin typeface="Consolas" panose="020B0609020204030204" pitchFamily="49" charset="0"/>
              </a:rPr>
              <a:t>        let td = </a:t>
            </a:r>
            <a:r>
              <a:rPr lang="en-US" b="0" dirty="0" err="1">
                <a:effectLst/>
                <a:latin typeface="Consolas" panose="020B0609020204030204" pitchFamily="49" charset="0"/>
              </a:rPr>
              <a:t>table.rows</a:t>
            </a:r>
            <a:r>
              <a:rPr lang="en-US" b="0" dirty="0">
                <a:effectLst/>
                <a:latin typeface="Consolas" panose="020B0609020204030204" pitchFamily="49" charset="0"/>
              </a:rPr>
              <a:t>[0].cells[1];</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td.style.backgroundColor</a:t>
            </a:r>
            <a:r>
              <a:rPr lang="en-US" b="0" dirty="0">
                <a:effectLst/>
                <a:latin typeface="Consolas" panose="020B0609020204030204" pitchFamily="49" charset="0"/>
              </a:rPr>
              <a:t> = "red"; // highlight it</a:t>
            </a:r>
          </a:p>
          <a:p>
            <a:pPr marL="0" indent="0">
              <a:buNone/>
            </a:pPr>
            <a:r>
              <a:rPr lang="en-US" b="0" dirty="0">
                <a:effectLst/>
                <a:latin typeface="Consolas" panose="020B0609020204030204" pitchFamily="49" charset="0"/>
              </a:rPr>
              <a:t>        let data=</a:t>
            </a:r>
            <a:r>
              <a:rPr lang="en-US" b="0" dirty="0" err="1">
                <a:effectLst/>
                <a:latin typeface="Consolas" panose="020B0609020204030204" pitchFamily="49" charset="0"/>
              </a:rPr>
              <a:t>td.innerHTML</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alert(data);</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td.innerHTML</a:t>
            </a:r>
            <a:r>
              <a:rPr lang="en-US" b="0" dirty="0">
                <a:effectLst/>
                <a:latin typeface="Consolas" panose="020B0609020204030204" pitchFamily="49" charset="0"/>
              </a:rPr>
              <a:t>="Delhi";</a:t>
            </a:r>
          </a:p>
          <a:p>
            <a:pPr marL="0" indent="0">
              <a:buNone/>
            </a:pPr>
            <a:r>
              <a:rPr lang="en-US" b="0" dirty="0">
                <a:effectLst/>
                <a:latin typeface="Consolas" panose="020B0609020204030204" pitchFamily="49" charset="0"/>
              </a:rPr>
              <a:t>      &lt;/script&gt;</a:t>
            </a:r>
          </a:p>
        </p:txBody>
      </p:sp>
      <p:sp>
        <p:nvSpPr>
          <p:cNvPr id="4" name="Footer Placeholder 3">
            <a:extLst>
              <a:ext uri="{FF2B5EF4-FFF2-40B4-BE49-F238E27FC236}">
                <a16:creationId xmlns:a16="http://schemas.microsoft.com/office/drawing/2014/main" id="{6C6D3C0F-CDD7-4F93-9530-0EB413A86B0D}"/>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68817270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35A4-47A8-4FA6-A26F-057009ABE309}"/>
              </a:ext>
            </a:extLst>
          </p:cNvPr>
          <p:cNvSpPr>
            <a:spLocks noGrp="1"/>
          </p:cNvSpPr>
          <p:nvPr>
            <p:ph type="title"/>
          </p:nvPr>
        </p:nvSpPr>
        <p:spPr/>
        <p:txBody>
          <a:bodyPr/>
          <a:lstStyle/>
          <a:p>
            <a:r>
              <a:rPr lang="en-US" sz="4000" b="1" dirty="0">
                <a:solidFill>
                  <a:srgbClr val="00B176"/>
                </a:solidFill>
                <a:latin typeface="Podkova"/>
              </a:rPr>
              <a:t>Methods</a:t>
            </a:r>
          </a:p>
        </p:txBody>
      </p:sp>
      <p:sp>
        <p:nvSpPr>
          <p:cNvPr id="3" name="Content Placeholder 2">
            <a:extLst>
              <a:ext uri="{FF2B5EF4-FFF2-40B4-BE49-F238E27FC236}">
                <a16:creationId xmlns:a16="http://schemas.microsoft.com/office/drawing/2014/main" id="{9CBA3CAA-9354-461D-AFFA-57629378AE50}"/>
              </a:ext>
            </a:extLst>
          </p:cNvPr>
          <p:cNvSpPr>
            <a:spLocks noGrp="1"/>
          </p:cNvSpPr>
          <p:nvPr>
            <p:ph idx="1"/>
          </p:nvPr>
        </p:nvSpPr>
        <p:spPr/>
        <p:txBody>
          <a:bodyPr/>
          <a:lstStyle/>
          <a:p>
            <a:pPr algn="l"/>
            <a:r>
              <a:rPr lang="en-US" b="0" i="0" dirty="0">
                <a:solidFill>
                  <a:srgbClr val="212121"/>
                </a:solidFill>
                <a:effectLst/>
                <a:latin typeface="open sans"/>
              </a:rPr>
              <a:t>Action that Perform on Html elements</a:t>
            </a:r>
          </a:p>
          <a:p>
            <a:pPr algn="l">
              <a:buFont typeface="Arial" panose="020B0604020202020204" pitchFamily="34" charset="0"/>
              <a:buChar char="•"/>
            </a:pPr>
            <a:r>
              <a:rPr lang="en-US" b="0" i="0" dirty="0" err="1">
                <a:solidFill>
                  <a:srgbClr val="212121"/>
                </a:solidFill>
                <a:effectLst/>
                <a:latin typeface="open sans"/>
              </a:rPr>
              <a:t>getElementByID</a:t>
            </a:r>
            <a:r>
              <a:rPr lang="en-US" b="0" i="0" dirty="0">
                <a:solidFill>
                  <a:srgbClr val="212121"/>
                </a:solidFill>
                <a:effectLst/>
                <a:latin typeface="open sans"/>
              </a:rPr>
              <a:t>()</a:t>
            </a:r>
          </a:p>
          <a:p>
            <a:pPr algn="l">
              <a:buFont typeface="Arial" panose="020B0604020202020204" pitchFamily="34" charset="0"/>
              <a:buChar char="•"/>
            </a:pPr>
            <a:r>
              <a:rPr lang="en-US" b="0" i="0" dirty="0" err="1">
                <a:solidFill>
                  <a:srgbClr val="212121"/>
                </a:solidFill>
                <a:effectLst/>
                <a:latin typeface="open sans"/>
              </a:rPr>
              <a:t>getElementsByName</a:t>
            </a:r>
            <a:r>
              <a:rPr lang="en-US" b="0" i="0" dirty="0">
                <a:solidFill>
                  <a:srgbClr val="212121"/>
                </a:solidFill>
                <a:effectLst/>
                <a:latin typeface="open sans"/>
              </a:rPr>
              <a:t>()</a:t>
            </a:r>
          </a:p>
          <a:p>
            <a:pPr algn="l">
              <a:buFont typeface="Arial" panose="020B0604020202020204" pitchFamily="34" charset="0"/>
              <a:buChar char="•"/>
            </a:pPr>
            <a:r>
              <a:rPr lang="en-US" b="0" i="0" dirty="0" err="1">
                <a:solidFill>
                  <a:srgbClr val="212121"/>
                </a:solidFill>
                <a:effectLst/>
                <a:latin typeface="open sans"/>
              </a:rPr>
              <a:t>getElement</a:t>
            </a:r>
            <a:r>
              <a:rPr lang="en-US" b="0" i="0" dirty="0">
                <a:solidFill>
                  <a:srgbClr val="212121"/>
                </a:solidFill>
                <a:effectLst/>
                <a:latin typeface="open sans"/>
              </a:rPr>
              <a:t> </a:t>
            </a:r>
            <a:r>
              <a:rPr lang="en-US" b="0" i="0" dirty="0" err="1">
                <a:solidFill>
                  <a:srgbClr val="212121"/>
                </a:solidFill>
                <a:effectLst/>
                <a:latin typeface="open sans"/>
              </a:rPr>
              <a:t>ByTagName</a:t>
            </a:r>
            <a:r>
              <a:rPr lang="en-US" b="0" i="0" dirty="0">
                <a:solidFill>
                  <a:srgbClr val="212121"/>
                </a:solidFill>
                <a:effectLst/>
                <a:latin typeface="open sans"/>
              </a:rPr>
              <a:t>()</a:t>
            </a:r>
          </a:p>
          <a:p>
            <a:pPr algn="l">
              <a:buFont typeface="Arial" panose="020B0604020202020204" pitchFamily="34" charset="0"/>
              <a:buChar char="•"/>
            </a:pPr>
            <a:r>
              <a:rPr lang="en-US" b="0" i="0" dirty="0" err="1">
                <a:solidFill>
                  <a:srgbClr val="212121"/>
                </a:solidFill>
                <a:effectLst/>
                <a:latin typeface="open sans"/>
              </a:rPr>
              <a:t>getElementsByClassName</a:t>
            </a:r>
            <a:r>
              <a:rPr lang="en-US" b="0" i="0" dirty="0">
                <a:solidFill>
                  <a:srgbClr val="212121"/>
                </a:solidFill>
                <a:effectLst/>
                <a:latin typeface="open sans"/>
              </a:rPr>
              <a:t>()</a:t>
            </a:r>
          </a:p>
          <a:p>
            <a:r>
              <a:rPr lang="en-US" dirty="0" err="1">
                <a:solidFill>
                  <a:srgbClr val="212121"/>
                </a:solidFill>
                <a:latin typeface="open sans"/>
              </a:rPr>
              <a:t>querySelector</a:t>
            </a:r>
            <a:r>
              <a:rPr lang="en-US" dirty="0">
                <a:solidFill>
                  <a:srgbClr val="212121"/>
                </a:solidFill>
                <a:latin typeface="open sans"/>
              </a:rPr>
              <a:t>()</a:t>
            </a:r>
          </a:p>
          <a:p>
            <a:r>
              <a:rPr lang="en-US" dirty="0" err="1">
                <a:solidFill>
                  <a:srgbClr val="212121"/>
                </a:solidFill>
                <a:latin typeface="open sans"/>
              </a:rPr>
              <a:t>querySelectorAll</a:t>
            </a:r>
            <a:r>
              <a:rPr lang="en-US" dirty="0">
                <a:solidFill>
                  <a:srgbClr val="212121"/>
                </a:solidFill>
                <a:latin typeface="open sans"/>
              </a:rPr>
              <a:t>()</a:t>
            </a:r>
          </a:p>
          <a:p>
            <a:endParaRPr lang="en-US" dirty="0"/>
          </a:p>
        </p:txBody>
      </p:sp>
      <p:sp>
        <p:nvSpPr>
          <p:cNvPr id="4" name="Footer Placeholder 3">
            <a:extLst>
              <a:ext uri="{FF2B5EF4-FFF2-40B4-BE49-F238E27FC236}">
                <a16:creationId xmlns:a16="http://schemas.microsoft.com/office/drawing/2014/main" id="{66654992-0F83-409D-A563-688921D6465E}"/>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8472658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C2FD-1D5D-46FC-834F-3B0EF1576C1F}"/>
              </a:ext>
            </a:extLst>
          </p:cNvPr>
          <p:cNvSpPr>
            <a:spLocks noGrp="1"/>
          </p:cNvSpPr>
          <p:nvPr>
            <p:ph type="title"/>
          </p:nvPr>
        </p:nvSpPr>
        <p:spPr/>
        <p:txBody>
          <a:bodyPr/>
          <a:lstStyle/>
          <a:p>
            <a:r>
              <a:rPr lang="en-US" sz="4000" b="1" dirty="0" err="1">
                <a:solidFill>
                  <a:srgbClr val="00B176"/>
                </a:solidFill>
                <a:latin typeface="Podkova"/>
              </a:rPr>
              <a:t>getElementById</a:t>
            </a:r>
            <a:r>
              <a:rPr lang="en-US" sz="4000" b="1" dirty="0">
                <a:solidFill>
                  <a:srgbClr val="00B176"/>
                </a:solidFill>
                <a:latin typeface="Podkova"/>
              </a:rPr>
              <a:t>()</a:t>
            </a:r>
          </a:p>
        </p:txBody>
      </p:sp>
      <p:sp>
        <p:nvSpPr>
          <p:cNvPr id="3" name="Content Placeholder 2">
            <a:extLst>
              <a:ext uri="{FF2B5EF4-FFF2-40B4-BE49-F238E27FC236}">
                <a16:creationId xmlns:a16="http://schemas.microsoft.com/office/drawing/2014/main" id="{15170F3F-AC79-4556-ABAB-D11A3BE89FC1}"/>
              </a:ext>
            </a:extLst>
          </p:cNvPr>
          <p:cNvSpPr>
            <a:spLocks noGrp="1"/>
          </p:cNvSpPr>
          <p:nvPr>
            <p:ph idx="1"/>
          </p:nvPr>
        </p:nvSpPr>
        <p:spPr/>
        <p:txBody>
          <a:bodyPr>
            <a:normAutofit/>
          </a:bodyPr>
          <a:lstStyle/>
          <a:p>
            <a:pPr marL="0" indent="0">
              <a:buNone/>
            </a:pPr>
            <a:r>
              <a:rPr lang="en-US" sz="2800" b="0" dirty="0">
                <a:effectLst/>
                <a:latin typeface="Consolas" panose="020B0609020204030204" pitchFamily="49" charset="0"/>
              </a:rPr>
              <a:t>    &lt;p id="mark"&gt;This is a paragraph of text.&lt;/p&gt;</a:t>
            </a:r>
          </a:p>
          <a:p>
            <a:pPr marL="0" indent="0">
              <a:buNone/>
            </a:pPr>
            <a:r>
              <a:rPr lang="en-US" sz="2800" b="0" dirty="0">
                <a:effectLst/>
                <a:latin typeface="Consolas" panose="020B0609020204030204" pitchFamily="49" charset="0"/>
              </a:rPr>
              <a:t>    &lt;p&gt;This is another paragraph of text.&lt;/p&gt;</a:t>
            </a:r>
          </a:p>
          <a:p>
            <a:pPr marL="0" indent="0">
              <a:buNone/>
            </a:pPr>
            <a:br>
              <a:rPr lang="en-US" sz="2800" b="0" dirty="0">
                <a:effectLst/>
                <a:latin typeface="Consolas" panose="020B0609020204030204" pitchFamily="49" charset="0"/>
              </a:rPr>
            </a:br>
            <a:r>
              <a:rPr lang="en-US" sz="2800" b="0" dirty="0">
                <a:effectLst/>
                <a:latin typeface="Consolas" panose="020B0609020204030204" pitchFamily="49" charset="0"/>
              </a:rPr>
              <a:t>    &lt;script&gt;</a:t>
            </a:r>
          </a:p>
          <a:p>
            <a:pPr marL="0" indent="0">
              <a:buNone/>
            </a:pPr>
            <a:r>
              <a:rPr lang="en-US" sz="2800" b="0" dirty="0">
                <a:effectLst/>
                <a:latin typeface="Consolas" panose="020B0609020204030204" pitchFamily="49" charset="0"/>
              </a:rPr>
              <a:t>    var match = </a:t>
            </a:r>
            <a:r>
              <a:rPr lang="en-US" sz="2800" b="0" dirty="0" err="1">
                <a:effectLst/>
                <a:latin typeface="Consolas" panose="020B0609020204030204" pitchFamily="49" charset="0"/>
              </a:rPr>
              <a:t>document.getElementById</a:t>
            </a:r>
            <a:r>
              <a:rPr lang="en-US" sz="2800" b="0" dirty="0">
                <a:effectLst/>
                <a:latin typeface="Consolas" panose="020B0609020204030204" pitchFamily="49" charset="0"/>
              </a:rPr>
              <a:t>("mark");</a:t>
            </a:r>
          </a:p>
          <a:p>
            <a:pPr marL="0" indent="0">
              <a:buNone/>
            </a:pPr>
            <a:r>
              <a:rPr lang="en-US" sz="2800" b="0" dirty="0">
                <a:effectLst/>
                <a:latin typeface="Consolas" panose="020B0609020204030204" pitchFamily="49" charset="0"/>
              </a:rPr>
              <a:t>    </a:t>
            </a:r>
            <a:r>
              <a:rPr lang="en-US" sz="2800" b="0" dirty="0" err="1">
                <a:effectLst/>
                <a:latin typeface="Consolas" panose="020B0609020204030204" pitchFamily="49" charset="0"/>
              </a:rPr>
              <a:t>match.style.background</a:t>
            </a:r>
            <a:r>
              <a:rPr lang="en-US" sz="2800" b="0" dirty="0">
                <a:effectLst/>
                <a:latin typeface="Consolas" panose="020B0609020204030204" pitchFamily="49" charset="0"/>
              </a:rPr>
              <a:t> = "yellow";</a:t>
            </a:r>
          </a:p>
          <a:p>
            <a:pPr marL="0" indent="0">
              <a:buNone/>
            </a:pPr>
            <a:r>
              <a:rPr lang="en-US" sz="2800" b="0" dirty="0">
                <a:effectLst/>
                <a:latin typeface="Consolas" panose="020B0609020204030204" pitchFamily="49" charset="0"/>
              </a:rPr>
              <a:t>    &lt;/script&gt;</a:t>
            </a:r>
          </a:p>
          <a:p>
            <a:br>
              <a:rPr lang="en-US" sz="2800" b="0" dirty="0">
                <a:solidFill>
                  <a:srgbClr val="D4D4D4"/>
                </a:solidFill>
                <a:effectLst/>
                <a:latin typeface="Consolas" panose="020B0609020204030204" pitchFamily="49" charset="0"/>
              </a:rPr>
            </a:br>
            <a:endParaRPr lang="en-US" sz="2800" b="0" dirty="0">
              <a:solidFill>
                <a:srgbClr val="D4D4D4"/>
              </a:solidFill>
              <a:effectLst/>
              <a:latin typeface="Consolas" panose="020B0609020204030204" pitchFamily="49" charset="0"/>
            </a:endParaRPr>
          </a:p>
        </p:txBody>
      </p:sp>
      <p:sp>
        <p:nvSpPr>
          <p:cNvPr id="4" name="Footer Placeholder 3">
            <a:extLst>
              <a:ext uri="{FF2B5EF4-FFF2-40B4-BE49-F238E27FC236}">
                <a16:creationId xmlns:a16="http://schemas.microsoft.com/office/drawing/2014/main" id="{A6CD9964-0CEB-446D-A632-D7D718DACBD8}"/>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84751556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2497A6-C79C-4407-934D-EEE457D94A0F}"/>
              </a:ext>
            </a:extLst>
          </p:cNvPr>
          <p:cNvSpPr txBox="1"/>
          <p:nvPr/>
        </p:nvSpPr>
        <p:spPr>
          <a:xfrm>
            <a:off x="1332912" y="1310364"/>
            <a:ext cx="9639887" cy="3046988"/>
          </a:xfrm>
          <a:prstGeom prst="rect">
            <a:avLst/>
          </a:prstGeom>
          <a:noFill/>
        </p:spPr>
        <p:txBody>
          <a:bodyPr wrap="square">
            <a:spAutoFit/>
          </a:bodyPr>
          <a:lstStyle/>
          <a:p>
            <a:r>
              <a:rPr lang="en-US" sz="3200" dirty="0"/>
              <a:t>var </a:t>
            </a:r>
            <a:r>
              <a:rPr lang="en-US" sz="3200" dirty="0" err="1"/>
              <a:t>elem</a:t>
            </a:r>
            <a:r>
              <a:rPr lang="en-US" sz="3200" dirty="0"/>
              <a:t> = </a:t>
            </a:r>
            <a:r>
              <a:rPr lang="en-US" sz="3200" dirty="0" err="1"/>
              <a:t>document.getElementById</a:t>
            </a:r>
            <a:r>
              <a:rPr lang="en-US" sz="3200" dirty="0"/>
              <a:t>("intro");</a:t>
            </a:r>
          </a:p>
          <a:p>
            <a:r>
              <a:rPr lang="en-US" sz="3200" dirty="0"/>
              <a:t>         </a:t>
            </a:r>
          </a:p>
          <a:p>
            <a:r>
              <a:rPr lang="en-US" sz="3200" dirty="0"/>
              <a:t>        // Appling styles on element</a:t>
            </a:r>
          </a:p>
          <a:p>
            <a:r>
              <a:rPr lang="en-US" sz="3200" dirty="0"/>
              <a:t>        </a:t>
            </a:r>
            <a:r>
              <a:rPr lang="en-US" sz="3200" dirty="0" err="1"/>
              <a:t>elem.style.color</a:t>
            </a:r>
            <a:r>
              <a:rPr lang="en-US" sz="3200" dirty="0"/>
              <a:t> = "blue";</a:t>
            </a:r>
          </a:p>
          <a:p>
            <a:r>
              <a:rPr lang="en-US" sz="3200" dirty="0"/>
              <a:t>        </a:t>
            </a:r>
            <a:r>
              <a:rPr lang="en-US" sz="3200" dirty="0" err="1"/>
              <a:t>elem.style.fontSize</a:t>
            </a:r>
            <a:r>
              <a:rPr lang="en-US" sz="3200" dirty="0"/>
              <a:t> = "18px";</a:t>
            </a:r>
          </a:p>
          <a:p>
            <a:r>
              <a:rPr lang="en-US" sz="3200" dirty="0"/>
              <a:t>        </a:t>
            </a:r>
            <a:r>
              <a:rPr lang="en-US" sz="3200" dirty="0" err="1"/>
              <a:t>elem.style.fontWeight</a:t>
            </a:r>
            <a:r>
              <a:rPr lang="en-US" sz="3200" dirty="0"/>
              <a:t> = "bold";</a:t>
            </a:r>
          </a:p>
        </p:txBody>
      </p:sp>
      <p:sp>
        <p:nvSpPr>
          <p:cNvPr id="2" name="Footer Placeholder 1">
            <a:extLst>
              <a:ext uri="{FF2B5EF4-FFF2-40B4-BE49-F238E27FC236}">
                <a16:creationId xmlns:a16="http://schemas.microsoft.com/office/drawing/2014/main" id="{E48A07B3-9FA7-4682-8828-B3E22DF12868}"/>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90564811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C2FD-1D5D-46FC-834F-3B0EF1576C1F}"/>
              </a:ext>
            </a:extLst>
          </p:cNvPr>
          <p:cNvSpPr>
            <a:spLocks noGrp="1"/>
          </p:cNvSpPr>
          <p:nvPr>
            <p:ph type="title"/>
          </p:nvPr>
        </p:nvSpPr>
        <p:spPr/>
        <p:txBody>
          <a:bodyPr/>
          <a:lstStyle/>
          <a:p>
            <a:pPr algn="l"/>
            <a:r>
              <a:rPr lang="en-US" sz="4000" b="1" dirty="0" err="1">
                <a:solidFill>
                  <a:srgbClr val="00B176"/>
                </a:solidFill>
                <a:latin typeface="Podkova"/>
              </a:rPr>
              <a:t>getElementsByName</a:t>
            </a:r>
            <a:r>
              <a:rPr lang="en-US" sz="4000" b="1" dirty="0">
                <a:solidFill>
                  <a:srgbClr val="00B176"/>
                </a:solidFill>
                <a:latin typeface="Podkova"/>
              </a:rPr>
              <a:t>()</a:t>
            </a:r>
          </a:p>
        </p:txBody>
      </p:sp>
      <p:pic>
        <p:nvPicPr>
          <p:cNvPr id="7" name="Picture 6">
            <a:extLst>
              <a:ext uri="{FF2B5EF4-FFF2-40B4-BE49-F238E27FC236}">
                <a16:creationId xmlns:a16="http://schemas.microsoft.com/office/drawing/2014/main" id="{1E2DBC9A-0E26-4CC9-926D-8F10886AF0BE}"/>
              </a:ext>
            </a:extLst>
          </p:cNvPr>
          <p:cNvPicPr>
            <a:picLocks noChangeAspect="1"/>
          </p:cNvPicPr>
          <p:nvPr/>
        </p:nvPicPr>
        <p:blipFill>
          <a:blip r:embed="rId2"/>
          <a:stretch>
            <a:fillRect/>
          </a:stretch>
        </p:blipFill>
        <p:spPr>
          <a:xfrm>
            <a:off x="1890642" y="1690688"/>
            <a:ext cx="5593370" cy="4773008"/>
          </a:xfrm>
          <a:prstGeom prst="rect">
            <a:avLst/>
          </a:prstGeom>
        </p:spPr>
      </p:pic>
      <p:sp>
        <p:nvSpPr>
          <p:cNvPr id="3" name="Footer Placeholder 2">
            <a:extLst>
              <a:ext uri="{FF2B5EF4-FFF2-40B4-BE49-F238E27FC236}">
                <a16:creationId xmlns:a16="http://schemas.microsoft.com/office/drawing/2014/main" id="{F349173D-C354-4F1A-81C7-0F289515682F}"/>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57564517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C2FD-1D5D-46FC-834F-3B0EF1576C1F}"/>
              </a:ext>
            </a:extLst>
          </p:cNvPr>
          <p:cNvSpPr>
            <a:spLocks noGrp="1"/>
          </p:cNvSpPr>
          <p:nvPr>
            <p:ph type="title"/>
          </p:nvPr>
        </p:nvSpPr>
        <p:spPr/>
        <p:txBody>
          <a:bodyPr/>
          <a:lstStyle/>
          <a:p>
            <a:pPr algn="l"/>
            <a:r>
              <a:rPr lang="en-US" sz="4000" b="1" dirty="0" err="1">
                <a:solidFill>
                  <a:srgbClr val="00B176"/>
                </a:solidFill>
                <a:latin typeface="Podkova"/>
              </a:rPr>
              <a:t>getElementsByName</a:t>
            </a:r>
            <a:r>
              <a:rPr lang="en-US" sz="4000" b="1" dirty="0">
                <a:solidFill>
                  <a:srgbClr val="00B176"/>
                </a:solidFill>
                <a:latin typeface="Podkova"/>
              </a:rPr>
              <a:t>()</a:t>
            </a:r>
          </a:p>
        </p:txBody>
      </p:sp>
      <p:sp>
        <p:nvSpPr>
          <p:cNvPr id="3" name="Content Placeholder 2">
            <a:extLst>
              <a:ext uri="{FF2B5EF4-FFF2-40B4-BE49-F238E27FC236}">
                <a16:creationId xmlns:a16="http://schemas.microsoft.com/office/drawing/2014/main" id="{15170F3F-AC79-4556-ABAB-D11A3BE89FC1}"/>
              </a:ext>
            </a:extLst>
          </p:cNvPr>
          <p:cNvSpPr>
            <a:spLocks noGrp="1"/>
          </p:cNvSpPr>
          <p:nvPr>
            <p:ph idx="1"/>
          </p:nvPr>
        </p:nvSpPr>
        <p:spPr/>
        <p:txBody>
          <a:bodyPr>
            <a:normAutofit fontScale="92500" lnSpcReduction="10000"/>
          </a:bodyPr>
          <a:lstStyle/>
          <a:p>
            <a:pPr marL="0" indent="0">
              <a:buNone/>
            </a:pPr>
            <a:r>
              <a:rPr lang="en-US" b="0" dirty="0">
                <a:effectLst/>
                <a:latin typeface="Consolas" panose="020B0609020204030204" pitchFamily="49" charset="0"/>
              </a:rPr>
              <a:t>var x = </a:t>
            </a:r>
            <a:r>
              <a:rPr lang="en-US" b="0" dirty="0" err="1">
                <a:effectLst/>
                <a:latin typeface="Consolas" panose="020B0609020204030204" pitchFamily="49" charset="0"/>
              </a:rPr>
              <a:t>document.getElementsByName</a:t>
            </a:r>
            <a:r>
              <a:rPr lang="en-US" b="0" dirty="0">
                <a:effectLst/>
                <a:latin typeface="Consolas" panose="020B0609020204030204" pitchFamily="49" charset="0"/>
              </a:rPr>
              <a:t>("</a:t>
            </a:r>
            <a:r>
              <a:rPr lang="en-US" b="0" dirty="0" err="1">
                <a:effectLst/>
                <a:latin typeface="Consolas" panose="020B0609020204030204" pitchFamily="49" charset="0"/>
              </a:rPr>
              <a:t>inlineCheckbox</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var </a:t>
            </a:r>
            <a:r>
              <a:rPr lang="en-US" b="0" dirty="0" err="1">
                <a:effectLst/>
                <a:latin typeface="Consolas" panose="020B0609020204030204" pitchFamily="49" charset="0"/>
              </a:rPr>
              <a:t>i</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for (</a:t>
            </a:r>
            <a:r>
              <a:rPr lang="en-US" b="0" dirty="0" err="1">
                <a:effectLst/>
                <a:latin typeface="Consolas" panose="020B0609020204030204" pitchFamily="49" charset="0"/>
              </a:rPr>
              <a:t>i</a:t>
            </a:r>
            <a:r>
              <a:rPr lang="en-US" b="0" dirty="0">
                <a:effectLst/>
                <a:latin typeface="Consolas" panose="020B0609020204030204" pitchFamily="49" charset="0"/>
              </a:rPr>
              <a:t> = 0; </a:t>
            </a:r>
            <a:r>
              <a:rPr lang="en-US" b="0" dirty="0" err="1">
                <a:effectLst/>
                <a:latin typeface="Consolas" panose="020B0609020204030204" pitchFamily="49" charset="0"/>
              </a:rPr>
              <a:t>i</a:t>
            </a:r>
            <a:r>
              <a:rPr lang="en-US" b="0" dirty="0">
                <a:effectLst/>
                <a:latin typeface="Consolas" panose="020B0609020204030204" pitchFamily="49" charset="0"/>
              </a:rPr>
              <a:t> &lt; </a:t>
            </a:r>
            <a:r>
              <a:rPr lang="en-US" b="0" dirty="0" err="1">
                <a:effectLst/>
                <a:latin typeface="Consolas" panose="020B0609020204030204" pitchFamily="49" charset="0"/>
              </a:rPr>
              <a:t>x.length</a:t>
            </a:r>
            <a:r>
              <a:rPr lang="en-US" b="0" dirty="0">
                <a:effectLst/>
                <a:latin typeface="Consolas" panose="020B0609020204030204" pitchFamily="49" charset="0"/>
              </a:rPr>
              <a:t>; </a:t>
            </a:r>
            <a:r>
              <a:rPr lang="en-US" b="0" dirty="0" err="1">
                <a:effectLst/>
                <a:latin typeface="Consolas" panose="020B0609020204030204" pitchFamily="49" charset="0"/>
              </a:rPr>
              <a:t>i</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if (x[</a:t>
            </a:r>
            <a:r>
              <a:rPr lang="en-US" b="0" dirty="0" err="1">
                <a:effectLst/>
                <a:latin typeface="Consolas" panose="020B0609020204030204" pitchFamily="49" charset="0"/>
              </a:rPr>
              <a:t>i</a:t>
            </a:r>
            <a:r>
              <a:rPr lang="en-US" b="0" dirty="0">
                <a:effectLst/>
                <a:latin typeface="Consolas" panose="020B0609020204030204" pitchFamily="49" charset="0"/>
              </a:rPr>
              <a:t>].type == "checkbox") {</a:t>
            </a:r>
          </a:p>
          <a:p>
            <a:pPr marL="0" indent="0">
              <a:buNone/>
            </a:pPr>
            <a:r>
              <a:rPr lang="en-US" b="0" dirty="0">
                <a:effectLst/>
                <a:latin typeface="Consolas" panose="020B0609020204030204" pitchFamily="49" charset="0"/>
              </a:rPr>
              <a:t>    x[</a:t>
            </a:r>
            <a:r>
              <a:rPr lang="en-US" b="0" dirty="0" err="1">
                <a:effectLst/>
                <a:latin typeface="Consolas" panose="020B0609020204030204" pitchFamily="49" charset="0"/>
              </a:rPr>
              <a:t>i</a:t>
            </a:r>
            <a:r>
              <a:rPr lang="en-US" b="0" dirty="0">
                <a:effectLst/>
                <a:latin typeface="Consolas" panose="020B0609020204030204" pitchFamily="49" charset="0"/>
              </a:rPr>
              <a:t>].checked = true;</a:t>
            </a:r>
          </a:p>
          <a:p>
            <a:pPr marL="0" indent="0">
              <a:buNone/>
            </a:pPr>
            <a:r>
              <a:rPr lang="en-US" b="0" dirty="0">
                <a:effectLst/>
                <a:latin typeface="Consolas" panose="020B0609020204030204" pitchFamily="49" charset="0"/>
              </a:rPr>
              <a:t>    alert(x[</a:t>
            </a:r>
            <a:r>
              <a:rPr lang="en-US" b="0" dirty="0" err="1">
                <a:effectLst/>
                <a:latin typeface="Consolas" panose="020B0609020204030204" pitchFamily="49" charset="0"/>
              </a:rPr>
              <a:t>i</a:t>
            </a:r>
            <a:r>
              <a:rPr lang="en-US" b="0" dirty="0">
                <a:effectLst/>
                <a:latin typeface="Consolas" panose="020B0609020204030204" pitchFamily="49" charset="0"/>
              </a:rPr>
              <a:t>].value);</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
        <p:nvSpPr>
          <p:cNvPr id="4" name="Footer Placeholder 3">
            <a:extLst>
              <a:ext uri="{FF2B5EF4-FFF2-40B4-BE49-F238E27FC236}">
                <a16:creationId xmlns:a16="http://schemas.microsoft.com/office/drawing/2014/main" id="{F20EFCCA-8D8C-445A-891C-C90224B6D674}"/>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13463879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C2FD-1D5D-46FC-834F-3B0EF1576C1F}"/>
              </a:ext>
            </a:extLst>
          </p:cNvPr>
          <p:cNvSpPr>
            <a:spLocks noGrp="1"/>
          </p:cNvSpPr>
          <p:nvPr>
            <p:ph type="title"/>
          </p:nvPr>
        </p:nvSpPr>
        <p:spPr/>
        <p:txBody>
          <a:bodyPr/>
          <a:lstStyle/>
          <a:p>
            <a:r>
              <a:rPr lang="en-US" sz="4000" b="1" dirty="0" err="1">
                <a:solidFill>
                  <a:srgbClr val="00B176"/>
                </a:solidFill>
                <a:latin typeface="Podkova"/>
              </a:rPr>
              <a:t>getElementsByName</a:t>
            </a:r>
            <a:r>
              <a:rPr lang="en-US" sz="4000" b="1" dirty="0">
                <a:solidFill>
                  <a:srgbClr val="00B176"/>
                </a:solidFill>
                <a:latin typeface="Podkova"/>
              </a:rPr>
              <a:t>()</a:t>
            </a:r>
          </a:p>
        </p:txBody>
      </p:sp>
      <p:sp>
        <p:nvSpPr>
          <p:cNvPr id="3" name="Content Placeholder 2">
            <a:extLst>
              <a:ext uri="{FF2B5EF4-FFF2-40B4-BE49-F238E27FC236}">
                <a16:creationId xmlns:a16="http://schemas.microsoft.com/office/drawing/2014/main" id="{15170F3F-AC79-4556-ABAB-D11A3BE89FC1}"/>
              </a:ext>
            </a:extLst>
          </p:cNvPr>
          <p:cNvSpPr>
            <a:spLocks noGrp="1"/>
          </p:cNvSpPr>
          <p:nvPr>
            <p:ph idx="1"/>
          </p:nvPr>
        </p:nvSpPr>
        <p:spPr/>
        <p:txBody>
          <a:bodyPr>
            <a:normAutofit/>
          </a:bodyPr>
          <a:lstStyle/>
          <a:p>
            <a:pPr marL="0" indent="0">
              <a:buNone/>
            </a:pPr>
            <a:r>
              <a:rPr lang="en-US" b="0" dirty="0">
                <a:effectLst/>
                <a:latin typeface="Consolas" panose="020B0609020204030204" pitchFamily="49" charset="0"/>
              </a:rPr>
              <a:t>var y = </a:t>
            </a:r>
            <a:r>
              <a:rPr lang="en-US" b="0" dirty="0" err="1">
                <a:effectLst/>
                <a:latin typeface="Consolas" panose="020B0609020204030204" pitchFamily="49" charset="0"/>
              </a:rPr>
              <a:t>document.getElementsByName</a:t>
            </a:r>
            <a:r>
              <a:rPr lang="en-US" b="0" dirty="0">
                <a:effectLst/>
                <a:latin typeface="Consolas" panose="020B0609020204030204" pitchFamily="49" charset="0"/>
              </a:rPr>
              <a:t>("</a:t>
            </a:r>
            <a:r>
              <a:rPr lang="en-US" b="0" dirty="0" err="1">
                <a:effectLst/>
                <a:latin typeface="Consolas" panose="020B0609020204030204" pitchFamily="49" charset="0"/>
              </a:rPr>
              <a:t>txtFirstName</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alert(</a:t>
            </a:r>
            <a:r>
              <a:rPr lang="en-US" b="0" dirty="0" err="1">
                <a:effectLst/>
                <a:latin typeface="Consolas" panose="020B0609020204030204" pitchFamily="49" charset="0"/>
              </a:rPr>
              <a:t>y.length</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alert(y[0].type);</a:t>
            </a:r>
          </a:p>
          <a:p>
            <a:pPr marL="0" indent="0">
              <a:buNone/>
            </a:pPr>
            <a:r>
              <a:rPr lang="en-US" b="0" dirty="0">
                <a:effectLst/>
                <a:latin typeface="Consolas" panose="020B0609020204030204" pitchFamily="49" charset="0"/>
              </a:rPr>
              <a:t>alert(y[0].value);</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
        <p:nvSpPr>
          <p:cNvPr id="4" name="Footer Placeholder 3">
            <a:extLst>
              <a:ext uri="{FF2B5EF4-FFF2-40B4-BE49-F238E27FC236}">
                <a16:creationId xmlns:a16="http://schemas.microsoft.com/office/drawing/2014/main" id="{8FFAF90E-D302-45B9-95D4-59BA9F0882C6}"/>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10544986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C2FD-1D5D-46FC-834F-3B0EF1576C1F}"/>
              </a:ext>
            </a:extLst>
          </p:cNvPr>
          <p:cNvSpPr>
            <a:spLocks noGrp="1"/>
          </p:cNvSpPr>
          <p:nvPr>
            <p:ph type="title"/>
          </p:nvPr>
        </p:nvSpPr>
        <p:spPr/>
        <p:txBody>
          <a:bodyPr/>
          <a:lstStyle/>
          <a:p>
            <a:r>
              <a:rPr lang="en-US" sz="4000" b="1" dirty="0" err="1">
                <a:solidFill>
                  <a:srgbClr val="00B176"/>
                </a:solidFill>
                <a:latin typeface="Podkova"/>
              </a:rPr>
              <a:t>getElementsByName</a:t>
            </a:r>
            <a:r>
              <a:rPr lang="en-US" sz="4000" b="1" dirty="0">
                <a:solidFill>
                  <a:srgbClr val="00B176"/>
                </a:solidFill>
                <a:latin typeface="Podkova"/>
              </a:rPr>
              <a:t>()</a:t>
            </a:r>
          </a:p>
        </p:txBody>
      </p:sp>
      <p:sp>
        <p:nvSpPr>
          <p:cNvPr id="3" name="Content Placeholder 2">
            <a:extLst>
              <a:ext uri="{FF2B5EF4-FFF2-40B4-BE49-F238E27FC236}">
                <a16:creationId xmlns:a16="http://schemas.microsoft.com/office/drawing/2014/main" id="{15170F3F-AC79-4556-ABAB-D11A3BE89FC1}"/>
              </a:ext>
            </a:extLst>
          </p:cNvPr>
          <p:cNvSpPr>
            <a:spLocks noGrp="1"/>
          </p:cNvSpPr>
          <p:nvPr>
            <p:ph idx="1"/>
          </p:nvPr>
        </p:nvSpPr>
        <p:spPr/>
        <p:txBody>
          <a:bodyPr>
            <a:normAutofit fontScale="92500"/>
          </a:bodyPr>
          <a:lstStyle/>
          <a:p>
            <a:pPr marL="0" indent="0">
              <a:buNone/>
            </a:pPr>
            <a:r>
              <a:rPr lang="en-US" b="1" dirty="0">
                <a:effectLst/>
                <a:latin typeface="Consolas" panose="020B0609020204030204" pitchFamily="49" charset="0"/>
              </a:rPr>
              <a:t>var gender = </a:t>
            </a:r>
            <a:r>
              <a:rPr lang="en-US" b="1" dirty="0" err="1">
                <a:effectLst/>
                <a:latin typeface="Consolas" panose="020B0609020204030204" pitchFamily="49" charset="0"/>
              </a:rPr>
              <a:t>document.getElementsByName</a:t>
            </a:r>
            <a:r>
              <a:rPr lang="en-US" b="1" dirty="0">
                <a:effectLst/>
                <a:latin typeface="Consolas" panose="020B0609020204030204" pitchFamily="49" charset="0"/>
              </a:rPr>
              <a:t>("gender");</a:t>
            </a:r>
          </a:p>
          <a:p>
            <a:pPr marL="0" indent="0">
              <a:buNone/>
            </a:pPr>
            <a:r>
              <a:rPr lang="en-US" b="1" dirty="0">
                <a:effectLst/>
                <a:latin typeface="Consolas" panose="020B0609020204030204" pitchFamily="49" charset="0"/>
              </a:rPr>
              <a:t>alert(</a:t>
            </a:r>
            <a:r>
              <a:rPr lang="en-US" b="1" dirty="0" err="1">
                <a:effectLst/>
                <a:latin typeface="Consolas" panose="020B0609020204030204" pitchFamily="49" charset="0"/>
              </a:rPr>
              <a:t>gender.length</a:t>
            </a:r>
            <a:r>
              <a:rPr lang="en-US" b="1" dirty="0">
                <a:effectLst/>
                <a:latin typeface="Consolas" panose="020B0609020204030204" pitchFamily="49" charset="0"/>
              </a:rPr>
              <a:t>);</a:t>
            </a:r>
          </a:p>
          <a:p>
            <a:pPr marL="0" indent="0">
              <a:buNone/>
            </a:pPr>
            <a:r>
              <a:rPr lang="en-US" b="1" dirty="0">
                <a:effectLst/>
                <a:latin typeface="Consolas" panose="020B0609020204030204" pitchFamily="49" charset="0"/>
              </a:rPr>
              <a:t>alert(gender[0].type);</a:t>
            </a:r>
          </a:p>
          <a:p>
            <a:pPr marL="0" indent="0">
              <a:buNone/>
            </a:pPr>
            <a:r>
              <a:rPr lang="en-US" b="1" dirty="0">
                <a:effectLst/>
                <a:latin typeface="Consolas" panose="020B0609020204030204" pitchFamily="49" charset="0"/>
              </a:rPr>
              <a:t>alert(gender[0].value);</a:t>
            </a:r>
          </a:p>
          <a:p>
            <a:pPr marL="0" indent="0">
              <a:buNone/>
            </a:pPr>
            <a:r>
              <a:rPr lang="en-US" b="1" dirty="0">
                <a:effectLst/>
                <a:latin typeface="Consolas" panose="020B0609020204030204" pitchFamily="49" charset="0"/>
              </a:rPr>
              <a:t>alert(gender[1].type);</a:t>
            </a:r>
          </a:p>
          <a:p>
            <a:pPr marL="0" indent="0">
              <a:buNone/>
            </a:pPr>
            <a:r>
              <a:rPr lang="en-US" b="1" dirty="0">
                <a:effectLst/>
                <a:latin typeface="Consolas" panose="020B0609020204030204" pitchFamily="49" charset="0"/>
              </a:rPr>
              <a:t>alert(gender[1].value);</a:t>
            </a:r>
          </a:p>
          <a:p>
            <a:pPr marL="0" indent="0">
              <a:buNone/>
            </a:pPr>
            <a:r>
              <a:rPr lang="en-US" b="1" dirty="0">
                <a:effectLst/>
                <a:latin typeface="Consolas" panose="020B0609020204030204" pitchFamily="49" charset="0"/>
              </a:rPr>
              <a:t>alert(gender[0].checked + " - " + gender[1].checked);</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
        <p:nvSpPr>
          <p:cNvPr id="4" name="Footer Placeholder 3">
            <a:extLst>
              <a:ext uri="{FF2B5EF4-FFF2-40B4-BE49-F238E27FC236}">
                <a16:creationId xmlns:a16="http://schemas.microsoft.com/office/drawing/2014/main" id="{705BBA28-B3FE-4D06-8144-B49CFA213FEC}"/>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736340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A63-6616-40EB-8B9A-BB78DEFD98F2}"/>
              </a:ext>
            </a:extLst>
          </p:cNvPr>
          <p:cNvSpPr>
            <a:spLocks noGrp="1"/>
          </p:cNvSpPr>
          <p:nvPr>
            <p:ph type="title"/>
          </p:nvPr>
        </p:nvSpPr>
        <p:spPr/>
        <p:txBody>
          <a:bodyPr/>
          <a:lstStyle/>
          <a:p>
            <a:r>
              <a:rPr lang="en-US" sz="4400" b="1" dirty="0">
                <a:solidFill>
                  <a:srgbClr val="00B176"/>
                </a:solidFill>
                <a:latin typeface="Podkova"/>
              </a:rPr>
              <a:t>Console</a:t>
            </a:r>
            <a:endParaRPr lang="en-US" dirty="0"/>
          </a:p>
        </p:txBody>
      </p:sp>
      <p:sp>
        <p:nvSpPr>
          <p:cNvPr id="4" name="Footer Placeholder 3">
            <a:extLst>
              <a:ext uri="{FF2B5EF4-FFF2-40B4-BE49-F238E27FC236}">
                <a16:creationId xmlns:a16="http://schemas.microsoft.com/office/drawing/2014/main" id="{7C79C886-2C68-4C6C-8632-560D257104DF}"/>
              </a:ext>
            </a:extLst>
          </p:cNvPr>
          <p:cNvSpPr>
            <a:spLocks noGrp="1"/>
          </p:cNvSpPr>
          <p:nvPr>
            <p:ph type="ftr" sz="quarter" idx="11"/>
          </p:nvPr>
        </p:nvSpPr>
        <p:spPr/>
        <p:txBody>
          <a:bodyPr/>
          <a:lstStyle/>
          <a:p>
            <a:r>
              <a:rPr lang="en-US"/>
              <a:t>www.Shyamsir.com</a:t>
            </a:r>
          </a:p>
        </p:txBody>
      </p:sp>
      <p:sp>
        <p:nvSpPr>
          <p:cNvPr id="6" name="TextBox 5">
            <a:extLst>
              <a:ext uri="{FF2B5EF4-FFF2-40B4-BE49-F238E27FC236}">
                <a16:creationId xmlns:a16="http://schemas.microsoft.com/office/drawing/2014/main" id="{C65FFA16-45DD-4DF6-A2C8-577AAD48DD51}"/>
              </a:ext>
            </a:extLst>
          </p:cNvPr>
          <p:cNvSpPr txBox="1"/>
          <p:nvPr/>
        </p:nvSpPr>
        <p:spPr>
          <a:xfrm>
            <a:off x="838200" y="1852785"/>
            <a:ext cx="6096000" cy="3046988"/>
          </a:xfrm>
          <a:prstGeom prst="rect">
            <a:avLst/>
          </a:prstGeom>
          <a:noFill/>
        </p:spPr>
        <p:txBody>
          <a:bodyPr wrap="square">
            <a:spAutoFit/>
          </a:bodyPr>
          <a:lstStyle/>
          <a:p>
            <a:r>
              <a:rPr lang="en-US" sz="3200" dirty="0"/>
              <a:t>console.log(22+2);</a:t>
            </a:r>
          </a:p>
          <a:p>
            <a:r>
              <a:rPr lang="en-US" sz="3200" dirty="0"/>
              <a:t>console.log([22,33,44]);</a:t>
            </a:r>
          </a:p>
          <a:p>
            <a:r>
              <a:rPr lang="en-US" sz="3200" dirty="0" err="1"/>
              <a:t>console.table</a:t>
            </a:r>
            <a:r>
              <a:rPr lang="en-US" sz="3200" dirty="0"/>
              <a:t>([22,33,44]);</a:t>
            </a:r>
          </a:p>
          <a:p>
            <a:r>
              <a:rPr lang="en-US" sz="3200" dirty="0" err="1"/>
              <a:t>console.error</a:t>
            </a:r>
            <a:r>
              <a:rPr lang="en-US" sz="3200" dirty="0"/>
              <a:t>("In error");</a:t>
            </a:r>
          </a:p>
          <a:p>
            <a:r>
              <a:rPr lang="en-US" sz="3200" dirty="0" err="1"/>
              <a:t>console.warn</a:t>
            </a:r>
            <a:r>
              <a:rPr lang="en-US" sz="3200" dirty="0"/>
              <a:t>("In warn");</a:t>
            </a:r>
          </a:p>
          <a:p>
            <a:r>
              <a:rPr lang="en-US" sz="3200" dirty="0" err="1"/>
              <a:t>console.clear</a:t>
            </a:r>
            <a:r>
              <a:rPr lang="en-US" sz="3200" dirty="0"/>
              <a:t>();</a:t>
            </a:r>
          </a:p>
        </p:txBody>
      </p:sp>
    </p:spTree>
    <p:extLst>
      <p:ext uri="{BB962C8B-B14F-4D97-AF65-F5344CB8AC3E}">
        <p14:creationId xmlns:p14="http://schemas.microsoft.com/office/powerpoint/2010/main" val="76998354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C2FD-1D5D-46FC-834F-3B0EF1576C1F}"/>
              </a:ext>
            </a:extLst>
          </p:cNvPr>
          <p:cNvSpPr>
            <a:spLocks noGrp="1"/>
          </p:cNvSpPr>
          <p:nvPr>
            <p:ph type="title"/>
          </p:nvPr>
        </p:nvSpPr>
        <p:spPr/>
        <p:txBody>
          <a:bodyPr/>
          <a:lstStyle/>
          <a:p>
            <a:r>
              <a:rPr lang="en-US" sz="4000" b="1" dirty="0" err="1">
                <a:solidFill>
                  <a:srgbClr val="00B176"/>
                </a:solidFill>
                <a:latin typeface="Podkova"/>
              </a:rPr>
              <a:t>getElement</a:t>
            </a:r>
            <a:r>
              <a:rPr lang="en-US" sz="4000" b="1" dirty="0">
                <a:solidFill>
                  <a:srgbClr val="00B176"/>
                </a:solidFill>
                <a:latin typeface="Podkova"/>
              </a:rPr>
              <a:t> </a:t>
            </a:r>
            <a:r>
              <a:rPr lang="en-US" sz="4000" b="1" dirty="0" err="1">
                <a:solidFill>
                  <a:srgbClr val="00B176"/>
                </a:solidFill>
                <a:latin typeface="Podkova"/>
              </a:rPr>
              <a:t>ByTagName</a:t>
            </a:r>
            <a:r>
              <a:rPr lang="en-US" sz="4000" b="1" dirty="0">
                <a:solidFill>
                  <a:srgbClr val="00B176"/>
                </a:solidFill>
                <a:latin typeface="Podkova"/>
              </a:rPr>
              <a:t>()</a:t>
            </a:r>
          </a:p>
        </p:txBody>
      </p:sp>
      <p:sp>
        <p:nvSpPr>
          <p:cNvPr id="5" name="Content Placeholder 4">
            <a:extLst>
              <a:ext uri="{FF2B5EF4-FFF2-40B4-BE49-F238E27FC236}">
                <a16:creationId xmlns:a16="http://schemas.microsoft.com/office/drawing/2014/main" id="{7B79D727-D132-44C9-A8F7-B319E9B7E4D7}"/>
              </a:ext>
            </a:extLst>
          </p:cNvPr>
          <p:cNvSpPr>
            <a:spLocks noGrp="1"/>
          </p:cNvSpPr>
          <p:nvPr>
            <p:ph idx="1"/>
          </p:nvPr>
        </p:nvSpPr>
        <p:spPr/>
        <p:txBody>
          <a:bodyPr>
            <a:normAutofit fontScale="70000" lnSpcReduction="20000"/>
          </a:bodyPr>
          <a:lstStyle/>
          <a:p>
            <a:pPr marL="0" indent="0">
              <a:buNone/>
            </a:pPr>
            <a:r>
              <a:rPr lang="en-US" b="0" dirty="0">
                <a:effectLst/>
                <a:latin typeface="Consolas" panose="020B0609020204030204" pitchFamily="49" charset="0"/>
              </a:rPr>
              <a:t>&lt;body&gt;</a:t>
            </a:r>
          </a:p>
          <a:p>
            <a:pPr marL="0" indent="0">
              <a:buNone/>
            </a:pPr>
            <a:r>
              <a:rPr lang="en-US" b="0" dirty="0">
                <a:effectLst/>
                <a:latin typeface="Consolas" panose="020B0609020204030204" pitchFamily="49" charset="0"/>
              </a:rPr>
              <a:t> &lt;p&gt;Accessed by Tag1&lt;/p&gt;</a:t>
            </a:r>
          </a:p>
          <a:p>
            <a:pPr marL="0" indent="0">
              <a:buNone/>
            </a:pPr>
            <a:r>
              <a:rPr lang="en-US" b="0" dirty="0">
                <a:effectLst/>
                <a:latin typeface="Consolas" panose="020B0609020204030204" pitchFamily="49" charset="0"/>
              </a:rPr>
              <a:t> &lt;p&gt;Accessed by Tag2&lt;/p&gt;</a:t>
            </a:r>
          </a:p>
          <a:p>
            <a:pPr marL="0" indent="0">
              <a:buNone/>
            </a:pPr>
            <a:r>
              <a:rPr lang="en-US" b="0" dirty="0">
                <a:effectLst/>
                <a:latin typeface="Consolas" panose="020B0609020204030204" pitchFamily="49" charset="0"/>
              </a:rPr>
              <a:t>&lt;script&gt;</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getByTag</a:t>
            </a:r>
            <a:r>
              <a:rPr lang="en-US" b="0" dirty="0">
                <a:effectLst/>
                <a:latin typeface="Consolas" panose="020B0609020204030204" pitchFamily="49" charset="0"/>
              </a:rPr>
              <a:t> = </a:t>
            </a:r>
            <a:r>
              <a:rPr lang="en-US" b="0" dirty="0" err="1">
                <a:effectLst/>
                <a:latin typeface="Consolas" panose="020B0609020204030204" pitchFamily="49" charset="0"/>
              </a:rPr>
              <a:t>document.getElementsByTagName</a:t>
            </a:r>
            <a:r>
              <a:rPr lang="en-US" b="0" dirty="0">
                <a:effectLst/>
                <a:latin typeface="Consolas" panose="020B0609020204030204" pitchFamily="49" charset="0"/>
              </a:rPr>
              <a:t>("p");</a:t>
            </a:r>
          </a:p>
          <a:p>
            <a:pPr marL="0" indent="0">
              <a:buNone/>
            </a:pPr>
            <a:r>
              <a:rPr lang="en-US" b="0" dirty="0">
                <a:effectLst/>
                <a:latin typeface="Consolas" panose="020B0609020204030204" pitchFamily="49" charset="0"/>
              </a:rPr>
              <a:t> alert(</a:t>
            </a:r>
            <a:r>
              <a:rPr lang="en-US" b="0" dirty="0" err="1">
                <a:effectLst/>
                <a:latin typeface="Consolas" panose="020B0609020204030204" pitchFamily="49" charset="0"/>
              </a:rPr>
              <a:t>getByTag</a:t>
            </a:r>
            <a:r>
              <a:rPr lang="en-US" b="0" dirty="0">
                <a:effectLst/>
                <a:latin typeface="Consolas" panose="020B0609020204030204" pitchFamily="49" charset="0"/>
              </a:rPr>
              <a: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for (</a:t>
            </a:r>
            <a:r>
              <a:rPr lang="en-US" b="0" dirty="0" err="1">
                <a:effectLst/>
                <a:latin typeface="Consolas" panose="020B0609020204030204" pitchFamily="49" charset="0"/>
              </a:rPr>
              <a:t>i</a:t>
            </a:r>
            <a:r>
              <a:rPr lang="en-US" b="0" dirty="0">
                <a:effectLst/>
                <a:latin typeface="Consolas" panose="020B0609020204030204" pitchFamily="49" charset="0"/>
              </a:rPr>
              <a:t> = 0; </a:t>
            </a:r>
            <a:r>
              <a:rPr lang="en-US" b="0" dirty="0" err="1">
                <a:effectLst/>
                <a:latin typeface="Consolas" panose="020B0609020204030204" pitchFamily="49" charset="0"/>
              </a:rPr>
              <a:t>i</a:t>
            </a:r>
            <a:r>
              <a:rPr lang="en-US" b="0" dirty="0">
                <a:effectLst/>
                <a:latin typeface="Consolas" panose="020B0609020204030204" pitchFamily="49" charset="0"/>
              </a:rPr>
              <a:t> &lt;</a:t>
            </a:r>
            <a:r>
              <a:rPr lang="en-US" b="0" dirty="0" err="1">
                <a:effectLst/>
                <a:latin typeface="Consolas" panose="020B0609020204030204" pitchFamily="49" charset="0"/>
              </a:rPr>
              <a:t>getByTag.length</a:t>
            </a:r>
            <a:r>
              <a:rPr lang="en-US" b="0" dirty="0">
                <a:effectLst/>
                <a:latin typeface="Consolas" panose="020B0609020204030204" pitchFamily="49" charset="0"/>
              </a:rPr>
              <a:t>; </a:t>
            </a:r>
            <a:r>
              <a:rPr lang="en-US" b="0" dirty="0" err="1">
                <a:effectLst/>
                <a:latin typeface="Consolas" panose="020B0609020204030204" pitchFamily="49" charset="0"/>
              </a:rPr>
              <a:t>i</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var str=</a:t>
            </a:r>
            <a:r>
              <a:rPr lang="en-US" b="0" dirty="0" err="1">
                <a:effectLst/>
                <a:latin typeface="Consolas" panose="020B0609020204030204" pitchFamily="49" charset="0"/>
              </a:rPr>
              <a:t>getByTag</a:t>
            </a:r>
            <a:r>
              <a:rPr lang="en-US" b="0" dirty="0">
                <a:effectLst/>
                <a:latin typeface="Consolas" panose="020B0609020204030204" pitchFamily="49" charset="0"/>
              </a:rPr>
              <a:t>[</a:t>
            </a:r>
            <a:r>
              <a:rPr lang="en-US" b="0" dirty="0" err="1">
                <a:effectLst/>
                <a:latin typeface="Consolas" panose="020B0609020204030204" pitchFamily="49" charset="0"/>
              </a:rPr>
              <a:t>i</a:t>
            </a:r>
            <a:r>
              <a:rPr lang="en-US" b="0" dirty="0">
                <a:effectLst/>
                <a:latin typeface="Consolas" panose="020B0609020204030204" pitchFamily="49" charset="0"/>
              </a:rPr>
              <a:t>].</a:t>
            </a:r>
            <a:r>
              <a:rPr lang="en-US" b="0" dirty="0" err="1">
                <a:effectLst/>
                <a:latin typeface="Consolas" panose="020B0609020204030204" pitchFamily="49" charset="0"/>
              </a:rPr>
              <a:t>innerHTML</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alert(str);</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&lt;/script&gt;</a:t>
            </a:r>
          </a:p>
          <a:p>
            <a:pPr marL="0" indent="0">
              <a:buNone/>
            </a:pPr>
            <a:r>
              <a:rPr lang="en-US" b="0" dirty="0">
                <a:effectLst/>
                <a:latin typeface="Consolas" panose="020B0609020204030204" pitchFamily="49" charset="0"/>
              </a:rPr>
              <a:t>&lt;/body&gt;</a:t>
            </a:r>
          </a:p>
        </p:txBody>
      </p:sp>
      <p:sp>
        <p:nvSpPr>
          <p:cNvPr id="3" name="Footer Placeholder 2">
            <a:extLst>
              <a:ext uri="{FF2B5EF4-FFF2-40B4-BE49-F238E27FC236}">
                <a16:creationId xmlns:a16="http://schemas.microsoft.com/office/drawing/2014/main" id="{43BD73E9-662F-4182-940A-A755C04CF8A7}"/>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66718221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C2FD-1D5D-46FC-834F-3B0EF1576C1F}"/>
              </a:ext>
            </a:extLst>
          </p:cNvPr>
          <p:cNvSpPr>
            <a:spLocks noGrp="1"/>
          </p:cNvSpPr>
          <p:nvPr>
            <p:ph type="title"/>
          </p:nvPr>
        </p:nvSpPr>
        <p:spPr/>
        <p:txBody>
          <a:bodyPr/>
          <a:lstStyle/>
          <a:p>
            <a:r>
              <a:rPr lang="en-US" sz="4000" b="1" dirty="0" err="1">
                <a:solidFill>
                  <a:srgbClr val="00B176"/>
                </a:solidFill>
                <a:latin typeface="Podkova"/>
              </a:rPr>
              <a:t>getElement</a:t>
            </a:r>
            <a:r>
              <a:rPr lang="en-US" sz="4000" b="1" dirty="0">
                <a:solidFill>
                  <a:srgbClr val="00B176"/>
                </a:solidFill>
                <a:latin typeface="Podkova"/>
              </a:rPr>
              <a:t> </a:t>
            </a:r>
            <a:r>
              <a:rPr lang="en-US" sz="4000" b="1" dirty="0" err="1">
                <a:solidFill>
                  <a:srgbClr val="00B176"/>
                </a:solidFill>
                <a:latin typeface="Podkova"/>
              </a:rPr>
              <a:t>ByTagName</a:t>
            </a:r>
            <a:r>
              <a:rPr lang="en-US" sz="4000" b="1" dirty="0">
                <a:solidFill>
                  <a:srgbClr val="00B176"/>
                </a:solidFill>
                <a:latin typeface="Podkova"/>
              </a:rPr>
              <a:t>()</a:t>
            </a:r>
          </a:p>
        </p:txBody>
      </p:sp>
      <p:sp>
        <p:nvSpPr>
          <p:cNvPr id="5" name="Content Placeholder 4">
            <a:extLst>
              <a:ext uri="{FF2B5EF4-FFF2-40B4-BE49-F238E27FC236}">
                <a16:creationId xmlns:a16="http://schemas.microsoft.com/office/drawing/2014/main" id="{7B79D727-D132-44C9-A8F7-B319E9B7E4D7}"/>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945FA824-E3A4-4269-B331-586D8D743368}"/>
              </a:ext>
            </a:extLst>
          </p:cNvPr>
          <p:cNvPicPr>
            <a:picLocks noChangeAspect="1"/>
          </p:cNvPicPr>
          <p:nvPr/>
        </p:nvPicPr>
        <p:blipFill>
          <a:blip r:embed="rId2"/>
          <a:stretch>
            <a:fillRect/>
          </a:stretch>
        </p:blipFill>
        <p:spPr>
          <a:xfrm>
            <a:off x="2762667" y="1825625"/>
            <a:ext cx="7232682" cy="3843655"/>
          </a:xfrm>
          <a:prstGeom prst="rect">
            <a:avLst/>
          </a:prstGeom>
        </p:spPr>
      </p:pic>
      <p:sp>
        <p:nvSpPr>
          <p:cNvPr id="3" name="Footer Placeholder 2">
            <a:extLst>
              <a:ext uri="{FF2B5EF4-FFF2-40B4-BE49-F238E27FC236}">
                <a16:creationId xmlns:a16="http://schemas.microsoft.com/office/drawing/2014/main" id="{8FD872FC-78F1-4663-BE71-ECC4CA30DF93}"/>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5509328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C2FD-1D5D-46FC-834F-3B0EF1576C1F}"/>
              </a:ext>
            </a:extLst>
          </p:cNvPr>
          <p:cNvSpPr>
            <a:spLocks noGrp="1"/>
          </p:cNvSpPr>
          <p:nvPr>
            <p:ph type="title"/>
          </p:nvPr>
        </p:nvSpPr>
        <p:spPr/>
        <p:txBody>
          <a:bodyPr/>
          <a:lstStyle/>
          <a:p>
            <a:r>
              <a:rPr lang="en-US" sz="4000" b="1" dirty="0" err="1">
                <a:solidFill>
                  <a:srgbClr val="00B176"/>
                </a:solidFill>
                <a:latin typeface="Podkova"/>
              </a:rPr>
              <a:t>getElement</a:t>
            </a:r>
            <a:r>
              <a:rPr lang="en-US" sz="4000" b="1" dirty="0">
                <a:solidFill>
                  <a:srgbClr val="00B176"/>
                </a:solidFill>
                <a:latin typeface="Podkova"/>
              </a:rPr>
              <a:t> </a:t>
            </a:r>
            <a:r>
              <a:rPr lang="en-US" sz="4000" b="1" dirty="0" err="1">
                <a:solidFill>
                  <a:srgbClr val="00B176"/>
                </a:solidFill>
                <a:latin typeface="Podkova"/>
              </a:rPr>
              <a:t>ByTagName</a:t>
            </a:r>
            <a:r>
              <a:rPr lang="en-US" sz="4000" b="1" dirty="0">
                <a:solidFill>
                  <a:srgbClr val="00B176"/>
                </a:solidFill>
                <a:latin typeface="Podkova"/>
              </a:rPr>
              <a:t>()</a:t>
            </a:r>
          </a:p>
        </p:txBody>
      </p:sp>
      <p:sp>
        <p:nvSpPr>
          <p:cNvPr id="3" name="Content Placeholder 2">
            <a:extLst>
              <a:ext uri="{FF2B5EF4-FFF2-40B4-BE49-F238E27FC236}">
                <a16:creationId xmlns:a16="http://schemas.microsoft.com/office/drawing/2014/main" id="{15170F3F-AC79-4556-ABAB-D11A3BE89FC1}"/>
              </a:ext>
            </a:extLst>
          </p:cNvPr>
          <p:cNvSpPr>
            <a:spLocks noGrp="1"/>
          </p:cNvSpPr>
          <p:nvPr>
            <p:ph idx="1"/>
          </p:nvPr>
        </p:nvSpPr>
        <p:spPr/>
        <p:txBody>
          <a:bodyPr>
            <a:normAutofit lnSpcReduction="10000"/>
          </a:bodyPr>
          <a:lstStyle/>
          <a:p>
            <a:pPr marL="0" indent="0">
              <a:buNone/>
            </a:pPr>
            <a:r>
              <a:rPr lang="en-US" b="1" dirty="0">
                <a:effectLst/>
                <a:latin typeface="Consolas" panose="020B0609020204030204" pitchFamily="49" charset="0"/>
              </a:rPr>
              <a:t>var x = </a:t>
            </a:r>
            <a:r>
              <a:rPr lang="en-US" b="1" dirty="0" err="1">
                <a:effectLst/>
                <a:latin typeface="Consolas" panose="020B0609020204030204" pitchFamily="49" charset="0"/>
              </a:rPr>
              <a:t>document.getElementsByTagName</a:t>
            </a:r>
            <a:r>
              <a:rPr lang="en-US" b="1" dirty="0">
                <a:effectLst/>
                <a:latin typeface="Consolas" panose="020B0609020204030204" pitchFamily="49" charset="0"/>
              </a:rPr>
              <a:t>("P");</a:t>
            </a:r>
          </a:p>
          <a:p>
            <a:pPr marL="0" indent="0">
              <a:buNone/>
            </a:pPr>
            <a:r>
              <a:rPr lang="en-US" b="1" dirty="0">
                <a:effectLst/>
                <a:latin typeface="Consolas" panose="020B0609020204030204" pitchFamily="49" charset="0"/>
              </a:rPr>
              <a:t>var </a:t>
            </a:r>
            <a:r>
              <a:rPr lang="en-US" b="1" dirty="0" err="1">
                <a:effectLst/>
                <a:latin typeface="Consolas" panose="020B0609020204030204" pitchFamily="49" charset="0"/>
              </a:rPr>
              <a:t>i</a:t>
            </a:r>
            <a:r>
              <a:rPr lang="en-US" b="1" dirty="0">
                <a:effectLst/>
                <a:latin typeface="Consolas" panose="020B0609020204030204" pitchFamily="49" charset="0"/>
              </a:rPr>
              <a:t>;</a:t>
            </a:r>
          </a:p>
          <a:p>
            <a:pPr marL="0" indent="0">
              <a:buNone/>
            </a:pPr>
            <a:r>
              <a:rPr lang="en-US" b="1" dirty="0">
                <a:effectLst/>
                <a:latin typeface="Consolas" panose="020B0609020204030204" pitchFamily="49" charset="0"/>
              </a:rPr>
              <a:t>for (</a:t>
            </a:r>
            <a:r>
              <a:rPr lang="en-US" b="1" dirty="0" err="1">
                <a:effectLst/>
                <a:latin typeface="Consolas" panose="020B0609020204030204" pitchFamily="49" charset="0"/>
              </a:rPr>
              <a:t>i</a:t>
            </a:r>
            <a:r>
              <a:rPr lang="en-US" b="1" dirty="0">
                <a:effectLst/>
                <a:latin typeface="Consolas" panose="020B0609020204030204" pitchFamily="49" charset="0"/>
              </a:rPr>
              <a:t> = 0; </a:t>
            </a:r>
            <a:r>
              <a:rPr lang="en-US" b="1" dirty="0" err="1">
                <a:effectLst/>
                <a:latin typeface="Consolas" panose="020B0609020204030204" pitchFamily="49" charset="0"/>
              </a:rPr>
              <a:t>i</a:t>
            </a:r>
            <a:r>
              <a:rPr lang="en-US" b="1" dirty="0">
                <a:effectLst/>
                <a:latin typeface="Consolas" panose="020B0609020204030204" pitchFamily="49" charset="0"/>
              </a:rPr>
              <a:t> &lt; </a:t>
            </a:r>
            <a:r>
              <a:rPr lang="en-US" b="1" dirty="0" err="1">
                <a:effectLst/>
                <a:latin typeface="Consolas" panose="020B0609020204030204" pitchFamily="49" charset="0"/>
              </a:rPr>
              <a:t>x.length</a:t>
            </a:r>
            <a:r>
              <a:rPr lang="en-US" b="1" dirty="0">
                <a:effectLst/>
                <a:latin typeface="Consolas" panose="020B0609020204030204" pitchFamily="49" charset="0"/>
              </a:rPr>
              <a:t>; </a:t>
            </a:r>
            <a:r>
              <a:rPr lang="en-US" b="1" dirty="0" err="1">
                <a:effectLst/>
                <a:latin typeface="Consolas" panose="020B0609020204030204" pitchFamily="49" charset="0"/>
              </a:rPr>
              <a:t>i</a:t>
            </a:r>
            <a:r>
              <a:rPr lang="en-US" b="1" dirty="0">
                <a:effectLst/>
                <a:latin typeface="Consolas" panose="020B0609020204030204" pitchFamily="49" charset="0"/>
              </a:rPr>
              <a:t>++) {</a:t>
            </a:r>
          </a:p>
          <a:p>
            <a:pPr marL="0" indent="0">
              <a:buNone/>
            </a:pPr>
            <a:r>
              <a:rPr lang="en-US" b="1" dirty="0">
                <a:effectLst/>
                <a:latin typeface="Consolas" panose="020B0609020204030204" pitchFamily="49" charset="0"/>
              </a:rPr>
              <a:t>  x[</a:t>
            </a:r>
            <a:r>
              <a:rPr lang="en-US" b="1" dirty="0" err="1">
                <a:effectLst/>
                <a:latin typeface="Consolas" panose="020B0609020204030204" pitchFamily="49" charset="0"/>
              </a:rPr>
              <a:t>i</a:t>
            </a:r>
            <a:r>
              <a:rPr lang="en-US" b="1" dirty="0">
                <a:effectLst/>
                <a:latin typeface="Consolas" panose="020B0609020204030204" pitchFamily="49" charset="0"/>
              </a:rPr>
              <a:t>].</a:t>
            </a:r>
            <a:r>
              <a:rPr lang="en-US" b="1" dirty="0" err="1">
                <a:effectLst/>
                <a:latin typeface="Consolas" panose="020B0609020204030204" pitchFamily="49" charset="0"/>
              </a:rPr>
              <a:t>style.backgroundColor</a:t>
            </a:r>
            <a:r>
              <a:rPr lang="en-US" b="1" dirty="0">
                <a:effectLst/>
                <a:latin typeface="Consolas" panose="020B0609020204030204" pitchFamily="49" charset="0"/>
              </a:rPr>
              <a:t> = "red";</a:t>
            </a:r>
          </a:p>
          <a:p>
            <a:pPr marL="0" indent="0">
              <a:buNone/>
            </a:pPr>
            <a:r>
              <a:rPr lang="en-US" b="1" dirty="0">
                <a:effectLst/>
                <a:latin typeface="Consolas" panose="020B0609020204030204" pitchFamily="49" charset="0"/>
              </a:rPr>
              <a:t>  var str=x[</a:t>
            </a:r>
            <a:r>
              <a:rPr lang="en-US" b="1" dirty="0" err="1">
                <a:effectLst/>
                <a:latin typeface="Consolas" panose="020B0609020204030204" pitchFamily="49" charset="0"/>
              </a:rPr>
              <a:t>i</a:t>
            </a:r>
            <a:r>
              <a:rPr lang="en-US" b="1" dirty="0">
                <a:effectLst/>
                <a:latin typeface="Consolas" panose="020B0609020204030204" pitchFamily="49" charset="0"/>
              </a:rPr>
              <a:t>].</a:t>
            </a:r>
            <a:r>
              <a:rPr lang="en-US" b="1" dirty="0" err="1">
                <a:effectLst/>
                <a:latin typeface="Consolas" panose="020B0609020204030204" pitchFamily="49" charset="0"/>
              </a:rPr>
              <a:t>innerHTML</a:t>
            </a:r>
            <a:r>
              <a:rPr lang="en-US" b="1" dirty="0">
                <a:effectLst/>
                <a:latin typeface="Consolas" panose="020B0609020204030204" pitchFamily="49" charset="0"/>
              </a:rPr>
              <a:t>;</a:t>
            </a:r>
          </a:p>
          <a:p>
            <a:pPr marL="0" indent="0">
              <a:buNone/>
            </a:pPr>
            <a:r>
              <a:rPr lang="en-US" b="1" dirty="0">
                <a:effectLst/>
                <a:latin typeface="Consolas" panose="020B0609020204030204" pitchFamily="49" charset="0"/>
              </a:rPr>
              <a:t>  alert(str);</a:t>
            </a:r>
          </a:p>
          <a:p>
            <a:pPr marL="0" indent="0">
              <a:buNone/>
            </a:pPr>
            <a:r>
              <a:rPr lang="en-US" b="1" dirty="0">
                <a:effectLst/>
                <a:latin typeface="Consolas" panose="020B0609020204030204" pitchFamily="49" charset="0"/>
              </a:rPr>
              <a:t>}</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pPr marL="0" indent="0">
              <a:buNone/>
            </a:pPr>
            <a:endParaRPr lang="en-US" b="0" dirty="0">
              <a:solidFill>
                <a:srgbClr val="D4D4D4"/>
              </a:solidFill>
              <a:effectLst/>
              <a:latin typeface="Consolas" panose="020B0609020204030204" pitchFamily="49" charset="0"/>
            </a:endParaRPr>
          </a:p>
        </p:txBody>
      </p:sp>
      <p:sp>
        <p:nvSpPr>
          <p:cNvPr id="4" name="Footer Placeholder 3">
            <a:extLst>
              <a:ext uri="{FF2B5EF4-FFF2-40B4-BE49-F238E27FC236}">
                <a16:creationId xmlns:a16="http://schemas.microsoft.com/office/drawing/2014/main" id="{7E6608CC-8399-4A63-9798-6F23BE27DDF3}"/>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84409831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C2FD-1D5D-46FC-834F-3B0EF1576C1F}"/>
              </a:ext>
            </a:extLst>
          </p:cNvPr>
          <p:cNvSpPr>
            <a:spLocks noGrp="1"/>
          </p:cNvSpPr>
          <p:nvPr>
            <p:ph type="title"/>
          </p:nvPr>
        </p:nvSpPr>
        <p:spPr/>
        <p:txBody>
          <a:bodyPr/>
          <a:lstStyle/>
          <a:p>
            <a:r>
              <a:rPr lang="en-US" sz="4000" b="1" dirty="0" err="1">
                <a:solidFill>
                  <a:srgbClr val="00B176"/>
                </a:solidFill>
                <a:latin typeface="Podkova"/>
              </a:rPr>
              <a:t>getElement</a:t>
            </a:r>
            <a:r>
              <a:rPr lang="en-US" sz="4000" b="1" dirty="0">
                <a:solidFill>
                  <a:srgbClr val="00B176"/>
                </a:solidFill>
                <a:latin typeface="Podkova"/>
              </a:rPr>
              <a:t> </a:t>
            </a:r>
            <a:r>
              <a:rPr lang="en-US" sz="4000" b="1" dirty="0" err="1">
                <a:solidFill>
                  <a:srgbClr val="00B176"/>
                </a:solidFill>
                <a:latin typeface="Podkova"/>
              </a:rPr>
              <a:t>ByTagName</a:t>
            </a:r>
            <a:r>
              <a:rPr lang="en-US" sz="4000" b="1" dirty="0">
                <a:solidFill>
                  <a:srgbClr val="00B176"/>
                </a:solidFill>
                <a:latin typeface="Podkova"/>
              </a:rPr>
              <a:t>()</a:t>
            </a:r>
          </a:p>
        </p:txBody>
      </p:sp>
      <p:sp>
        <p:nvSpPr>
          <p:cNvPr id="3" name="Content Placeholder 2">
            <a:extLst>
              <a:ext uri="{FF2B5EF4-FFF2-40B4-BE49-F238E27FC236}">
                <a16:creationId xmlns:a16="http://schemas.microsoft.com/office/drawing/2014/main" id="{15170F3F-AC79-4556-ABAB-D11A3BE89FC1}"/>
              </a:ext>
            </a:extLst>
          </p:cNvPr>
          <p:cNvSpPr>
            <a:spLocks noGrp="1"/>
          </p:cNvSpPr>
          <p:nvPr>
            <p:ph idx="1"/>
          </p:nvPr>
        </p:nvSpPr>
        <p:spPr/>
        <p:txBody>
          <a:bodyPr>
            <a:normAutofit/>
          </a:bodyPr>
          <a:lstStyle/>
          <a:p>
            <a:pPr marL="0" indent="0">
              <a:buNone/>
            </a:pPr>
            <a:r>
              <a:rPr lang="en-US" b="1" dirty="0">
                <a:effectLst/>
                <a:latin typeface="Consolas" panose="020B0609020204030204" pitchFamily="49" charset="0"/>
              </a:rPr>
              <a:t>var x = </a:t>
            </a:r>
            <a:r>
              <a:rPr lang="en-US" b="1" dirty="0" err="1">
                <a:effectLst/>
                <a:latin typeface="Consolas" panose="020B0609020204030204" pitchFamily="49" charset="0"/>
              </a:rPr>
              <a:t>document.getElementsByTagName</a:t>
            </a:r>
            <a:r>
              <a:rPr lang="en-US" b="1" dirty="0">
                <a:effectLst/>
                <a:latin typeface="Consolas" panose="020B0609020204030204" pitchFamily="49" charset="0"/>
              </a:rPr>
              <a:t>("div");</a:t>
            </a:r>
          </a:p>
          <a:p>
            <a:pPr marL="0" indent="0">
              <a:buNone/>
            </a:pPr>
            <a:r>
              <a:rPr lang="en-US" b="1" dirty="0">
                <a:effectLst/>
                <a:latin typeface="Consolas" panose="020B0609020204030204" pitchFamily="49" charset="0"/>
              </a:rPr>
              <a:t>var </a:t>
            </a:r>
            <a:r>
              <a:rPr lang="en-US" b="1" dirty="0" err="1">
                <a:effectLst/>
                <a:latin typeface="Consolas" panose="020B0609020204030204" pitchFamily="49" charset="0"/>
              </a:rPr>
              <a:t>i</a:t>
            </a:r>
            <a:r>
              <a:rPr lang="en-US" b="1" dirty="0">
                <a:effectLst/>
                <a:latin typeface="Consolas" panose="020B0609020204030204" pitchFamily="49" charset="0"/>
              </a:rPr>
              <a:t>;</a:t>
            </a:r>
          </a:p>
          <a:p>
            <a:pPr marL="0" indent="0">
              <a:buNone/>
            </a:pPr>
            <a:r>
              <a:rPr lang="en-US" b="1" dirty="0">
                <a:effectLst/>
                <a:latin typeface="Consolas" panose="020B0609020204030204" pitchFamily="49" charset="0"/>
              </a:rPr>
              <a:t>for (</a:t>
            </a:r>
            <a:r>
              <a:rPr lang="en-US" b="1" dirty="0" err="1">
                <a:effectLst/>
                <a:latin typeface="Consolas" panose="020B0609020204030204" pitchFamily="49" charset="0"/>
              </a:rPr>
              <a:t>i</a:t>
            </a:r>
            <a:r>
              <a:rPr lang="en-US" b="1" dirty="0">
                <a:effectLst/>
                <a:latin typeface="Consolas" panose="020B0609020204030204" pitchFamily="49" charset="0"/>
              </a:rPr>
              <a:t> = 0; </a:t>
            </a:r>
            <a:r>
              <a:rPr lang="en-US" b="1" dirty="0" err="1">
                <a:effectLst/>
                <a:latin typeface="Consolas" panose="020B0609020204030204" pitchFamily="49" charset="0"/>
              </a:rPr>
              <a:t>i</a:t>
            </a:r>
            <a:r>
              <a:rPr lang="en-US" b="1" dirty="0">
                <a:effectLst/>
                <a:latin typeface="Consolas" panose="020B0609020204030204" pitchFamily="49" charset="0"/>
              </a:rPr>
              <a:t> &lt; </a:t>
            </a:r>
            <a:r>
              <a:rPr lang="en-US" b="1" dirty="0" err="1">
                <a:effectLst/>
                <a:latin typeface="Consolas" panose="020B0609020204030204" pitchFamily="49" charset="0"/>
              </a:rPr>
              <a:t>x.length</a:t>
            </a:r>
            <a:r>
              <a:rPr lang="en-US" b="1" dirty="0">
                <a:effectLst/>
                <a:latin typeface="Consolas" panose="020B0609020204030204" pitchFamily="49" charset="0"/>
              </a:rPr>
              <a:t>; </a:t>
            </a:r>
            <a:r>
              <a:rPr lang="en-US" b="1" dirty="0" err="1">
                <a:effectLst/>
                <a:latin typeface="Consolas" panose="020B0609020204030204" pitchFamily="49" charset="0"/>
              </a:rPr>
              <a:t>i</a:t>
            </a:r>
            <a:r>
              <a:rPr lang="en-US" b="1" dirty="0">
                <a:effectLst/>
                <a:latin typeface="Consolas" panose="020B0609020204030204" pitchFamily="49" charset="0"/>
              </a:rPr>
              <a:t>++) {</a:t>
            </a:r>
          </a:p>
          <a:p>
            <a:pPr marL="0" indent="0">
              <a:buNone/>
            </a:pPr>
            <a:r>
              <a:rPr lang="en-US" b="1" dirty="0">
                <a:effectLst/>
                <a:latin typeface="Consolas" panose="020B0609020204030204" pitchFamily="49" charset="0"/>
              </a:rPr>
              <a:t>  x[</a:t>
            </a:r>
            <a:r>
              <a:rPr lang="en-US" b="1" dirty="0" err="1">
                <a:effectLst/>
                <a:latin typeface="Consolas" panose="020B0609020204030204" pitchFamily="49" charset="0"/>
              </a:rPr>
              <a:t>i</a:t>
            </a:r>
            <a:r>
              <a:rPr lang="en-US" b="1" dirty="0">
                <a:effectLst/>
                <a:latin typeface="Consolas" panose="020B0609020204030204" pitchFamily="49" charset="0"/>
              </a:rPr>
              <a:t>].</a:t>
            </a:r>
            <a:r>
              <a:rPr lang="en-US" b="1" dirty="0" err="1">
                <a:effectLst/>
                <a:latin typeface="Consolas" panose="020B0609020204030204" pitchFamily="49" charset="0"/>
              </a:rPr>
              <a:t>style.color</a:t>
            </a:r>
            <a:r>
              <a:rPr lang="en-US" b="1" dirty="0">
                <a:effectLst/>
                <a:latin typeface="Consolas" panose="020B0609020204030204" pitchFamily="49" charset="0"/>
              </a:rPr>
              <a:t> = "blue";</a:t>
            </a:r>
          </a:p>
          <a:p>
            <a:pPr marL="0" indent="0">
              <a:buNone/>
            </a:pPr>
            <a:r>
              <a:rPr lang="en-US" b="1" dirty="0">
                <a:effectLst/>
                <a:latin typeface="Consolas" panose="020B0609020204030204" pitchFamily="49" charset="0"/>
              </a:rPr>
              <a:t>  var str=x[</a:t>
            </a:r>
            <a:r>
              <a:rPr lang="en-US" b="1" dirty="0" err="1">
                <a:effectLst/>
                <a:latin typeface="Consolas" panose="020B0609020204030204" pitchFamily="49" charset="0"/>
              </a:rPr>
              <a:t>i</a:t>
            </a:r>
            <a:r>
              <a:rPr lang="en-US" b="1" dirty="0">
                <a:effectLst/>
                <a:latin typeface="Consolas" panose="020B0609020204030204" pitchFamily="49" charset="0"/>
              </a:rPr>
              <a:t>].</a:t>
            </a:r>
            <a:r>
              <a:rPr lang="en-US" b="1" dirty="0" err="1">
                <a:effectLst/>
                <a:latin typeface="Consolas" panose="020B0609020204030204" pitchFamily="49" charset="0"/>
              </a:rPr>
              <a:t>innerHTML</a:t>
            </a:r>
            <a:r>
              <a:rPr lang="en-US" b="1" dirty="0">
                <a:effectLst/>
                <a:latin typeface="Consolas" panose="020B0609020204030204" pitchFamily="49" charset="0"/>
              </a:rPr>
              <a:t>;</a:t>
            </a:r>
          </a:p>
          <a:p>
            <a:pPr marL="0" indent="0">
              <a:buNone/>
            </a:pPr>
            <a:r>
              <a:rPr lang="en-US" b="1" dirty="0">
                <a:effectLst/>
                <a:latin typeface="Consolas" panose="020B0609020204030204" pitchFamily="49" charset="0"/>
              </a:rPr>
              <a:t>}</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
        <p:nvSpPr>
          <p:cNvPr id="4" name="Footer Placeholder 3">
            <a:extLst>
              <a:ext uri="{FF2B5EF4-FFF2-40B4-BE49-F238E27FC236}">
                <a16:creationId xmlns:a16="http://schemas.microsoft.com/office/drawing/2014/main" id="{92B5A738-2847-4B05-9DF3-5471E1EEEF13}"/>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77659144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C2FD-1D5D-46FC-834F-3B0EF1576C1F}"/>
              </a:ext>
            </a:extLst>
          </p:cNvPr>
          <p:cNvSpPr>
            <a:spLocks noGrp="1"/>
          </p:cNvSpPr>
          <p:nvPr>
            <p:ph type="title"/>
          </p:nvPr>
        </p:nvSpPr>
        <p:spPr/>
        <p:txBody>
          <a:bodyPr/>
          <a:lstStyle/>
          <a:p>
            <a:r>
              <a:rPr lang="en-US" sz="4000" b="1" dirty="0" err="1">
                <a:solidFill>
                  <a:srgbClr val="00B176"/>
                </a:solidFill>
                <a:latin typeface="Podkova"/>
              </a:rPr>
              <a:t>getElement</a:t>
            </a:r>
            <a:r>
              <a:rPr lang="en-US" sz="4000" b="1" dirty="0">
                <a:solidFill>
                  <a:srgbClr val="00B176"/>
                </a:solidFill>
                <a:latin typeface="Podkova"/>
              </a:rPr>
              <a:t> </a:t>
            </a:r>
            <a:r>
              <a:rPr lang="en-US" sz="4000" b="1" dirty="0" err="1">
                <a:solidFill>
                  <a:srgbClr val="00B176"/>
                </a:solidFill>
                <a:latin typeface="Podkova"/>
              </a:rPr>
              <a:t>ByTagName</a:t>
            </a:r>
            <a:r>
              <a:rPr lang="en-US" sz="4000" b="1" dirty="0">
                <a:solidFill>
                  <a:srgbClr val="00B176"/>
                </a:solidFill>
                <a:latin typeface="Podkova"/>
              </a:rPr>
              <a:t>()</a:t>
            </a:r>
          </a:p>
        </p:txBody>
      </p:sp>
      <p:sp>
        <p:nvSpPr>
          <p:cNvPr id="3" name="Content Placeholder 2">
            <a:extLst>
              <a:ext uri="{FF2B5EF4-FFF2-40B4-BE49-F238E27FC236}">
                <a16:creationId xmlns:a16="http://schemas.microsoft.com/office/drawing/2014/main" id="{15170F3F-AC79-4556-ABAB-D11A3BE89FC1}"/>
              </a:ext>
            </a:extLst>
          </p:cNvPr>
          <p:cNvSpPr>
            <a:spLocks noGrp="1"/>
          </p:cNvSpPr>
          <p:nvPr>
            <p:ph idx="1"/>
          </p:nvPr>
        </p:nvSpPr>
        <p:spPr/>
        <p:txBody>
          <a:bodyPr>
            <a:normAutofit fontScale="70000" lnSpcReduction="20000"/>
          </a:bodyPr>
          <a:lstStyle/>
          <a:p>
            <a:pPr marL="0" indent="0">
              <a:buNone/>
            </a:pPr>
            <a:r>
              <a:rPr lang="en-US" b="1" dirty="0">
                <a:effectLst/>
                <a:latin typeface="Consolas" panose="020B0609020204030204" pitchFamily="49" charset="0"/>
              </a:rPr>
              <a:t> &lt;div class="container w-25 p3"&gt;</a:t>
            </a:r>
          </a:p>
          <a:p>
            <a:pPr marL="0" indent="0">
              <a:buNone/>
            </a:pPr>
            <a:r>
              <a:rPr lang="en-US" b="1" dirty="0">
                <a:effectLst/>
                <a:latin typeface="Consolas" panose="020B0609020204030204" pitchFamily="49" charset="0"/>
              </a:rPr>
              <a:t>    &lt;form name="frm1"&gt;</a:t>
            </a:r>
          </a:p>
          <a:p>
            <a:pPr marL="0" indent="0">
              <a:buNone/>
            </a:pPr>
            <a:r>
              <a:rPr lang="en-US" b="1" dirty="0">
                <a:effectLst/>
                <a:latin typeface="Consolas" panose="020B0609020204030204" pitchFamily="49" charset="0"/>
              </a:rPr>
              <a:t> </a:t>
            </a:r>
          </a:p>
          <a:p>
            <a:pPr marL="0" indent="0">
              <a:buNone/>
            </a:pPr>
            <a:r>
              <a:rPr lang="en-US" b="1" dirty="0">
                <a:effectLst/>
                <a:latin typeface="Consolas" panose="020B0609020204030204" pitchFamily="49" charset="0"/>
              </a:rPr>
              <a:t>        &lt;p&gt;Hello&lt;/p&gt;</a:t>
            </a:r>
          </a:p>
          <a:p>
            <a:pPr marL="0" indent="0">
              <a:buNone/>
            </a:pPr>
            <a:r>
              <a:rPr lang="en-US" b="1" dirty="0">
                <a:effectLst/>
                <a:latin typeface="Consolas" panose="020B0609020204030204" pitchFamily="49" charset="0"/>
              </a:rPr>
              <a:t>        &lt;div&gt;How are you?&lt;/div&gt;</a:t>
            </a:r>
          </a:p>
          <a:p>
            <a:pPr marL="0" indent="0">
              <a:buNone/>
            </a:pPr>
            <a:r>
              <a:rPr lang="en-US" b="1" dirty="0">
                <a:effectLst/>
                <a:latin typeface="Consolas" panose="020B0609020204030204" pitchFamily="49" charset="0"/>
              </a:rPr>
              <a:t>        &lt;p&gt;I am fine&lt;/p&gt;</a:t>
            </a:r>
          </a:p>
          <a:p>
            <a:pPr marL="0" indent="0">
              <a:buNone/>
            </a:pPr>
            <a:r>
              <a:rPr lang="en-US" b="1" dirty="0">
                <a:effectLst/>
                <a:latin typeface="Consolas" panose="020B0609020204030204" pitchFamily="49" charset="0"/>
              </a:rPr>
              <a:t>        &lt;div&gt;How are you?&lt;/div&gt;</a:t>
            </a:r>
          </a:p>
          <a:p>
            <a:pPr marL="0" indent="0">
              <a:buNone/>
            </a:pPr>
            <a:r>
              <a:rPr lang="en-US" b="1" dirty="0">
                <a:effectLst/>
                <a:latin typeface="Consolas" panose="020B0609020204030204" pitchFamily="49" charset="0"/>
              </a:rPr>
              <a:t>        &lt;p&gt;I am too&lt;/p&gt;</a:t>
            </a:r>
          </a:p>
          <a:p>
            <a:pPr marL="0" indent="0">
              <a:buNone/>
            </a:pPr>
            <a:r>
              <a:rPr lang="en-US" b="1" dirty="0">
                <a:effectLst/>
                <a:latin typeface="Consolas" panose="020B0609020204030204" pitchFamily="49" charset="0"/>
              </a:rPr>
              <a:t>    </a:t>
            </a:r>
          </a:p>
          <a:p>
            <a:pPr marL="0" indent="0">
              <a:buNone/>
            </a:pPr>
            <a:r>
              <a:rPr lang="en-US" b="1" dirty="0">
                <a:effectLst/>
                <a:latin typeface="Consolas" panose="020B0609020204030204" pitchFamily="49" charset="0"/>
              </a:rPr>
              <a:t>    &lt;/form&gt;</a:t>
            </a:r>
          </a:p>
          <a:p>
            <a:pPr marL="0" indent="0">
              <a:buNone/>
            </a:pPr>
            <a:r>
              <a:rPr lang="en-US" b="1" dirty="0">
                <a:effectLst/>
                <a:latin typeface="Consolas" panose="020B0609020204030204" pitchFamily="49" charset="0"/>
              </a:rPr>
              <a:t>    &lt;/div&gt;</a:t>
            </a:r>
          </a:p>
          <a:p>
            <a:pPr marL="0" indent="0">
              <a:buNone/>
            </a:pPr>
            <a:br>
              <a:rPr lang="en-US" b="1" dirty="0">
                <a:solidFill>
                  <a:srgbClr val="D4D4D4"/>
                </a:solidFill>
                <a:effectLst/>
                <a:latin typeface="Consolas" panose="020B0609020204030204" pitchFamily="49" charset="0"/>
              </a:rPr>
            </a:br>
            <a:endParaRPr lang="en-US" b="1" dirty="0">
              <a:solidFill>
                <a:srgbClr val="D4D4D4"/>
              </a:solidFill>
              <a:effectLst/>
              <a:latin typeface="Consolas" panose="020B0609020204030204" pitchFamily="49" charset="0"/>
            </a:endParaRPr>
          </a:p>
        </p:txBody>
      </p:sp>
      <p:sp>
        <p:nvSpPr>
          <p:cNvPr id="4" name="Footer Placeholder 3">
            <a:extLst>
              <a:ext uri="{FF2B5EF4-FFF2-40B4-BE49-F238E27FC236}">
                <a16:creationId xmlns:a16="http://schemas.microsoft.com/office/drawing/2014/main" id="{29EE79B4-298B-4641-ABCC-0DF73C8D28B2}"/>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56881565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C2FD-1D5D-46FC-834F-3B0EF1576C1F}"/>
              </a:ext>
            </a:extLst>
          </p:cNvPr>
          <p:cNvSpPr>
            <a:spLocks noGrp="1"/>
          </p:cNvSpPr>
          <p:nvPr>
            <p:ph type="title"/>
          </p:nvPr>
        </p:nvSpPr>
        <p:spPr/>
        <p:txBody>
          <a:bodyPr/>
          <a:lstStyle/>
          <a:p>
            <a:r>
              <a:rPr lang="en-US" sz="4000" b="1" dirty="0" err="1">
                <a:solidFill>
                  <a:srgbClr val="00B176"/>
                </a:solidFill>
                <a:latin typeface="Podkova"/>
              </a:rPr>
              <a:t>getElementsByClassName</a:t>
            </a:r>
            <a:r>
              <a:rPr lang="en-US" sz="4000" b="1" dirty="0">
                <a:solidFill>
                  <a:srgbClr val="00B176"/>
                </a:solidFill>
                <a:latin typeface="Podkova"/>
              </a:rPr>
              <a:t>()</a:t>
            </a:r>
          </a:p>
        </p:txBody>
      </p:sp>
      <p:pic>
        <p:nvPicPr>
          <p:cNvPr id="7" name="Picture 6">
            <a:extLst>
              <a:ext uri="{FF2B5EF4-FFF2-40B4-BE49-F238E27FC236}">
                <a16:creationId xmlns:a16="http://schemas.microsoft.com/office/drawing/2014/main" id="{5780E3BC-F192-408A-A350-D5A83E5F37D3}"/>
              </a:ext>
            </a:extLst>
          </p:cNvPr>
          <p:cNvPicPr>
            <a:picLocks noChangeAspect="1"/>
          </p:cNvPicPr>
          <p:nvPr/>
        </p:nvPicPr>
        <p:blipFill>
          <a:blip r:embed="rId2"/>
          <a:stretch>
            <a:fillRect/>
          </a:stretch>
        </p:blipFill>
        <p:spPr>
          <a:xfrm>
            <a:off x="3351318" y="1467960"/>
            <a:ext cx="4123316" cy="5024915"/>
          </a:xfrm>
          <a:prstGeom prst="rect">
            <a:avLst/>
          </a:prstGeom>
        </p:spPr>
      </p:pic>
      <p:sp>
        <p:nvSpPr>
          <p:cNvPr id="3" name="Footer Placeholder 2">
            <a:extLst>
              <a:ext uri="{FF2B5EF4-FFF2-40B4-BE49-F238E27FC236}">
                <a16:creationId xmlns:a16="http://schemas.microsoft.com/office/drawing/2014/main" id="{5687B0D9-0A14-4527-867C-BE93F274C287}"/>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37344756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C2FD-1D5D-46FC-834F-3B0EF1576C1F}"/>
              </a:ext>
            </a:extLst>
          </p:cNvPr>
          <p:cNvSpPr>
            <a:spLocks noGrp="1"/>
          </p:cNvSpPr>
          <p:nvPr>
            <p:ph type="title"/>
          </p:nvPr>
        </p:nvSpPr>
        <p:spPr/>
        <p:txBody>
          <a:bodyPr/>
          <a:lstStyle/>
          <a:p>
            <a:r>
              <a:rPr lang="en-US" sz="4000" b="1" dirty="0" err="1">
                <a:solidFill>
                  <a:srgbClr val="00B176"/>
                </a:solidFill>
                <a:latin typeface="Podkova"/>
              </a:rPr>
              <a:t>getElementsByClassName</a:t>
            </a:r>
            <a:r>
              <a:rPr lang="en-US" sz="4000" b="1" dirty="0">
                <a:solidFill>
                  <a:srgbClr val="00B176"/>
                </a:solidFill>
                <a:latin typeface="Podkova"/>
              </a:rPr>
              <a:t>()</a:t>
            </a:r>
          </a:p>
        </p:txBody>
      </p:sp>
      <p:sp>
        <p:nvSpPr>
          <p:cNvPr id="3" name="Content Placeholder 2">
            <a:extLst>
              <a:ext uri="{FF2B5EF4-FFF2-40B4-BE49-F238E27FC236}">
                <a16:creationId xmlns:a16="http://schemas.microsoft.com/office/drawing/2014/main" id="{15170F3F-AC79-4556-ABAB-D11A3BE89FC1}"/>
              </a:ext>
            </a:extLst>
          </p:cNvPr>
          <p:cNvSpPr>
            <a:spLocks noGrp="1"/>
          </p:cNvSpPr>
          <p:nvPr>
            <p:ph idx="1"/>
          </p:nvPr>
        </p:nvSpPr>
        <p:spPr/>
        <p:txBody>
          <a:bodyPr>
            <a:normAutofit/>
          </a:bodyPr>
          <a:lstStyle/>
          <a:p>
            <a:pPr marL="0" indent="0">
              <a:buNone/>
            </a:pPr>
            <a:r>
              <a:rPr lang="en-US" b="0" dirty="0">
                <a:effectLst/>
                <a:latin typeface="Consolas" panose="020B0609020204030204" pitchFamily="49" charset="0"/>
              </a:rPr>
              <a:t>var x= </a:t>
            </a:r>
            <a:r>
              <a:rPr lang="en-US" b="0" dirty="0" err="1">
                <a:effectLst/>
                <a:latin typeface="Consolas" panose="020B0609020204030204" pitchFamily="49" charset="0"/>
              </a:rPr>
              <a:t>document.getElementsByClassName</a:t>
            </a:r>
            <a:r>
              <a:rPr lang="en-US" b="0" dirty="0">
                <a:effectLst/>
                <a:latin typeface="Consolas" panose="020B0609020204030204" pitchFamily="49" charset="0"/>
              </a:rPr>
              <a:t>("form-control");</a:t>
            </a:r>
          </a:p>
          <a:p>
            <a:pPr marL="0" indent="0">
              <a:buNone/>
            </a:pPr>
            <a:r>
              <a:rPr lang="en-US" b="0" dirty="0">
                <a:effectLst/>
                <a:latin typeface="Consolas" panose="020B0609020204030204" pitchFamily="49" charset="0"/>
              </a:rPr>
              <a:t>var </a:t>
            </a:r>
            <a:r>
              <a:rPr lang="en-US" b="0" dirty="0" err="1">
                <a:effectLst/>
                <a:latin typeface="Consolas" panose="020B0609020204030204" pitchFamily="49" charset="0"/>
              </a:rPr>
              <a:t>i</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for (</a:t>
            </a:r>
            <a:r>
              <a:rPr lang="en-US" b="0" dirty="0" err="1">
                <a:effectLst/>
                <a:latin typeface="Consolas" panose="020B0609020204030204" pitchFamily="49" charset="0"/>
              </a:rPr>
              <a:t>i</a:t>
            </a:r>
            <a:r>
              <a:rPr lang="en-US" b="0" dirty="0">
                <a:effectLst/>
                <a:latin typeface="Consolas" panose="020B0609020204030204" pitchFamily="49" charset="0"/>
              </a:rPr>
              <a:t> = 0; </a:t>
            </a:r>
            <a:r>
              <a:rPr lang="en-US" b="0" dirty="0" err="1">
                <a:effectLst/>
                <a:latin typeface="Consolas" panose="020B0609020204030204" pitchFamily="49" charset="0"/>
              </a:rPr>
              <a:t>i</a:t>
            </a:r>
            <a:r>
              <a:rPr lang="en-US" b="0" dirty="0">
                <a:effectLst/>
                <a:latin typeface="Consolas" panose="020B0609020204030204" pitchFamily="49" charset="0"/>
              </a:rPr>
              <a:t> &lt; </a:t>
            </a:r>
            <a:r>
              <a:rPr lang="en-US" b="0" dirty="0" err="1">
                <a:effectLst/>
                <a:latin typeface="Consolas" panose="020B0609020204030204" pitchFamily="49" charset="0"/>
              </a:rPr>
              <a:t>x.length</a:t>
            </a:r>
            <a:r>
              <a:rPr lang="en-US" b="0" dirty="0">
                <a:effectLst/>
                <a:latin typeface="Consolas" panose="020B0609020204030204" pitchFamily="49" charset="0"/>
              </a:rPr>
              <a:t>; </a:t>
            </a:r>
            <a:r>
              <a:rPr lang="en-US" b="0" dirty="0" err="1">
                <a:effectLst/>
                <a:latin typeface="Consolas" panose="020B0609020204030204" pitchFamily="49" charset="0"/>
              </a:rPr>
              <a:t>i</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x[</a:t>
            </a:r>
            <a:r>
              <a:rPr lang="en-US" b="0" dirty="0" err="1">
                <a:effectLst/>
                <a:latin typeface="Consolas" panose="020B0609020204030204" pitchFamily="49" charset="0"/>
              </a:rPr>
              <a:t>i</a:t>
            </a:r>
            <a:r>
              <a:rPr lang="en-US" b="0" dirty="0">
                <a:effectLst/>
                <a:latin typeface="Consolas" panose="020B0609020204030204" pitchFamily="49" charset="0"/>
              </a:rPr>
              <a:t>].</a:t>
            </a:r>
            <a:r>
              <a:rPr lang="en-US" b="0" dirty="0" err="1">
                <a:effectLst/>
                <a:latin typeface="Consolas" panose="020B0609020204030204" pitchFamily="49" charset="0"/>
              </a:rPr>
              <a:t>style.backgroundColor</a:t>
            </a:r>
            <a:r>
              <a:rPr lang="en-US" b="0" dirty="0">
                <a:effectLst/>
                <a:latin typeface="Consolas" panose="020B0609020204030204" pitchFamily="49" charset="0"/>
              </a:rPr>
              <a:t> = "blue";</a:t>
            </a:r>
          </a:p>
          <a:p>
            <a:pPr marL="0" indent="0">
              <a:buNone/>
            </a:pPr>
            <a:r>
              <a:rPr lang="en-US" b="0" dirty="0">
                <a:effectLst/>
                <a:latin typeface="Consolas" panose="020B0609020204030204" pitchFamily="49" charset="0"/>
              </a:rPr>
              <a:t>}</a:t>
            </a:r>
          </a:p>
        </p:txBody>
      </p:sp>
      <p:sp>
        <p:nvSpPr>
          <p:cNvPr id="4" name="Footer Placeholder 3">
            <a:extLst>
              <a:ext uri="{FF2B5EF4-FFF2-40B4-BE49-F238E27FC236}">
                <a16:creationId xmlns:a16="http://schemas.microsoft.com/office/drawing/2014/main" id="{20E0D0FE-3B8F-4C1D-8F8F-9DBA764A3278}"/>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87019263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C2FD-1D5D-46FC-834F-3B0EF1576C1F}"/>
              </a:ext>
            </a:extLst>
          </p:cNvPr>
          <p:cNvSpPr>
            <a:spLocks noGrp="1"/>
          </p:cNvSpPr>
          <p:nvPr>
            <p:ph type="title"/>
          </p:nvPr>
        </p:nvSpPr>
        <p:spPr/>
        <p:txBody>
          <a:bodyPr/>
          <a:lstStyle/>
          <a:p>
            <a:r>
              <a:rPr lang="en-US" sz="4000" b="1" dirty="0" err="1">
                <a:solidFill>
                  <a:srgbClr val="00B176"/>
                </a:solidFill>
                <a:latin typeface="Podkova"/>
              </a:rPr>
              <a:t>getElementsByClassName</a:t>
            </a:r>
            <a:r>
              <a:rPr lang="en-US" sz="4000" b="1" dirty="0">
                <a:solidFill>
                  <a:srgbClr val="00B176"/>
                </a:solidFill>
                <a:latin typeface="Podkova"/>
              </a:rPr>
              <a:t>()</a:t>
            </a:r>
          </a:p>
        </p:txBody>
      </p:sp>
      <p:sp>
        <p:nvSpPr>
          <p:cNvPr id="3" name="Content Placeholder 2">
            <a:extLst>
              <a:ext uri="{FF2B5EF4-FFF2-40B4-BE49-F238E27FC236}">
                <a16:creationId xmlns:a16="http://schemas.microsoft.com/office/drawing/2014/main" id="{15170F3F-AC79-4556-ABAB-D11A3BE89FC1}"/>
              </a:ext>
            </a:extLst>
          </p:cNvPr>
          <p:cNvSpPr>
            <a:spLocks noGrp="1"/>
          </p:cNvSpPr>
          <p:nvPr>
            <p:ph idx="1"/>
          </p:nvPr>
        </p:nvSpPr>
        <p:spPr/>
        <p:txBody>
          <a:bodyPr>
            <a:normAutofit fontScale="25000" lnSpcReduction="20000"/>
          </a:bodyPr>
          <a:lstStyle/>
          <a:p>
            <a:pPr marL="0" indent="0">
              <a:buNone/>
            </a:pPr>
            <a:r>
              <a:rPr lang="en-US" b="0" dirty="0">
                <a:effectLst/>
                <a:latin typeface="Consolas" panose="020B0609020204030204" pitchFamily="49" charset="0"/>
              </a:rPr>
              <a:t>&lt;div class="container w-25 p3"&gt;</a:t>
            </a:r>
          </a:p>
          <a:p>
            <a:pPr marL="0" indent="0">
              <a:buNone/>
            </a:pPr>
            <a:r>
              <a:rPr lang="en-US" b="0" dirty="0">
                <a:effectLst/>
                <a:latin typeface="Consolas" panose="020B0609020204030204" pitchFamily="49" charset="0"/>
              </a:rPr>
              <a:t>    &lt;form name="frm1"&gt;</a:t>
            </a:r>
          </a:p>
          <a:p>
            <a:pPr marL="0" indent="0">
              <a:buNone/>
            </a:pPr>
            <a:r>
              <a:rPr lang="en-US" b="0" dirty="0">
                <a:effectLst/>
                <a:latin typeface="Consolas" panose="020B0609020204030204" pitchFamily="49" charset="0"/>
              </a:rPr>
              <a:t>        &lt;div class="form-row"&gt;</a:t>
            </a:r>
          </a:p>
          <a:p>
            <a:pPr marL="0" indent="0">
              <a:buNone/>
            </a:pPr>
            <a:r>
              <a:rPr lang="en-US" b="0" dirty="0">
                <a:effectLst/>
                <a:latin typeface="Consolas" panose="020B0609020204030204" pitchFamily="49" charset="0"/>
              </a:rPr>
              <a:t>            &lt;div class="col"&gt;</a:t>
            </a:r>
          </a:p>
          <a:p>
            <a:pPr marL="0" indent="0">
              <a:buNone/>
            </a:pPr>
            <a:r>
              <a:rPr lang="en-US" b="0" dirty="0">
                <a:effectLst/>
                <a:latin typeface="Consolas" panose="020B0609020204030204" pitchFamily="49" charset="0"/>
              </a:rPr>
              <a:t>            First Name &lt;input type="text" name="</a:t>
            </a:r>
            <a:r>
              <a:rPr lang="en-US" b="0" dirty="0" err="1">
                <a:effectLst/>
                <a:latin typeface="Consolas" panose="020B0609020204030204" pitchFamily="49" charset="0"/>
              </a:rPr>
              <a:t>txtFirstName</a:t>
            </a:r>
            <a:r>
              <a:rPr lang="en-US" b="0" dirty="0">
                <a:effectLst/>
                <a:latin typeface="Consolas" panose="020B0609020204030204" pitchFamily="49" charset="0"/>
              </a:rPr>
              <a:t>" id="</a:t>
            </a:r>
            <a:r>
              <a:rPr lang="en-US" b="0" dirty="0" err="1">
                <a:effectLst/>
                <a:latin typeface="Consolas" panose="020B0609020204030204" pitchFamily="49" charset="0"/>
              </a:rPr>
              <a:t>txtFirstName</a:t>
            </a:r>
            <a:r>
              <a:rPr lang="en-US" b="0" dirty="0">
                <a:effectLst/>
                <a:latin typeface="Consolas" panose="020B0609020204030204" pitchFamily="49" charset="0"/>
              </a:rPr>
              <a:t>" class="form-control" placeholder="FirstName"/&gt;</a:t>
            </a:r>
          </a:p>
          <a:p>
            <a:pPr marL="0" indent="0">
              <a:buNone/>
            </a:pPr>
            <a:r>
              <a:rPr lang="en-US" b="0" dirty="0">
                <a:effectLst/>
                <a:latin typeface="Consolas" panose="020B0609020204030204" pitchFamily="49" charset="0"/>
              </a:rPr>
              <a:t>            Last Name &lt;input type="text" name="</a:t>
            </a:r>
            <a:r>
              <a:rPr lang="en-US" b="0" dirty="0" err="1">
                <a:effectLst/>
                <a:latin typeface="Consolas" panose="020B0609020204030204" pitchFamily="49" charset="0"/>
              </a:rPr>
              <a:t>txtLastName</a:t>
            </a:r>
            <a:r>
              <a:rPr lang="en-US" b="0" dirty="0">
                <a:effectLst/>
                <a:latin typeface="Consolas" panose="020B0609020204030204" pitchFamily="49" charset="0"/>
              </a:rPr>
              <a:t>" id="</a:t>
            </a:r>
            <a:r>
              <a:rPr lang="en-US" b="0" dirty="0" err="1">
                <a:effectLst/>
                <a:latin typeface="Consolas" panose="020B0609020204030204" pitchFamily="49" charset="0"/>
              </a:rPr>
              <a:t>txtLastName</a:t>
            </a:r>
            <a:r>
              <a:rPr lang="en-US" b="0" dirty="0">
                <a:effectLst/>
                <a:latin typeface="Consolas" panose="020B0609020204030204" pitchFamily="49" charset="0"/>
              </a:rPr>
              <a:t>" class="form-control" placeholder="</a:t>
            </a:r>
            <a:r>
              <a:rPr lang="en-US" b="0" dirty="0" err="1">
                <a:effectLst/>
                <a:latin typeface="Consolas" panose="020B0609020204030204" pitchFamily="49" charset="0"/>
              </a:rPr>
              <a:t>LastName</a:t>
            </a:r>
            <a:r>
              <a:rPr lang="en-US" b="0" dirty="0">
                <a:effectLst/>
                <a:latin typeface="Consolas" panose="020B0609020204030204" pitchFamily="49" charset="0"/>
              </a:rPr>
              <a:t>"/&gt;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&lt;/div&gt;</a:t>
            </a:r>
          </a:p>
          <a:p>
            <a:pPr marL="0" indent="0">
              <a:buNone/>
            </a:pPr>
            <a:r>
              <a:rPr lang="en-US" b="0" dirty="0">
                <a:effectLst/>
                <a:latin typeface="Consolas" panose="020B0609020204030204" pitchFamily="49" charset="0"/>
              </a:rPr>
              <a:t>        &lt;/div&gt;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&lt;div class="form-row"&gt;</a:t>
            </a:r>
          </a:p>
          <a:p>
            <a:pPr marL="0" indent="0">
              <a:buNone/>
            </a:pPr>
            <a:r>
              <a:rPr lang="en-US" b="0" dirty="0">
                <a:effectLst/>
                <a:latin typeface="Consolas" panose="020B0609020204030204" pitchFamily="49" charset="0"/>
              </a:rPr>
              <a:t>            &lt;div class="col"&gt;</a:t>
            </a:r>
          </a:p>
          <a:p>
            <a:pPr marL="0" indent="0">
              <a:buNone/>
            </a:pPr>
            <a:r>
              <a:rPr lang="en-US" b="0" dirty="0">
                <a:effectLst/>
                <a:latin typeface="Consolas" panose="020B0609020204030204" pitchFamily="49" charset="0"/>
              </a:rPr>
              <a:t>            Contact No &lt;input type="text" name="</a:t>
            </a:r>
            <a:r>
              <a:rPr lang="en-US" b="0" dirty="0" err="1">
                <a:effectLst/>
                <a:latin typeface="Consolas" panose="020B0609020204030204" pitchFamily="49" charset="0"/>
              </a:rPr>
              <a:t>txtContactNo</a:t>
            </a:r>
            <a:r>
              <a:rPr lang="en-US" b="0" dirty="0">
                <a:effectLst/>
                <a:latin typeface="Consolas" panose="020B0609020204030204" pitchFamily="49" charset="0"/>
              </a:rPr>
              <a:t>" id="</a:t>
            </a:r>
            <a:r>
              <a:rPr lang="en-US" b="0" dirty="0" err="1">
                <a:effectLst/>
                <a:latin typeface="Consolas" panose="020B0609020204030204" pitchFamily="49" charset="0"/>
              </a:rPr>
              <a:t>txtContactNo</a:t>
            </a:r>
            <a:r>
              <a:rPr lang="en-US" b="0" dirty="0">
                <a:effectLst/>
                <a:latin typeface="Consolas" panose="020B0609020204030204" pitchFamily="49" charset="0"/>
              </a:rPr>
              <a:t>" name="</a:t>
            </a:r>
            <a:r>
              <a:rPr lang="en-US" b="0" dirty="0" err="1">
                <a:effectLst/>
                <a:latin typeface="Consolas" panose="020B0609020204030204" pitchFamily="49" charset="0"/>
              </a:rPr>
              <a:t>txtContactNo</a:t>
            </a:r>
            <a:r>
              <a:rPr lang="en-US" b="0" dirty="0">
                <a:effectLst/>
                <a:latin typeface="Consolas" panose="020B0609020204030204" pitchFamily="49" charset="0"/>
              </a:rPr>
              <a:t>" class="form-control" placeholder="Contact No"/&gt;</a:t>
            </a:r>
          </a:p>
          <a:p>
            <a:pPr marL="0" indent="0">
              <a:buNone/>
            </a:pPr>
            <a:r>
              <a:rPr lang="en-US" b="0" dirty="0">
                <a:effectLst/>
                <a:latin typeface="Consolas" panose="020B0609020204030204" pitchFamily="49" charset="0"/>
              </a:rPr>
              <a:t>            Email &lt;input type="text" id="</a:t>
            </a:r>
            <a:r>
              <a:rPr lang="en-US" b="0" dirty="0" err="1">
                <a:effectLst/>
                <a:latin typeface="Consolas" panose="020B0609020204030204" pitchFamily="49" charset="0"/>
              </a:rPr>
              <a:t>txtEmail</a:t>
            </a:r>
            <a:r>
              <a:rPr lang="en-US" b="0" dirty="0">
                <a:effectLst/>
                <a:latin typeface="Consolas" panose="020B0609020204030204" pitchFamily="49" charset="0"/>
              </a:rPr>
              <a:t>" name="</a:t>
            </a:r>
            <a:r>
              <a:rPr lang="en-US" b="0" dirty="0" err="1">
                <a:effectLst/>
                <a:latin typeface="Consolas" panose="020B0609020204030204" pitchFamily="49" charset="0"/>
              </a:rPr>
              <a:t>txtEmail</a:t>
            </a:r>
            <a:r>
              <a:rPr lang="en-US" b="0" dirty="0">
                <a:effectLst/>
                <a:latin typeface="Consolas" panose="020B0609020204030204" pitchFamily="49" charset="0"/>
              </a:rPr>
              <a:t>" name="</a:t>
            </a:r>
            <a:r>
              <a:rPr lang="en-US" b="0" dirty="0" err="1">
                <a:effectLst/>
                <a:latin typeface="Consolas" panose="020B0609020204030204" pitchFamily="49" charset="0"/>
              </a:rPr>
              <a:t>txtEmail</a:t>
            </a:r>
            <a:r>
              <a:rPr lang="en-US" b="0" dirty="0">
                <a:effectLst/>
                <a:latin typeface="Consolas" panose="020B0609020204030204" pitchFamily="49" charset="0"/>
              </a:rPr>
              <a:t>" class="form-control" placeholder="Email"/&gt;</a:t>
            </a:r>
          </a:p>
          <a:p>
            <a:pPr marL="0" indent="0">
              <a:buNone/>
            </a:pPr>
            <a:r>
              <a:rPr lang="en-US" b="0" dirty="0">
                <a:effectLst/>
                <a:latin typeface="Consolas" panose="020B0609020204030204" pitchFamily="49" charset="0"/>
              </a:rPr>
              <a:t>            &lt;/div&gt;</a:t>
            </a:r>
          </a:p>
          <a:p>
            <a:pPr marL="0" indent="0">
              <a:buNone/>
            </a:pPr>
            <a:r>
              <a:rPr lang="en-US" b="0" dirty="0">
                <a:effectLst/>
                <a:latin typeface="Consolas" panose="020B0609020204030204" pitchFamily="49" charset="0"/>
              </a:rPr>
              <a:t>        &lt;/div&gt;</a:t>
            </a:r>
          </a:p>
          <a:p>
            <a:pPr marL="0" indent="0">
              <a:buNone/>
            </a:pPr>
            <a:r>
              <a:rPr lang="en-US" b="0" dirty="0">
                <a:effectLst/>
                <a:latin typeface="Consolas" panose="020B0609020204030204" pitchFamily="49" charset="0"/>
              </a:rPr>
              <a:t>        &lt;</a:t>
            </a:r>
            <a:r>
              <a:rPr lang="en-US" b="0" dirty="0" err="1">
                <a:effectLst/>
                <a:latin typeface="Consolas" panose="020B0609020204030204" pitchFamily="49" charset="0"/>
              </a:rPr>
              <a:t>br</a:t>
            </a:r>
            <a:r>
              <a:rPr lang="en-US" b="0" dirty="0">
                <a:effectLst/>
                <a:latin typeface="Consolas" panose="020B0609020204030204" pitchFamily="49" charset="0"/>
              </a:rPr>
              <a:t>/&gt;</a:t>
            </a:r>
          </a:p>
          <a:p>
            <a:pPr marL="0" indent="0">
              <a:buNone/>
            </a:pPr>
            <a:r>
              <a:rPr lang="en-US" b="0" dirty="0">
                <a:effectLst/>
                <a:latin typeface="Consolas" panose="020B0609020204030204" pitchFamily="49" charset="0"/>
              </a:rPr>
              <a:t>          &lt;div class="form-row"&gt;</a:t>
            </a:r>
          </a:p>
          <a:p>
            <a:pPr marL="0" indent="0">
              <a:buNone/>
            </a:pPr>
            <a:r>
              <a:rPr lang="en-US" b="0" dirty="0">
                <a:effectLst/>
                <a:latin typeface="Consolas" panose="020B0609020204030204" pitchFamily="49" charset="0"/>
              </a:rPr>
              <a:t>            &lt;div class="col"&gt;</a:t>
            </a:r>
          </a:p>
          <a:p>
            <a:pPr marL="0" indent="0">
              <a:buNone/>
            </a:pPr>
            <a:r>
              <a:rPr lang="en-US" b="0" dirty="0">
                <a:effectLst/>
                <a:latin typeface="Consolas" panose="020B0609020204030204" pitchFamily="49" charset="0"/>
              </a:rPr>
              <a:t>                &lt;button type="button" value="Add" class="</a:t>
            </a:r>
            <a:r>
              <a:rPr lang="en-US" b="0" dirty="0" err="1">
                <a:effectLst/>
                <a:latin typeface="Consolas" panose="020B0609020204030204" pitchFamily="49" charset="0"/>
              </a:rPr>
              <a:t>btn</a:t>
            </a:r>
            <a:r>
              <a:rPr lang="en-US" b="0" dirty="0">
                <a:effectLst/>
                <a:latin typeface="Consolas" panose="020B0609020204030204" pitchFamily="49" charset="0"/>
              </a:rPr>
              <a:t> </a:t>
            </a:r>
            <a:r>
              <a:rPr lang="en-US" b="0" dirty="0" err="1">
                <a:effectLst/>
                <a:latin typeface="Consolas" panose="020B0609020204030204" pitchFamily="49" charset="0"/>
              </a:rPr>
              <a:t>btn</a:t>
            </a:r>
            <a:r>
              <a:rPr lang="en-US" b="0" dirty="0">
                <a:effectLst/>
                <a:latin typeface="Consolas" panose="020B0609020204030204" pitchFamily="49" charset="0"/>
              </a:rPr>
              <a:t>-warning" name="</a:t>
            </a:r>
            <a:r>
              <a:rPr lang="en-US" b="0" dirty="0" err="1">
                <a:effectLst/>
                <a:latin typeface="Consolas" panose="020B0609020204030204" pitchFamily="49" charset="0"/>
              </a:rPr>
              <a:t>btnans</a:t>
            </a:r>
            <a:r>
              <a:rPr lang="en-US" b="0" dirty="0">
                <a:effectLst/>
                <a:latin typeface="Consolas" panose="020B0609020204030204" pitchFamily="49" charset="0"/>
              </a:rPr>
              <a:t>" id="</a:t>
            </a:r>
            <a:r>
              <a:rPr lang="en-US" b="0" dirty="0" err="1">
                <a:effectLst/>
                <a:latin typeface="Consolas" panose="020B0609020204030204" pitchFamily="49" charset="0"/>
              </a:rPr>
              <a:t>btnans</a:t>
            </a:r>
            <a:r>
              <a:rPr lang="en-US" b="0" dirty="0">
                <a:effectLst/>
                <a:latin typeface="Consolas" panose="020B0609020204030204" pitchFamily="49" charset="0"/>
              </a:rPr>
              <a:t>" onclick="</a:t>
            </a:r>
            <a:r>
              <a:rPr lang="en-US" b="0" dirty="0" err="1">
                <a:effectLst/>
                <a:latin typeface="Consolas" panose="020B0609020204030204" pitchFamily="49" charset="0"/>
              </a:rPr>
              <a:t>hdemo</a:t>
            </a:r>
            <a:r>
              <a:rPr lang="en-US" b="0" dirty="0">
                <a:effectLst/>
                <a:latin typeface="Consolas" panose="020B0609020204030204" pitchFamily="49" charset="0"/>
              </a:rPr>
              <a:t>();"&gt;Click me &lt;/button&gt;</a:t>
            </a:r>
          </a:p>
          <a:p>
            <a:pPr marL="0" indent="0">
              <a:buNone/>
            </a:pPr>
            <a:r>
              <a:rPr lang="en-US" b="0" dirty="0">
                <a:effectLst/>
                <a:latin typeface="Consolas" panose="020B0609020204030204" pitchFamily="49" charset="0"/>
              </a:rPr>
              <a:t>            &lt;/div&gt;</a:t>
            </a:r>
          </a:p>
          <a:p>
            <a:pPr marL="0" indent="0">
              <a:buNone/>
            </a:pPr>
            <a:r>
              <a:rPr lang="en-US" b="0" dirty="0">
                <a:effectLst/>
                <a:latin typeface="Consolas" panose="020B0609020204030204" pitchFamily="49" charset="0"/>
              </a:rPr>
              <a:t>         &lt;/div&gt;</a:t>
            </a:r>
          </a:p>
          <a:p>
            <a:pPr marL="0" indent="0">
              <a:buNone/>
            </a:pPr>
            <a:r>
              <a:rPr lang="en-US" b="0" dirty="0">
                <a:solidFill>
                  <a:srgbClr val="D4D4D4"/>
                </a:solidFill>
                <a:effectLst/>
                <a:latin typeface="Consolas" panose="020B0609020204030204" pitchFamily="49" charset="0"/>
              </a:rPr>
              <a:t>       </a:t>
            </a:r>
          </a:p>
        </p:txBody>
      </p:sp>
      <p:sp>
        <p:nvSpPr>
          <p:cNvPr id="4" name="Footer Placeholder 3">
            <a:extLst>
              <a:ext uri="{FF2B5EF4-FFF2-40B4-BE49-F238E27FC236}">
                <a16:creationId xmlns:a16="http://schemas.microsoft.com/office/drawing/2014/main" id="{F74DB338-4BE1-4D2F-A33A-DB087B03D124}"/>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1454490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C2FD-1D5D-46FC-834F-3B0EF1576C1F}"/>
              </a:ext>
            </a:extLst>
          </p:cNvPr>
          <p:cNvSpPr>
            <a:spLocks noGrp="1"/>
          </p:cNvSpPr>
          <p:nvPr>
            <p:ph type="title"/>
          </p:nvPr>
        </p:nvSpPr>
        <p:spPr/>
        <p:txBody>
          <a:bodyPr/>
          <a:lstStyle/>
          <a:p>
            <a:r>
              <a:rPr lang="en-US" sz="4000" b="1" dirty="0" err="1">
                <a:solidFill>
                  <a:srgbClr val="00B176"/>
                </a:solidFill>
                <a:latin typeface="Podkova"/>
              </a:rPr>
              <a:t>getElementsByClassName</a:t>
            </a:r>
            <a:r>
              <a:rPr lang="en-US" sz="4000" b="1" dirty="0">
                <a:solidFill>
                  <a:srgbClr val="00B176"/>
                </a:solidFill>
                <a:latin typeface="Podkova"/>
              </a:rPr>
              <a:t>()</a:t>
            </a:r>
          </a:p>
        </p:txBody>
      </p:sp>
      <p:sp>
        <p:nvSpPr>
          <p:cNvPr id="3" name="Content Placeholder 2">
            <a:extLst>
              <a:ext uri="{FF2B5EF4-FFF2-40B4-BE49-F238E27FC236}">
                <a16:creationId xmlns:a16="http://schemas.microsoft.com/office/drawing/2014/main" id="{15170F3F-AC79-4556-ABAB-D11A3BE89FC1}"/>
              </a:ext>
            </a:extLst>
          </p:cNvPr>
          <p:cNvSpPr>
            <a:spLocks noGrp="1"/>
          </p:cNvSpPr>
          <p:nvPr>
            <p:ph idx="1"/>
          </p:nvPr>
        </p:nvSpPr>
        <p:spPr/>
        <p:txBody>
          <a:bodyPr>
            <a:normAutofit fontScale="92500" lnSpcReduction="10000"/>
          </a:bodyPr>
          <a:lstStyle/>
          <a:p>
            <a:pPr marL="0" indent="0">
              <a:buNone/>
            </a:pPr>
            <a:r>
              <a:rPr lang="en-US" b="0" dirty="0">
                <a:effectLst/>
                <a:latin typeface="Consolas" panose="020B0609020204030204" pitchFamily="49" charset="0"/>
              </a:rPr>
              <a:t>  &lt;</a:t>
            </a:r>
            <a:r>
              <a:rPr lang="en-US" b="0" dirty="0" err="1">
                <a:effectLst/>
                <a:latin typeface="Consolas" panose="020B0609020204030204" pitchFamily="49" charset="0"/>
              </a:rPr>
              <a:t>br</a:t>
            </a:r>
            <a:r>
              <a:rPr lang="en-US" b="0" dirty="0">
                <a:effectLst/>
                <a:latin typeface="Consolas" panose="020B0609020204030204" pitchFamily="49" charset="0"/>
              </a:rPr>
              <a:t>/&gt;</a:t>
            </a:r>
          </a:p>
          <a:p>
            <a:pPr marL="0" indent="0">
              <a:buNone/>
            </a:pPr>
            <a:r>
              <a:rPr lang="en-US" b="0" dirty="0">
                <a:effectLst/>
                <a:latin typeface="Consolas" panose="020B0609020204030204" pitchFamily="49" charset="0"/>
              </a:rPr>
              <a:t>         &lt;div class="form-row"&gt;</a:t>
            </a:r>
          </a:p>
          <a:p>
            <a:pPr marL="0" indent="0">
              <a:buNone/>
            </a:pPr>
            <a:r>
              <a:rPr lang="en-US" b="0" dirty="0">
                <a:effectLst/>
                <a:latin typeface="Consolas" panose="020B0609020204030204" pitchFamily="49" charset="0"/>
              </a:rPr>
              <a:t>            &lt;div class="col"&gt;</a:t>
            </a:r>
          </a:p>
          <a:p>
            <a:pPr marL="0" indent="0">
              <a:buNone/>
            </a:pPr>
            <a:r>
              <a:rPr lang="en-US" b="0" dirty="0">
                <a:effectLst/>
                <a:latin typeface="Consolas" panose="020B0609020204030204" pitchFamily="49" charset="0"/>
              </a:rPr>
              <a:t>         Ans &lt;span class="form-control" id="</a:t>
            </a:r>
            <a:r>
              <a:rPr lang="en-US" b="0" dirty="0" err="1">
                <a:effectLst/>
                <a:latin typeface="Consolas" panose="020B0609020204030204" pitchFamily="49" charset="0"/>
              </a:rPr>
              <a:t>divanswer</a:t>
            </a:r>
            <a:r>
              <a:rPr lang="en-US" b="0" dirty="0">
                <a:effectLst/>
                <a:latin typeface="Consolas" panose="020B0609020204030204" pitchFamily="49" charset="0"/>
              </a:rPr>
              <a:t>"&gt;&lt;/span&gt;           </a:t>
            </a:r>
          </a:p>
          <a:p>
            <a:pPr marL="0" indent="0">
              <a:buNone/>
            </a:pPr>
            <a:r>
              <a:rPr lang="en-US" b="0" dirty="0">
                <a:effectLst/>
                <a:latin typeface="Consolas" panose="020B0609020204030204" pitchFamily="49" charset="0"/>
              </a:rPr>
              <a:t>        &lt;/div&gt;</a:t>
            </a:r>
          </a:p>
          <a:p>
            <a:pPr marL="0" indent="0">
              <a:buNone/>
            </a:pPr>
            <a:r>
              <a:rPr lang="en-US" b="0" dirty="0">
                <a:effectLst/>
                <a:latin typeface="Consolas" panose="020B0609020204030204" pitchFamily="49" charset="0"/>
              </a:rPr>
              <a:t>       &lt;/div&gt;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&lt;/form&gt;</a:t>
            </a:r>
          </a:p>
          <a:p>
            <a:pPr marL="0" indent="0">
              <a:buNone/>
            </a:pPr>
            <a:r>
              <a:rPr lang="en-US" b="0" dirty="0">
                <a:effectLst/>
                <a:latin typeface="Consolas" panose="020B0609020204030204" pitchFamily="49" charset="0"/>
              </a:rPr>
              <a:t>    &lt;/div&gt;</a:t>
            </a:r>
          </a:p>
        </p:txBody>
      </p:sp>
      <p:sp>
        <p:nvSpPr>
          <p:cNvPr id="4" name="Footer Placeholder 3">
            <a:extLst>
              <a:ext uri="{FF2B5EF4-FFF2-40B4-BE49-F238E27FC236}">
                <a16:creationId xmlns:a16="http://schemas.microsoft.com/office/drawing/2014/main" id="{6C3B876E-6C40-4E07-AF7B-C5E51255EEF9}"/>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9310654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C2FD-1D5D-46FC-834F-3B0EF1576C1F}"/>
              </a:ext>
            </a:extLst>
          </p:cNvPr>
          <p:cNvSpPr>
            <a:spLocks noGrp="1"/>
          </p:cNvSpPr>
          <p:nvPr>
            <p:ph type="title"/>
          </p:nvPr>
        </p:nvSpPr>
        <p:spPr/>
        <p:txBody>
          <a:bodyPr/>
          <a:lstStyle/>
          <a:p>
            <a:r>
              <a:rPr lang="en-US" sz="4000" b="1" dirty="0" err="1">
                <a:solidFill>
                  <a:srgbClr val="00B176"/>
                </a:solidFill>
                <a:latin typeface="Podkova"/>
              </a:rPr>
              <a:t>querySelector</a:t>
            </a:r>
            <a:r>
              <a:rPr lang="en-US" sz="4000" b="1" dirty="0">
                <a:solidFill>
                  <a:srgbClr val="00B176"/>
                </a:solidFill>
                <a:latin typeface="Podkova"/>
              </a:rPr>
              <a:t>()</a:t>
            </a:r>
          </a:p>
        </p:txBody>
      </p:sp>
      <p:sp>
        <p:nvSpPr>
          <p:cNvPr id="3" name="Content Placeholder 2">
            <a:extLst>
              <a:ext uri="{FF2B5EF4-FFF2-40B4-BE49-F238E27FC236}">
                <a16:creationId xmlns:a16="http://schemas.microsoft.com/office/drawing/2014/main" id="{15170F3F-AC79-4556-ABAB-D11A3BE89FC1}"/>
              </a:ext>
            </a:extLst>
          </p:cNvPr>
          <p:cNvSpPr>
            <a:spLocks noGrp="1"/>
          </p:cNvSpPr>
          <p:nvPr>
            <p:ph idx="1"/>
          </p:nvPr>
        </p:nvSpPr>
        <p:spPr/>
        <p:txBody>
          <a:bodyPr>
            <a:normAutofit/>
          </a:bodyPr>
          <a:lstStyle/>
          <a:p>
            <a:pPr marL="0" indent="0" algn="just">
              <a:buNone/>
            </a:pPr>
            <a:r>
              <a:rPr lang="en-US" b="0" dirty="0">
                <a:effectLst/>
                <a:latin typeface="Consolas" panose="020B0609020204030204" pitchFamily="49" charset="0"/>
              </a:rPr>
              <a:t>The </a:t>
            </a:r>
            <a:r>
              <a:rPr lang="en-US" b="0" dirty="0" err="1">
                <a:effectLst/>
                <a:latin typeface="Consolas" panose="020B0609020204030204" pitchFamily="49" charset="0"/>
              </a:rPr>
              <a:t>querySelector</a:t>
            </a:r>
            <a:r>
              <a:rPr lang="en-US" b="0" dirty="0">
                <a:effectLst/>
                <a:latin typeface="Consolas" panose="020B0609020204030204" pitchFamily="49" charset="0"/>
              </a:rPr>
              <a:t>() is a method of the Element interface. The </a:t>
            </a:r>
            <a:r>
              <a:rPr lang="en-US" b="0" dirty="0" err="1">
                <a:effectLst/>
                <a:latin typeface="Consolas" panose="020B0609020204030204" pitchFamily="49" charset="0"/>
              </a:rPr>
              <a:t>querySelector</a:t>
            </a:r>
            <a:r>
              <a:rPr lang="en-US" b="0" dirty="0">
                <a:effectLst/>
                <a:latin typeface="Consolas" panose="020B0609020204030204" pitchFamily="49" charset="0"/>
              </a:rPr>
              <a:t>() allows you to find the first element that matches one or more CSS selectors.</a:t>
            </a:r>
          </a:p>
        </p:txBody>
      </p:sp>
      <p:sp>
        <p:nvSpPr>
          <p:cNvPr id="4" name="Footer Placeholder 3">
            <a:extLst>
              <a:ext uri="{FF2B5EF4-FFF2-40B4-BE49-F238E27FC236}">
                <a16:creationId xmlns:a16="http://schemas.microsoft.com/office/drawing/2014/main" id="{9ACB40B3-D8D2-4F04-8864-D34FD3A4A2B9}"/>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018038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A63-6616-40EB-8B9A-BB78DEFD98F2}"/>
              </a:ext>
            </a:extLst>
          </p:cNvPr>
          <p:cNvSpPr>
            <a:spLocks noGrp="1"/>
          </p:cNvSpPr>
          <p:nvPr>
            <p:ph type="title"/>
          </p:nvPr>
        </p:nvSpPr>
        <p:spPr/>
        <p:txBody>
          <a:bodyPr/>
          <a:lstStyle/>
          <a:p>
            <a:r>
              <a:rPr lang="en-US" sz="4400" b="1" dirty="0" err="1">
                <a:solidFill>
                  <a:srgbClr val="00B176"/>
                </a:solidFill>
                <a:latin typeface="Podkova"/>
              </a:rPr>
              <a:t>innerText</a:t>
            </a:r>
            <a:r>
              <a:rPr lang="en-US" sz="4400" b="1" dirty="0">
                <a:solidFill>
                  <a:srgbClr val="00B176"/>
                </a:solidFill>
                <a:latin typeface="Podkova"/>
              </a:rPr>
              <a:t> vs </a:t>
            </a:r>
            <a:r>
              <a:rPr lang="en-US" sz="4400" b="1" dirty="0" err="1">
                <a:solidFill>
                  <a:srgbClr val="00B176"/>
                </a:solidFill>
                <a:latin typeface="Podkova"/>
              </a:rPr>
              <a:t>innerHTML</a:t>
            </a:r>
            <a:endParaRPr lang="en-US" dirty="0"/>
          </a:p>
        </p:txBody>
      </p:sp>
      <p:sp>
        <p:nvSpPr>
          <p:cNvPr id="4" name="Footer Placeholder 3">
            <a:extLst>
              <a:ext uri="{FF2B5EF4-FFF2-40B4-BE49-F238E27FC236}">
                <a16:creationId xmlns:a16="http://schemas.microsoft.com/office/drawing/2014/main" id="{7C79C886-2C68-4C6C-8632-560D257104DF}"/>
              </a:ext>
            </a:extLst>
          </p:cNvPr>
          <p:cNvSpPr>
            <a:spLocks noGrp="1"/>
          </p:cNvSpPr>
          <p:nvPr>
            <p:ph type="ftr" sz="quarter" idx="11"/>
          </p:nvPr>
        </p:nvSpPr>
        <p:spPr/>
        <p:txBody>
          <a:bodyPr/>
          <a:lstStyle/>
          <a:p>
            <a:r>
              <a:rPr lang="en-US"/>
              <a:t>www.Shyamsir.com</a:t>
            </a:r>
          </a:p>
        </p:txBody>
      </p:sp>
      <p:pic>
        <p:nvPicPr>
          <p:cNvPr id="8" name="Picture 7">
            <a:extLst>
              <a:ext uri="{FF2B5EF4-FFF2-40B4-BE49-F238E27FC236}">
                <a16:creationId xmlns:a16="http://schemas.microsoft.com/office/drawing/2014/main" id="{275FD466-903C-452F-B278-0A3895AE692A}"/>
              </a:ext>
            </a:extLst>
          </p:cNvPr>
          <p:cNvPicPr>
            <a:picLocks noChangeAspect="1"/>
          </p:cNvPicPr>
          <p:nvPr/>
        </p:nvPicPr>
        <p:blipFill>
          <a:blip r:embed="rId2"/>
          <a:stretch>
            <a:fillRect/>
          </a:stretch>
        </p:blipFill>
        <p:spPr>
          <a:xfrm>
            <a:off x="1173211" y="2008252"/>
            <a:ext cx="5187832" cy="3745847"/>
          </a:xfrm>
          <a:prstGeom prst="rect">
            <a:avLst/>
          </a:prstGeom>
        </p:spPr>
      </p:pic>
    </p:spTree>
    <p:extLst>
      <p:ext uri="{BB962C8B-B14F-4D97-AF65-F5344CB8AC3E}">
        <p14:creationId xmlns:p14="http://schemas.microsoft.com/office/powerpoint/2010/main" val="129326545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C2FD-1D5D-46FC-834F-3B0EF1576C1F}"/>
              </a:ext>
            </a:extLst>
          </p:cNvPr>
          <p:cNvSpPr>
            <a:spLocks noGrp="1"/>
          </p:cNvSpPr>
          <p:nvPr>
            <p:ph type="title"/>
          </p:nvPr>
        </p:nvSpPr>
        <p:spPr/>
        <p:txBody>
          <a:bodyPr/>
          <a:lstStyle/>
          <a:p>
            <a:r>
              <a:rPr lang="en-US" sz="4000" b="1" dirty="0" err="1">
                <a:solidFill>
                  <a:srgbClr val="00B176"/>
                </a:solidFill>
                <a:latin typeface="Podkova"/>
              </a:rPr>
              <a:t>querySelectorAll</a:t>
            </a:r>
            <a:r>
              <a:rPr lang="en-US" sz="4000" b="1" dirty="0">
                <a:solidFill>
                  <a:srgbClr val="00B176"/>
                </a:solidFill>
                <a:latin typeface="Podkova"/>
              </a:rPr>
              <a:t>()</a:t>
            </a:r>
          </a:p>
        </p:txBody>
      </p:sp>
      <p:sp>
        <p:nvSpPr>
          <p:cNvPr id="3" name="Content Placeholder 2">
            <a:extLst>
              <a:ext uri="{FF2B5EF4-FFF2-40B4-BE49-F238E27FC236}">
                <a16:creationId xmlns:a16="http://schemas.microsoft.com/office/drawing/2014/main" id="{15170F3F-AC79-4556-ABAB-D11A3BE89FC1}"/>
              </a:ext>
            </a:extLst>
          </p:cNvPr>
          <p:cNvSpPr>
            <a:spLocks noGrp="1"/>
          </p:cNvSpPr>
          <p:nvPr>
            <p:ph idx="1"/>
          </p:nvPr>
        </p:nvSpPr>
        <p:spPr/>
        <p:txBody>
          <a:bodyPr>
            <a:normAutofit/>
          </a:bodyPr>
          <a:lstStyle/>
          <a:p>
            <a:pPr marL="0" indent="0" algn="just">
              <a:buNone/>
            </a:pPr>
            <a:r>
              <a:rPr lang="en-US" dirty="0">
                <a:latin typeface="Consolas" panose="020B0609020204030204" pitchFamily="49" charset="0"/>
              </a:rPr>
              <a:t>The </a:t>
            </a:r>
            <a:r>
              <a:rPr lang="en-US" dirty="0" err="1">
                <a:latin typeface="Consolas" panose="020B0609020204030204" pitchFamily="49" charset="0"/>
              </a:rPr>
              <a:t>querySelectorAll</a:t>
            </a:r>
            <a:r>
              <a:rPr lang="en-US" dirty="0">
                <a:latin typeface="Consolas" panose="020B0609020204030204" pitchFamily="49" charset="0"/>
              </a:rPr>
              <a:t>() method returns a static </a:t>
            </a:r>
            <a:r>
              <a:rPr lang="en-US" dirty="0" err="1">
                <a:latin typeface="Consolas" panose="020B0609020204030204" pitchFamily="49" charset="0"/>
              </a:rPr>
              <a:t>NodeList</a:t>
            </a:r>
            <a:r>
              <a:rPr lang="en-US" dirty="0">
                <a:latin typeface="Consolas" panose="020B0609020204030204" pitchFamily="49" charset="0"/>
              </a:rPr>
              <a:t> of elements that match the CSS selector. If no element found, it returns an empty </a:t>
            </a:r>
            <a:r>
              <a:rPr lang="en-US" dirty="0" err="1">
                <a:latin typeface="Consolas" panose="020B0609020204030204" pitchFamily="49" charset="0"/>
              </a:rPr>
              <a:t>NodeList</a:t>
            </a:r>
            <a:r>
              <a:rPr lang="en-US" dirty="0">
                <a:latin typeface="Consolas" panose="020B0609020204030204" pitchFamily="49" charset="0"/>
              </a:rPr>
              <a:t>.</a:t>
            </a:r>
            <a:endParaRPr lang="en-US" b="0" dirty="0">
              <a:effectLst/>
              <a:latin typeface="Consolas" panose="020B0609020204030204" pitchFamily="49" charset="0"/>
            </a:endParaRPr>
          </a:p>
        </p:txBody>
      </p:sp>
      <p:sp>
        <p:nvSpPr>
          <p:cNvPr id="4" name="Footer Placeholder 3">
            <a:extLst>
              <a:ext uri="{FF2B5EF4-FFF2-40B4-BE49-F238E27FC236}">
                <a16:creationId xmlns:a16="http://schemas.microsoft.com/office/drawing/2014/main" id="{FABB675F-70BA-4A47-B66F-9F61A4899F0F}"/>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82234511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C2FD-1D5D-46FC-834F-3B0EF1576C1F}"/>
              </a:ext>
            </a:extLst>
          </p:cNvPr>
          <p:cNvSpPr>
            <a:spLocks noGrp="1"/>
          </p:cNvSpPr>
          <p:nvPr>
            <p:ph type="title"/>
          </p:nvPr>
        </p:nvSpPr>
        <p:spPr/>
        <p:txBody>
          <a:bodyPr/>
          <a:lstStyle/>
          <a:p>
            <a:r>
              <a:rPr lang="en-US" sz="4000" b="1" dirty="0" err="1">
                <a:solidFill>
                  <a:srgbClr val="00B176"/>
                </a:solidFill>
                <a:latin typeface="Podkova"/>
              </a:rPr>
              <a:t>querySelectorAll</a:t>
            </a:r>
            <a:r>
              <a:rPr lang="en-US" sz="4000" b="1" dirty="0">
                <a:solidFill>
                  <a:srgbClr val="00B176"/>
                </a:solidFill>
                <a:latin typeface="Podkova"/>
              </a:rPr>
              <a:t>()</a:t>
            </a:r>
          </a:p>
        </p:txBody>
      </p:sp>
      <p:pic>
        <p:nvPicPr>
          <p:cNvPr id="7" name="Picture 6">
            <a:extLst>
              <a:ext uri="{FF2B5EF4-FFF2-40B4-BE49-F238E27FC236}">
                <a16:creationId xmlns:a16="http://schemas.microsoft.com/office/drawing/2014/main" id="{C75199E2-F8DC-4672-A132-9F4BA4838934}"/>
              </a:ext>
            </a:extLst>
          </p:cNvPr>
          <p:cNvPicPr>
            <a:picLocks noChangeAspect="1"/>
          </p:cNvPicPr>
          <p:nvPr/>
        </p:nvPicPr>
        <p:blipFill>
          <a:blip r:embed="rId2"/>
          <a:stretch>
            <a:fillRect/>
          </a:stretch>
        </p:blipFill>
        <p:spPr>
          <a:xfrm>
            <a:off x="724698" y="1690688"/>
            <a:ext cx="8916021" cy="3280947"/>
          </a:xfrm>
          <a:prstGeom prst="rect">
            <a:avLst/>
          </a:prstGeom>
        </p:spPr>
      </p:pic>
      <p:sp>
        <p:nvSpPr>
          <p:cNvPr id="3" name="Footer Placeholder 2">
            <a:extLst>
              <a:ext uri="{FF2B5EF4-FFF2-40B4-BE49-F238E27FC236}">
                <a16:creationId xmlns:a16="http://schemas.microsoft.com/office/drawing/2014/main" id="{A2E1DD3F-0323-4C2D-B704-C7327BB6513E}"/>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02540525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C2FD-1D5D-46FC-834F-3B0EF1576C1F}"/>
              </a:ext>
            </a:extLst>
          </p:cNvPr>
          <p:cNvSpPr>
            <a:spLocks noGrp="1"/>
          </p:cNvSpPr>
          <p:nvPr>
            <p:ph type="title"/>
          </p:nvPr>
        </p:nvSpPr>
        <p:spPr/>
        <p:txBody>
          <a:bodyPr/>
          <a:lstStyle/>
          <a:p>
            <a:r>
              <a:rPr lang="en-US" sz="4000" b="1" dirty="0" err="1">
                <a:solidFill>
                  <a:srgbClr val="00B176"/>
                </a:solidFill>
                <a:latin typeface="Podkova"/>
              </a:rPr>
              <a:t>querySelectorAll</a:t>
            </a:r>
            <a:r>
              <a:rPr lang="en-US" sz="4000" b="1" dirty="0">
                <a:solidFill>
                  <a:srgbClr val="00B176"/>
                </a:solidFill>
                <a:latin typeface="Podkova"/>
              </a:rPr>
              <a:t>()</a:t>
            </a:r>
          </a:p>
        </p:txBody>
      </p:sp>
      <p:sp>
        <p:nvSpPr>
          <p:cNvPr id="3" name="Content Placeholder 2">
            <a:extLst>
              <a:ext uri="{FF2B5EF4-FFF2-40B4-BE49-F238E27FC236}">
                <a16:creationId xmlns:a16="http://schemas.microsoft.com/office/drawing/2014/main" id="{15170F3F-AC79-4556-ABAB-D11A3BE89FC1}"/>
              </a:ext>
            </a:extLst>
          </p:cNvPr>
          <p:cNvSpPr>
            <a:spLocks noGrp="1"/>
          </p:cNvSpPr>
          <p:nvPr>
            <p:ph idx="1"/>
          </p:nvPr>
        </p:nvSpPr>
        <p:spPr/>
        <p:txBody>
          <a:bodyPr>
            <a:normAutofit fontScale="77500" lnSpcReduction="20000"/>
          </a:bodyPr>
          <a:lstStyle/>
          <a:p>
            <a:pPr marL="0" indent="0">
              <a:buNone/>
            </a:pPr>
            <a:r>
              <a:rPr lang="en-US" b="0" dirty="0">
                <a:effectLst/>
                <a:latin typeface="Consolas" panose="020B0609020204030204" pitchFamily="49" charset="0"/>
              </a:rPr>
              <a:t>&lt;body&gt;</a:t>
            </a:r>
          </a:p>
          <a:p>
            <a:pPr marL="0" indent="0">
              <a:buNone/>
            </a:pPr>
            <a:r>
              <a:rPr lang="en-US" b="0" dirty="0">
                <a:effectLst/>
                <a:latin typeface="Consolas" panose="020B0609020204030204" pitchFamily="49" charset="0"/>
              </a:rPr>
              <a:t>    &lt;script&gt;</a:t>
            </a:r>
          </a:p>
          <a:p>
            <a:pPr marL="0" indent="0">
              <a:buNone/>
            </a:pPr>
            <a:r>
              <a:rPr lang="en-US" b="0" dirty="0">
                <a:effectLst/>
                <a:latin typeface="Consolas" panose="020B0609020204030204" pitchFamily="49" charset="0"/>
              </a:rPr>
              <a:t>        const </a:t>
            </a:r>
            <a:r>
              <a:rPr lang="en-US" b="0" dirty="0" err="1">
                <a:effectLst/>
                <a:latin typeface="Consolas" panose="020B0609020204030204" pitchFamily="49" charset="0"/>
              </a:rPr>
              <a:t>hdemo</a:t>
            </a:r>
            <a:r>
              <a:rPr lang="en-US" b="0" dirty="0">
                <a:effectLst/>
                <a:latin typeface="Consolas" panose="020B0609020204030204" pitchFamily="49" charset="0"/>
              </a:rPr>
              <a:t>=()=&gt;{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let a=</a:t>
            </a:r>
            <a:r>
              <a:rPr lang="en-US" b="0" dirty="0" err="1">
                <a:effectLst/>
                <a:latin typeface="Consolas" panose="020B0609020204030204" pitchFamily="49" charset="0"/>
              </a:rPr>
              <a:t>document.querySelectorAll</a:t>
            </a:r>
            <a:r>
              <a:rPr lang="en-US" b="0" dirty="0">
                <a:effectLst/>
                <a:latin typeface="Consolas" panose="020B0609020204030204" pitchFamily="49" charset="0"/>
              </a:rPr>
              <a:t>("li")[0].</a:t>
            </a:r>
            <a:r>
              <a:rPr lang="en-US" b="0" dirty="0" err="1">
                <a:effectLst/>
                <a:latin typeface="Consolas" panose="020B0609020204030204" pitchFamily="49" charset="0"/>
              </a:rPr>
              <a:t>innerHTML</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let b=</a:t>
            </a:r>
            <a:r>
              <a:rPr lang="en-US" b="0" dirty="0" err="1">
                <a:effectLst/>
                <a:latin typeface="Consolas" panose="020B0609020204030204" pitchFamily="49" charset="0"/>
              </a:rPr>
              <a:t>document.querySelectorAll</a:t>
            </a:r>
            <a:r>
              <a:rPr lang="en-US" b="0" dirty="0">
                <a:effectLst/>
                <a:latin typeface="Consolas" panose="020B0609020204030204" pitchFamily="49" charset="0"/>
              </a:rPr>
              <a:t>("li")[1].</a:t>
            </a:r>
            <a:r>
              <a:rPr lang="en-US" b="0" dirty="0" err="1">
                <a:effectLst/>
                <a:latin typeface="Consolas" panose="020B0609020204030204" pitchFamily="49" charset="0"/>
              </a:rPr>
              <a:t>innerHTML</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document.writeln</a:t>
            </a:r>
            <a:r>
              <a:rPr lang="en-US" b="0" dirty="0">
                <a:effectLst/>
                <a:latin typeface="Consolas" panose="020B0609020204030204" pitchFamily="49" charset="0"/>
              </a:rPr>
              <a:t>(a);</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document.writeln</a:t>
            </a:r>
            <a:r>
              <a:rPr lang="en-US" b="0" dirty="0">
                <a:effectLst/>
                <a:latin typeface="Consolas" panose="020B0609020204030204" pitchFamily="49" charset="0"/>
              </a:rPr>
              <a:t>(b);</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document.writeln</a:t>
            </a:r>
            <a:r>
              <a:rPr lang="en-US" b="0" dirty="0">
                <a:effectLst/>
                <a:latin typeface="Consolas" panose="020B0609020204030204" pitchFamily="49" charset="0"/>
              </a:rPr>
              <a:t>(</a:t>
            </a:r>
            <a:r>
              <a:rPr lang="en-US" b="0" dirty="0" err="1">
                <a:effectLst/>
                <a:latin typeface="Consolas" panose="020B0609020204030204" pitchFamily="49" charset="0"/>
              </a:rPr>
              <a:t>parseInt</a:t>
            </a:r>
            <a:r>
              <a:rPr lang="en-US" b="0" dirty="0">
                <a:effectLst/>
                <a:latin typeface="Consolas" panose="020B0609020204030204" pitchFamily="49" charset="0"/>
              </a:rPr>
              <a:t>(a) + </a:t>
            </a:r>
            <a:r>
              <a:rPr lang="en-US" b="0" dirty="0" err="1">
                <a:effectLst/>
                <a:latin typeface="Consolas" panose="020B0609020204030204" pitchFamily="49" charset="0"/>
              </a:rPr>
              <a:t>parseInt</a:t>
            </a:r>
            <a:r>
              <a:rPr lang="en-US" b="0" dirty="0">
                <a:effectLst/>
                <a:latin typeface="Consolas" panose="020B0609020204030204" pitchFamily="49" charset="0"/>
              </a:rPr>
              <a:t>(b));</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&lt;/script&gt;</a:t>
            </a:r>
          </a:p>
          <a:p>
            <a:pPr marL="0" indent="0">
              <a:buNone/>
            </a:pPr>
            <a:endParaRPr lang="en-US" b="1" dirty="0">
              <a:effectLst/>
              <a:latin typeface="Consolas" panose="020B0609020204030204" pitchFamily="49" charset="0"/>
            </a:endParaRPr>
          </a:p>
        </p:txBody>
      </p:sp>
      <p:sp>
        <p:nvSpPr>
          <p:cNvPr id="4" name="Footer Placeholder 3">
            <a:extLst>
              <a:ext uri="{FF2B5EF4-FFF2-40B4-BE49-F238E27FC236}">
                <a16:creationId xmlns:a16="http://schemas.microsoft.com/office/drawing/2014/main" id="{C1EF3F72-7A60-45A8-9604-C1825B1844E5}"/>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53175046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C2FD-1D5D-46FC-834F-3B0EF1576C1F}"/>
              </a:ext>
            </a:extLst>
          </p:cNvPr>
          <p:cNvSpPr>
            <a:spLocks noGrp="1"/>
          </p:cNvSpPr>
          <p:nvPr>
            <p:ph type="title"/>
          </p:nvPr>
        </p:nvSpPr>
        <p:spPr/>
        <p:txBody>
          <a:bodyPr/>
          <a:lstStyle/>
          <a:p>
            <a:r>
              <a:rPr lang="en-US" sz="4000" b="1" dirty="0" err="1">
                <a:solidFill>
                  <a:srgbClr val="00B176"/>
                </a:solidFill>
                <a:latin typeface="Podkova"/>
              </a:rPr>
              <a:t>querySelectorAll</a:t>
            </a:r>
            <a:r>
              <a:rPr lang="en-US" sz="4000" b="1" dirty="0">
                <a:solidFill>
                  <a:srgbClr val="00B176"/>
                </a:solidFill>
                <a:latin typeface="Podkova"/>
              </a:rPr>
              <a:t>()</a:t>
            </a:r>
          </a:p>
        </p:txBody>
      </p:sp>
      <p:sp>
        <p:nvSpPr>
          <p:cNvPr id="3" name="Content Placeholder 2">
            <a:extLst>
              <a:ext uri="{FF2B5EF4-FFF2-40B4-BE49-F238E27FC236}">
                <a16:creationId xmlns:a16="http://schemas.microsoft.com/office/drawing/2014/main" id="{15170F3F-AC79-4556-ABAB-D11A3BE89FC1}"/>
              </a:ext>
            </a:extLst>
          </p:cNvPr>
          <p:cNvSpPr>
            <a:spLocks noGrp="1"/>
          </p:cNvSpPr>
          <p:nvPr>
            <p:ph idx="1"/>
          </p:nvPr>
        </p:nvSpPr>
        <p:spPr/>
        <p:txBody>
          <a:bodyPr>
            <a:normAutofit/>
          </a:bodyPr>
          <a:lstStyle/>
          <a:p>
            <a:pPr marL="0" indent="0">
              <a:buNone/>
            </a:pPr>
            <a:r>
              <a:rPr lang="en-US" b="0" dirty="0">
                <a:effectLst/>
                <a:latin typeface="Consolas" panose="020B0609020204030204" pitchFamily="49" charset="0"/>
              </a:rPr>
              <a:t>    &lt;ul id="menu"&gt;</a:t>
            </a:r>
          </a:p>
          <a:p>
            <a:pPr marL="0" indent="0">
              <a:buNone/>
            </a:pPr>
            <a:r>
              <a:rPr lang="en-US" b="0" dirty="0">
                <a:effectLst/>
                <a:latin typeface="Consolas" panose="020B0609020204030204" pitchFamily="49" charset="0"/>
              </a:rPr>
              <a:t>        &lt;li&gt;11&lt;/li&gt;</a:t>
            </a:r>
          </a:p>
          <a:p>
            <a:pPr marL="0" indent="0">
              <a:buNone/>
            </a:pPr>
            <a:r>
              <a:rPr lang="en-US" b="0" dirty="0">
                <a:effectLst/>
                <a:latin typeface="Consolas" panose="020B0609020204030204" pitchFamily="49" charset="0"/>
              </a:rPr>
              <a:t>        &lt;li&gt;22&lt;/li&gt;</a:t>
            </a:r>
          </a:p>
          <a:p>
            <a:pPr marL="0" indent="0">
              <a:buNone/>
            </a:pPr>
            <a:r>
              <a:rPr lang="en-US" b="0" dirty="0">
                <a:effectLst/>
                <a:latin typeface="Consolas" panose="020B0609020204030204" pitchFamily="49" charset="0"/>
              </a:rPr>
              <a:t>    &lt;/ul&gt;</a:t>
            </a:r>
          </a:p>
          <a:p>
            <a:pPr marL="0" indent="0">
              <a:buNone/>
            </a:pPr>
            <a:r>
              <a:rPr lang="en-US" b="0" dirty="0">
                <a:effectLst/>
                <a:latin typeface="Consolas" panose="020B0609020204030204" pitchFamily="49" charset="0"/>
              </a:rPr>
              <a:t>   &lt;button type="button" value="Add" class="</a:t>
            </a:r>
            <a:r>
              <a:rPr lang="en-US" b="0" dirty="0" err="1">
                <a:effectLst/>
                <a:latin typeface="Consolas" panose="020B0609020204030204" pitchFamily="49" charset="0"/>
              </a:rPr>
              <a:t>btn</a:t>
            </a:r>
            <a:r>
              <a:rPr lang="en-US" b="0" dirty="0">
                <a:effectLst/>
                <a:latin typeface="Consolas" panose="020B0609020204030204" pitchFamily="49" charset="0"/>
              </a:rPr>
              <a:t> </a:t>
            </a:r>
            <a:r>
              <a:rPr lang="en-US" b="0" dirty="0" err="1">
                <a:effectLst/>
                <a:latin typeface="Consolas" panose="020B0609020204030204" pitchFamily="49" charset="0"/>
              </a:rPr>
              <a:t>btn</a:t>
            </a:r>
            <a:r>
              <a:rPr lang="en-US" b="0" dirty="0">
                <a:effectLst/>
                <a:latin typeface="Consolas" panose="020B0609020204030204" pitchFamily="49" charset="0"/>
              </a:rPr>
              <a:t>-warning" name="</a:t>
            </a:r>
            <a:r>
              <a:rPr lang="en-US" b="0" dirty="0" err="1">
                <a:effectLst/>
                <a:latin typeface="Consolas" panose="020B0609020204030204" pitchFamily="49" charset="0"/>
              </a:rPr>
              <a:t>btnans</a:t>
            </a:r>
            <a:r>
              <a:rPr lang="en-US" b="0" dirty="0">
                <a:effectLst/>
                <a:latin typeface="Consolas" panose="020B0609020204030204" pitchFamily="49" charset="0"/>
              </a:rPr>
              <a:t>" id="</a:t>
            </a:r>
            <a:r>
              <a:rPr lang="en-US" b="0" dirty="0" err="1">
                <a:effectLst/>
                <a:latin typeface="Consolas" panose="020B0609020204030204" pitchFamily="49" charset="0"/>
              </a:rPr>
              <a:t>btnans</a:t>
            </a:r>
            <a:r>
              <a:rPr lang="en-US" b="0" dirty="0">
                <a:effectLst/>
                <a:latin typeface="Consolas" panose="020B0609020204030204" pitchFamily="49" charset="0"/>
              </a:rPr>
              <a:t>" onclick="</a:t>
            </a:r>
            <a:r>
              <a:rPr lang="en-US" b="0" dirty="0" err="1">
                <a:effectLst/>
                <a:latin typeface="Consolas" panose="020B0609020204030204" pitchFamily="49" charset="0"/>
              </a:rPr>
              <a:t>hdemo</a:t>
            </a:r>
            <a:r>
              <a:rPr lang="en-US" b="0" dirty="0">
                <a:effectLst/>
                <a:latin typeface="Consolas" panose="020B0609020204030204" pitchFamily="49" charset="0"/>
              </a:rPr>
              <a:t>();"&gt;Click me &lt;/button&gt;</a:t>
            </a:r>
          </a:p>
          <a:p>
            <a:pPr marL="0" indent="0">
              <a:buNone/>
            </a:pPr>
            <a:r>
              <a:rPr lang="en-US" b="0" dirty="0">
                <a:effectLst/>
                <a:latin typeface="Consolas" panose="020B0609020204030204" pitchFamily="49" charset="0"/>
              </a:rPr>
              <a:t>&lt;/body&gt;</a:t>
            </a:r>
          </a:p>
        </p:txBody>
      </p:sp>
      <p:sp>
        <p:nvSpPr>
          <p:cNvPr id="4" name="Footer Placeholder 3">
            <a:extLst>
              <a:ext uri="{FF2B5EF4-FFF2-40B4-BE49-F238E27FC236}">
                <a16:creationId xmlns:a16="http://schemas.microsoft.com/office/drawing/2014/main" id="{990AEF8F-C16C-4734-A13D-3E64AA085E0E}"/>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13588685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C2FD-1D5D-46FC-834F-3B0EF1576C1F}"/>
              </a:ext>
            </a:extLst>
          </p:cNvPr>
          <p:cNvSpPr>
            <a:spLocks noGrp="1"/>
          </p:cNvSpPr>
          <p:nvPr>
            <p:ph type="title"/>
          </p:nvPr>
        </p:nvSpPr>
        <p:spPr/>
        <p:txBody>
          <a:bodyPr/>
          <a:lstStyle/>
          <a:p>
            <a:pPr algn="l"/>
            <a:endParaRPr lang="en-US" b="1" i="0" dirty="0">
              <a:solidFill>
                <a:srgbClr val="212121"/>
              </a:solidFill>
              <a:effectLst/>
              <a:latin typeface="open sans"/>
            </a:endParaRPr>
          </a:p>
        </p:txBody>
      </p:sp>
      <p:sp>
        <p:nvSpPr>
          <p:cNvPr id="3" name="Content Placeholder 2">
            <a:extLst>
              <a:ext uri="{FF2B5EF4-FFF2-40B4-BE49-F238E27FC236}">
                <a16:creationId xmlns:a16="http://schemas.microsoft.com/office/drawing/2014/main" id="{15170F3F-AC79-4556-ABAB-D11A3BE89FC1}"/>
              </a:ext>
            </a:extLst>
          </p:cNvPr>
          <p:cNvSpPr>
            <a:spLocks noGrp="1"/>
          </p:cNvSpPr>
          <p:nvPr>
            <p:ph idx="1"/>
          </p:nvPr>
        </p:nvSpPr>
        <p:spPr/>
        <p:txBody>
          <a:bodyPr>
            <a:normAutofit/>
          </a:bodyPr>
          <a:lstStyle/>
          <a:p>
            <a:pPr marL="0" indent="0">
              <a:buNone/>
            </a:pPr>
            <a:r>
              <a:rPr lang="en-US" b="1" dirty="0">
                <a:effectLst/>
                <a:latin typeface="Consolas" panose="020B0609020204030204" pitchFamily="49" charset="0"/>
              </a:rPr>
              <a:t>Self study</a:t>
            </a:r>
          </a:p>
        </p:txBody>
      </p:sp>
      <p:sp>
        <p:nvSpPr>
          <p:cNvPr id="4" name="Footer Placeholder 3">
            <a:extLst>
              <a:ext uri="{FF2B5EF4-FFF2-40B4-BE49-F238E27FC236}">
                <a16:creationId xmlns:a16="http://schemas.microsoft.com/office/drawing/2014/main" id="{B4955B11-AF64-4E22-B8C6-22612A268735}"/>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73099756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03D4E-183D-4041-99E1-459883E97C76}"/>
              </a:ext>
            </a:extLst>
          </p:cNvPr>
          <p:cNvSpPr>
            <a:spLocks noGrp="1"/>
          </p:cNvSpPr>
          <p:nvPr>
            <p:ph type="title"/>
          </p:nvPr>
        </p:nvSpPr>
        <p:spPr/>
        <p:txBody>
          <a:bodyPr>
            <a:normAutofit/>
          </a:bodyPr>
          <a:lstStyle/>
          <a:p>
            <a:r>
              <a:rPr lang="en-US" sz="4000" b="1" dirty="0">
                <a:solidFill>
                  <a:srgbClr val="00B176"/>
                </a:solidFill>
                <a:latin typeface="Podkova"/>
              </a:rPr>
              <a:t>Setting and Getting Styles</a:t>
            </a:r>
          </a:p>
        </p:txBody>
      </p:sp>
      <p:sp>
        <p:nvSpPr>
          <p:cNvPr id="3" name="Content Placeholder 2">
            <a:extLst>
              <a:ext uri="{FF2B5EF4-FFF2-40B4-BE49-F238E27FC236}">
                <a16:creationId xmlns:a16="http://schemas.microsoft.com/office/drawing/2014/main" id="{00D34A68-AC7F-4024-A760-D1E7376B7171}"/>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E76663D1-77A4-4C66-AAE6-E77B636840F5}"/>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0249654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2497A6-C79C-4407-934D-EEE457D94A0F}"/>
              </a:ext>
            </a:extLst>
          </p:cNvPr>
          <p:cNvSpPr txBox="1"/>
          <p:nvPr/>
        </p:nvSpPr>
        <p:spPr>
          <a:xfrm>
            <a:off x="1332912" y="1310364"/>
            <a:ext cx="9639887" cy="3046988"/>
          </a:xfrm>
          <a:prstGeom prst="rect">
            <a:avLst/>
          </a:prstGeom>
          <a:noFill/>
        </p:spPr>
        <p:txBody>
          <a:bodyPr wrap="square">
            <a:spAutoFit/>
          </a:bodyPr>
          <a:lstStyle/>
          <a:p>
            <a:r>
              <a:rPr lang="en-US" sz="3200" dirty="0"/>
              <a:t>var </a:t>
            </a:r>
            <a:r>
              <a:rPr lang="en-US" sz="3200" dirty="0" err="1"/>
              <a:t>elem</a:t>
            </a:r>
            <a:r>
              <a:rPr lang="en-US" sz="3200" dirty="0"/>
              <a:t> = </a:t>
            </a:r>
            <a:r>
              <a:rPr lang="en-US" sz="3200" dirty="0" err="1"/>
              <a:t>document.getElementById</a:t>
            </a:r>
            <a:r>
              <a:rPr lang="en-US" sz="3200" dirty="0"/>
              <a:t>("intro");</a:t>
            </a:r>
          </a:p>
          <a:p>
            <a:r>
              <a:rPr lang="en-US" sz="3200" dirty="0"/>
              <a:t>         </a:t>
            </a:r>
          </a:p>
          <a:p>
            <a:r>
              <a:rPr lang="en-US" sz="3200" dirty="0"/>
              <a:t>        // Appling styles on element</a:t>
            </a:r>
          </a:p>
          <a:p>
            <a:r>
              <a:rPr lang="en-US" sz="3200" dirty="0"/>
              <a:t>        </a:t>
            </a:r>
            <a:r>
              <a:rPr lang="en-US" sz="3200" dirty="0" err="1"/>
              <a:t>elem.style.color</a:t>
            </a:r>
            <a:r>
              <a:rPr lang="en-US" sz="3200" dirty="0"/>
              <a:t> = "blue";</a:t>
            </a:r>
          </a:p>
          <a:p>
            <a:r>
              <a:rPr lang="en-US" sz="3200" dirty="0"/>
              <a:t>        </a:t>
            </a:r>
            <a:r>
              <a:rPr lang="en-US" sz="3200" dirty="0" err="1"/>
              <a:t>elem.style.fontSize</a:t>
            </a:r>
            <a:r>
              <a:rPr lang="en-US" sz="3200" dirty="0"/>
              <a:t> = "18px";</a:t>
            </a:r>
          </a:p>
          <a:p>
            <a:r>
              <a:rPr lang="en-US" sz="3200" dirty="0"/>
              <a:t>        </a:t>
            </a:r>
            <a:r>
              <a:rPr lang="en-US" sz="3200" dirty="0" err="1"/>
              <a:t>elem.style.fontWeight</a:t>
            </a:r>
            <a:r>
              <a:rPr lang="en-US" sz="3200" dirty="0"/>
              <a:t> = "bold";</a:t>
            </a:r>
          </a:p>
        </p:txBody>
      </p:sp>
      <p:sp>
        <p:nvSpPr>
          <p:cNvPr id="2" name="Footer Placeholder 1">
            <a:extLst>
              <a:ext uri="{FF2B5EF4-FFF2-40B4-BE49-F238E27FC236}">
                <a16:creationId xmlns:a16="http://schemas.microsoft.com/office/drawing/2014/main" id="{0A61F718-9099-4F75-9FAB-B9A1C5EE217B}"/>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43255363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03D4E-183D-4041-99E1-459883E97C76}"/>
              </a:ext>
            </a:extLst>
          </p:cNvPr>
          <p:cNvSpPr>
            <a:spLocks noGrp="1"/>
          </p:cNvSpPr>
          <p:nvPr>
            <p:ph type="title"/>
          </p:nvPr>
        </p:nvSpPr>
        <p:spPr/>
        <p:txBody>
          <a:bodyPr>
            <a:normAutofit/>
          </a:bodyPr>
          <a:lstStyle/>
          <a:p>
            <a:r>
              <a:rPr lang="en-US" sz="4000" b="1" dirty="0">
                <a:solidFill>
                  <a:srgbClr val="00B176"/>
                </a:solidFill>
                <a:latin typeface="Podkova"/>
              </a:rPr>
              <a:t>Setting and Getting Styles</a:t>
            </a:r>
          </a:p>
        </p:txBody>
      </p:sp>
      <p:sp>
        <p:nvSpPr>
          <p:cNvPr id="3" name="Content Placeholder 2">
            <a:extLst>
              <a:ext uri="{FF2B5EF4-FFF2-40B4-BE49-F238E27FC236}">
                <a16:creationId xmlns:a16="http://schemas.microsoft.com/office/drawing/2014/main" id="{00D34A68-AC7F-4024-A760-D1E7376B7171}"/>
              </a:ext>
            </a:extLst>
          </p:cNvPr>
          <p:cNvSpPr>
            <a:spLocks noGrp="1"/>
          </p:cNvSpPr>
          <p:nvPr>
            <p:ph idx="1"/>
          </p:nvPr>
        </p:nvSpPr>
        <p:spPr/>
        <p:txBody>
          <a:bodyPr>
            <a:normAutofit/>
          </a:bodyPr>
          <a:lstStyle/>
          <a:p>
            <a:pPr marL="0" indent="0">
              <a:buNone/>
            </a:pPr>
            <a:r>
              <a:rPr lang="en-US" b="0" dirty="0">
                <a:effectLst/>
                <a:latin typeface="Consolas" panose="020B0609020204030204" pitchFamily="49" charset="0"/>
              </a:rPr>
              <a:t>&lt;style&gt;</a:t>
            </a:r>
          </a:p>
          <a:p>
            <a:pPr marL="0" indent="0">
              <a:buNone/>
            </a:pPr>
            <a:r>
              <a:rPr lang="en-US" sz="6200" b="1" dirty="0">
                <a:effectLst/>
                <a:latin typeface="Consolas" panose="020B0609020204030204" pitchFamily="49" charset="0"/>
              </a:rPr>
              <a:t> </a:t>
            </a:r>
            <a:r>
              <a:rPr lang="en-US" sz="5200" b="1" dirty="0">
                <a:effectLst/>
                <a:latin typeface="Consolas" panose="020B0609020204030204" pitchFamily="49" charset="0"/>
              </a:rPr>
              <a:t>   .highlight {</a:t>
            </a:r>
          </a:p>
          <a:p>
            <a:pPr marL="0" indent="0">
              <a:buNone/>
            </a:pPr>
            <a:r>
              <a:rPr lang="en-US" sz="5200" b="1" dirty="0">
                <a:effectLst/>
                <a:latin typeface="Consolas" panose="020B0609020204030204" pitchFamily="49" charset="0"/>
              </a:rPr>
              <a:t>        background: yellow;</a:t>
            </a:r>
          </a:p>
          <a:p>
            <a:pPr marL="0" indent="0">
              <a:buNone/>
            </a:pPr>
            <a:r>
              <a:rPr lang="en-US" sz="5200" b="1" dirty="0">
                <a:effectLst/>
                <a:latin typeface="Consolas" panose="020B0609020204030204" pitchFamily="49" charset="0"/>
              </a:rPr>
              <a:t>    }</a:t>
            </a:r>
          </a:p>
          <a:p>
            <a:pPr marL="0" indent="0">
              <a:buNone/>
            </a:pPr>
            <a:r>
              <a:rPr lang="en-US" b="0" dirty="0">
                <a:effectLst/>
                <a:latin typeface="Consolas" panose="020B0609020204030204" pitchFamily="49" charset="0"/>
              </a:rPr>
              <a:t>&lt;/style&gt;</a:t>
            </a:r>
          </a:p>
          <a:p>
            <a:pPr marL="0" indent="0">
              <a:buNone/>
            </a:pPr>
            <a:r>
              <a:rPr lang="en-US" b="0" dirty="0">
                <a:effectLst/>
                <a:latin typeface="Consolas" panose="020B0609020204030204" pitchFamily="49" charset="0"/>
              </a:rPr>
              <a:t>&lt;/head&gt;</a:t>
            </a:r>
          </a:p>
          <a:p>
            <a:endParaRPr lang="en-US" dirty="0"/>
          </a:p>
        </p:txBody>
      </p:sp>
      <p:sp>
        <p:nvSpPr>
          <p:cNvPr id="4" name="Footer Placeholder 3">
            <a:extLst>
              <a:ext uri="{FF2B5EF4-FFF2-40B4-BE49-F238E27FC236}">
                <a16:creationId xmlns:a16="http://schemas.microsoft.com/office/drawing/2014/main" id="{EA496EFF-DAD6-4638-898B-9B891D467DEE}"/>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9726275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03D4E-183D-4041-99E1-459883E97C76}"/>
              </a:ext>
            </a:extLst>
          </p:cNvPr>
          <p:cNvSpPr>
            <a:spLocks noGrp="1"/>
          </p:cNvSpPr>
          <p:nvPr>
            <p:ph type="title"/>
          </p:nvPr>
        </p:nvSpPr>
        <p:spPr/>
        <p:txBody>
          <a:bodyPr>
            <a:normAutofit/>
          </a:bodyPr>
          <a:lstStyle/>
          <a:p>
            <a:r>
              <a:rPr lang="en-US" sz="4000" b="1" dirty="0">
                <a:solidFill>
                  <a:srgbClr val="00B176"/>
                </a:solidFill>
                <a:latin typeface="Podkova"/>
              </a:rPr>
              <a:t>Setting and Getting Styles</a:t>
            </a:r>
          </a:p>
        </p:txBody>
      </p:sp>
      <p:sp>
        <p:nvSpPr>
          <p:cNvPr id="3" name="Content Placeholder 2">
            <a:extLst>
              <a:ext uri="{FF2B5EF4-FFF2-40B4-BE49-F238E27FC236}">
                <a16:creationId xmlns:a16="http://schemas.microsoft.com/office/drawing/2014/main" id="{00D34A68-AC7F-4024-A760-D1E7376B7171}"/>
              </a:ext>
            </a:extLst>
          </p:cNvPr>
          <p:cNvSpPr>
            <a:spLocks noGrp="1"/>
          </p:cNvSpPr>
          <p:nvPr>
            <p:ph idx="1"/>
          </p:nvPr>
        </p:nvSpPr>
        <p:spPr/>
        <p:txBody>
          <a:bodyPr>
            <a:normAutofit fontScale="55000" lnSpcReduction="20000"/>
          </a:bodyPr>
          <a:lstStyle/>
          <a:p>
            <a:pPr marL="0" indent="0">
              <a:buNone/>
            </a:pPr>
            <a:r>
              <a:rPr lang="en-US" b="0" dirty="0">
                <a:effectLst/>
                <a:latin typeface="Consolas" panose="020B0609020204030204" pitchFamily="49" charset="0"/>
              </a:rPr>
              <a:t>&lt;body&gt;</a:t>
            </a:r>
          </a:p>
          <a:p>
            <a:pPr marL="0" indent="0">
              <a:buNone/>
            </a:pPr>
            <a:r>
              <a:rPr lang="en-US" sz="5000" b="0" dirty="0">
                <a:effectLst/>
                <a:latin typeface="Consolas" panose="020B0609020204030204" pitchFamily="49" charset="0"/>
              </a:rPr>
              <a:t>&lt;div id="info" class="disabled"&gt;Something very important!&lt;/div&gt;</a:t>
            </a:r>
          </a:p>
          <a:p>
            <a:pPr marL="0" indent="0">
              <a:buNone/>
            </a:pPr>
            <a:r>
              <a:rPr lang="en-US" b="0" dirty="0">
                <a:effectLst/>
                <a:latin typeface="Consolas" panose="020B0609020204030204" pitchFamily="49" charset="0"/>
              </a:rPr>
              <a:t>    &lt;script&gt;</a:t>
            </a:r>
          </a:p>
          <a:p>
            <a:pPr marL="0" indent="0">
              <a:buNone/>
            </a:pPr>
            <a:r>
              <a:rPr lang="en-US" b="0" dirty="0">
                <a:effectLst/>
                <a:latin typeface="Consolas" panose="020B0609020204030204" pitchFamily="49" charset="0"/>
              </a:rPr>
              <a:t>    </a:t>
            </a:r>
            <a:r>
              <a:rPr lang="en-US" sz="6000" b="0" dirty="0">
                <a:effectLst/>
                <a:latin typeface="Consolas" panose="020B0609020204030204" pitchFamily="49" charset="0"/>
              </a:rPr>
              <a:t>// Selecting element</a:t>
            </a:r>
          </a:p>
          <a:p>
            <a:pPr marL="0" indent="0">
              <a:buNone/>
            </a:pPr>
            <a:r>
              <a:rPr lang="en-US" sz="6000" b="0" dirty="0">
                <a:effectLst/>
                <a:latin typeface="Consolas" panose="020B0609020204030204" pitchFamily="49" charset="0"/>
              </a:rPr>
              <a:t> var </a:t>
            </a:r>
            <a:r>
              <a:rPr lang="en-US" sz="6000" b="0" dirty="0" err="1">
                <a:effectLst/>
                <a:latin typeface="Consolas" panose="020B0609020204030204" pitchFamily="49" charset="0"/>
              </a:rPr>
              <a:t>elem</a:t>
            </a:r>
            <a:r>
              <a:rPr lang="en-US" sz="6000" b="0" dirty="0">
                <a:effectLst/>
                <a:latin typeface="Consolas" panose="020B0609020204030204" pitchFamily="49" charset="0"/>
              </a:rPr>
              <a:t> = </a:t>
            </a:r>
            <a:r>
              <a:rPr lang="en-US" sz="6000" b="0" dirty="0" err="1">
                <a:effectLst/>
                <a:latin typeface="Consolas" panose="020B0609020204030204" pitchFamily="49" charset="0"/>
              </a:rPr>
              <a:t>document.getElementById</a:t>
            </a:r>
            <a:r>
              <a:rPr lang="en-US" sz="6000" b="0" dirty="0">
                <a:effectLst/>
                <a:latin typeface="Consolas" panose="020B0609020204030204" pitchFamily="49" charset="0"/>
              </a:rPr>
              <a:t>("info");    </a:t>
            </a:r>
          </a:p>
          <a:p>
            <a:pPr marL="0" indent="0">
              <a:buNone/>
            </a:pPr>
            <a:r>
              <a:rPr lang="en-US" sz="6000" b="0" dirty="0">
                <a:effectLst/>
                <a:latin typeface="Consolas" panose="020B0609020204030204" pitchFamily="49" charset="0"/>
              </a:rPr>
              <a:t> </a:t>
            </a:r>
            <a:r>
              <a:rPr lang="en-US" sz="6000" b="0" dirty="0" err="1">
                <a:effectLst/>
                <a:latin typeface="Consolas" panose="020B0609020204030204" pitchFamily="49" charset="0"/>
              </a:rPr>
              <a:t>elem.className</a:t>
            </a:r>
            <a:r>
              <a:rPr lang="en-US" sz="6000" b="0" dirty="0">
                <a:effectLst/>
                <a:latin typeface="Consolas" panose="020B0609020204030204" pitchFamily="49" charset="0"/>
              </a:rPr>
              <a:t> = " highlight";  // Add a new class highlight</a:t>
            </a:r>
          </a:p>
          <a:p>
            <a:pPr marL="0" indent="0">
              <a:buNone/>
            </a:pPr>
            <a:r>
              <a:rPr lang="en-US" b="0" dirty="0">
                <a:effectLst/>
                <a:latin typeface="Consolas" panose="020B0609020204030204" pitchFamily="49" charset="0"/>
              </a:rPr>
              <a:t>    &lt;/script&gt;</a:t>
            </a:r>
          </a:p>
          <a:p>
            <a:pPr marL="0" indent="0">
              <a:buNone/>
            </a:pPr>
            <a:r>
              <a:rPr lang="en-US" b="0" dirty="0">
                <a:effectLst/>
                <a:latin typeface="Consolas" panose="020B0609020204030204" pitchFamily="49" charset="0"/>
              </a:rPr>
              <a:t>&lt;/body&gt;</a:t>
            </a:r>
          </a:p>
          <a:p>
            <a:endParaRPr lang="en-US" dirty="0"/>
          </a:p>
        </p:txBody>
      </p:sp>
      <p:sp>
        <p:nvSpPr>
          <p:cNvPr id="4" name="Footer Placeholder 3">
            <a:extLst>
              <a:ext uri="{FF2B5EF4-FFF2-40B4-BE49-F238E27FC236}">
                <a16:creationId xmlns:a16="http://schemas.microsoft.com/office/drawing/2014/main" id="{B180AF1E-922B-4E71-AC14-390FEABF0222}"/>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66641258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03D4E-183D-4041-99E1-459883E97C76}"/>
              </a:ext>
            </a:extLst>
          </p:cNvPr>
          <p:cNvSpPr>
            <a:spLocks noGrp="1"/>
          </p:cNvSpPr>
          <p:nvPr>
            <p:ph type="title"/>
          </p:nvPr>
        </p:nvSpPr>
        <p:spPr/>
        <p:txBody>
          <a:bodyPr>
            <a:normAutofit/>
          </a:bodyPr>
          <a:lstStyle/>
          <a:p>
            <a:r>
              <a:rPr lang="en-US" sz="4000" b="1" dirty="0">
                <a:solidFill>
                  <a:srgbClr val="00B176"/>
                </a:solidFill>
                <a:latin typeface="Podkova"/>
              </a:rPr>
              <a:t>Setting and Getting Styles Example</a:t>
            </a:r>
          </a:p>
        </p:txBody>
      </p:sp>
      <p:sp>
        <p:nvSpPr>
          <p:cNvPr id="3" name="Content Placeholder 2">
            <a:extLst>
              <a:ext uri="{FF2B5EF4-FFF2-40B4-BE49-F238E27FC236}">
                <a16:creationId xmlns:a16="http://schemas.microsoft.com/office/drawing/2014/main" id="{00D34A68-AC7F-4024-A760-D1E7376B7171}"/>
              </a:ext>
            </a:extLst>
          </p:cNvPr>
          <p:cNvSpPr>
            <a:spLocks noGrp="1"/>
          </p:cNvSpPr>
          <p:nvPr>
            <p:ph idx="1"/>
          </p:nvPr>
        </p:nvSpPr>
        <p:spPr/>
        <p:txBody>
          <a:bodyPr>
            <a:normAutofit/>
          </a:bodyPr>
          <a:lstStyle/>
          <a:p>
            <a:pPr marL="0" indent="0">
              <a:buNone/>
            </a:pPr>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elem</a:t>
            </a:r>
            <a:r>
              <a:rPr lang="en-US" b="0" i="0" dirty="0">
                <a:solidFill>
                  <a:srgbClr val="000000"/>
                </a:solidFill>
                <a:effectLst/>
                <a:latin typeface="Consolas" panose="020B0609020204030204" pitchFamily="49" charset="0"/>
              </a:rPr>
              <a:t>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document</a:t>
            </a:r>
            <a:r>
              <a:rPr lang="en-US" b="0" i="0" dirty="0" err="1">
                <a:solidFill>
                  <a:srgbClr val="5F6364"/>
                </a:solidFill>
                <a:effectLst/>
                <a:latin typeface="Consolas" panose="020B0609020204030204" pitchFamily="49" charset="0"/>
              </a:rPr>
              <a:t>.</a:t>
            </a:r>
            <a:r>
              <a:rPr lang="en-US" b="0" i="0" dirty="0" err="1">
                <a:solidFill>
                  <a:srgbClr val="DD4A68"/>
                </a:solidFill>
                <a:effectLst/>
                <a:latin typeface="Consolas" panose="020B0609020204030204" pitchFamily="49" charset="0"/>
              </a:rPr>
              <a:t>getElementById</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"info"</a:t>
            </a:r>
            <a:r>
              <a:rPr lang="en-US" b="0" i="0" dirty="0">
                <a:solidFill>
                  <a:srgbClr val="5F6364"/>
                </a:solidFill>
                <a:effectLst/>
                <a:latin typeface="Consolas" panose="020B0609020204030204" pitchFamily="49" charset="0"/>
              </a:rPr>
              <a:t>);</a:t>
            </a:r>
          </a:p>
          <a:p>
            <a:pPr marL="0" indent="0">
              <a:buNone/>
            </a:pPr>
            <a:r>
              <a:rPr lang="en-US" b="0" i="0" dirty="0" err="1">
                <a:solidFill>
                  <a:srgbClr val="000000"/>
                </a:solidFill>
                <a:effectLst/>
                <a:latin typeface="Consolas" panose="020B0609020204030204" pitchFamily="49" charset="0"/>
              </a:rPr>
              <a:t>elem</a:t>
            </a:r>
            <a:r>
              <a:rPr lang="en-US" b="0" i="0" dirty="0" err="1">
                <a:solidFill>
                  <a:srgbClr val="5F6364"/>
                </a:solidFill>
                <a:effectLst/>
                <a:latin typeface="Consolas" panose="020B0609020204030204" pitchFamily="49" charset="0"/>
              </a:rPr>
              <a:t>.</a:t>
            </a:r>
            <a:r>
              <a:rPr lang="en-US" b="0" i="0" dirty="0" err="1">
                <a:solidFill>
                  <a:srgbClr val="000000"/>
                </a:solidFill>
                <a:effectLst/>
                <a:latin typeface="Consolas" panose="020B0609020204030204" pitchFamily="49" charset="0"/>
              </a:rPr>
              <a:t>classList</a:t>
            </a:r>
            <a:r>
              <a:rPr lang="en-US" b="0" i="0" dirty="0" err="1">
                <a:solidFill>
                  <a:srgbClr val="5F6364"/>
                </a:solidFill>
                <a:effectLst/>
                <a:latin typeface="Consolas" panose="020B0609020204030204" pitchFamily="49" charset="0"/>
              </a:rPr>
              <a:t>.</a:t>
            </a:r>
            <a:r>
              <a:rPr lang="en-US" b="0" i="0" dirty="0" err="1">
                <a:solidFill>
                  <a:srgbClr val="DD4A68"/>
                </a:solidFill>
                <a:effectLst/>
                <a:latin typeface="Consolas" panose="020B0609020204030204" pitchFamily="49" charset="0"/>
              </a:rPr>
              <a:t>add</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"hide"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elem</a:t>
            </a:r>
            <a:r>
              <a:rPr lang="en-US" b="0" i="0" dirty="0" err="1">
                <a:solidFill>
                  <a:srgbClr val="5F6364"/>
                </a:solidFill>
                <a:effectLst/>
                <a:latin typeface="Consolas" panose="020B0609020204030204" pitchFamily="49" charset="0"/>
              </a:rPr>
              <a:t>.</a:t>
            </a:r>
            <a:r>
              <a:rPr lang="en-US" b="0" i="0" dirty="0" err="1">
                <a:solidFill>
                  <a:srgbClr val="000000"/>
                </a:solidFill>
                <a:effectLst/>
                <a:latin typeface="Consolas" panose="020B0609020204030204" pitchFamily="49" charset="0"/>
              </a:rPr>
              <a:t>classList</a:t>
            </a:r>
            <a:r>
              <a:rPr lang="en-US" b="0" i="0" dirty="0" err="1">
                <a:solidFill>
                  <a:srgbClr val="5F6364"/>
                </a:solidFill>
                <a:effectLst/>
                <a:latin typeface="Consolas" panose="020B0609020204030204" pitchFamily="49" charset="0"/>
              </a:rPr>
              <a:t>.</a:t>
            </a:r>
            <a:r>
              <a:rPr lang="en-US" b="0" i="0" dirty="0" err="1">
                <a:solidFill>
                  <a:srgbClr val="DD4A68"/>
                </a:solidFill>
                <a:effectLst/>
                <a:latin typeface="Consolas" panose="020B0609020204030204" pitchFamily="49" charset="0"/>
              </a:rPr>
              <a:t>add</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"note"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"highlight"</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elem</a:t>
            </a:r>
            <a:r>
              <a:rPr lang="en-US" b="0" i="0" dirty="0" err="1">
                <a:solidFill>
                  <a:srgbClr val="5F6364"/>
                </a:solidFill>
                <a:effectLst/>
                <a:latin typeface="Consolas" panose="020B0609020204030204" pitchFamily="49" charset="0"/>
              </a:rPr>
              <a:t>.</a:t>
            </a:r>
            <a:r>
              <a:rPr lang="en-US" b="0" i="0" dirty="0" err="1">
                <a:solidFill>
                  <a:srgbClr val="000000"/>
                </a:solidFill>
                <a:effectLst/>
                <a:latin typeface="Consolas" panose="020B0609020204030204" pitchFamily="49" charset="0"/>
              </a:rPr>
              <a:t>classList</a:t>
            </a:r>
            <a:r>
              <a:rPr lang="en-US" b="0" i="0" dirty="0" err="1">
                <a:solidFill>
                  <a:srgbClr val="5F6364"/>
                </a:solidFill>
                <a:effectLst/>
                <a:latin typeface="Consolas" panose="020B0609020204030204" pitchFamily="49" charset="0"/>
              </a:rPr>
              <a:t>.</a:t>
            </a:r>
            <a:r>
              <a:rPr lang="en-US" b="0" i="0" dirty="0" err="1">
                <a:solidFill>
                  <a:srgbClr val="DD4A68"/>
                </a:solidFill>
                <a:effectLst/>
                <a:latin typeface="Consolas" panose="020B0609020204030204" pitchFamily="49" charset="0"/>
              </a:rPr>
              <a:t>remove</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"hide"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elem</a:t>
            </a:r>
            <a:r>
              <a:rPr lang="en-US" b="0" i="0" dirty="0" err="1">
                <a:solidFill>
                  <a:srgbClr val="5F6364"/>
                </a:solidFill>
                <a:effectLst/>
                <a:latin typeface="Consolas" panose="020B0609020204030204" pitchFamily="49" charset="0"/>
              </a:rPr>
              <a:t>.</a:t>
            </a:r>
            <a:r>
              <a:rPr lang="en-US" b="0" i="0" dirty="0" err="1">
                <a:solidFill>
                  <a:srgbClr val="000000"/>
                </a:solidFill>
                <a:effectLst/>
                <a:latin typeface="Consolas" panose="020B0609020204030204" pitchFamily="49" charset="0"/>
              </a:rPr>
              <a:t>classList</a:t>
            </a:r>
            <a:r>
              <a:rPr lang="en-US" b="0" i="0" dirty="0" err="1">
                <a:solidFill>
                  <a:srgbClr val="5F6364"/>
                </a:solidFill>
                <a:effectLst/>
                <a:latin typeface="Consolas" panose="020B0609020204030204" pitchFamily="49" charset="0"/>
              </a:rPr>
              <a:t>.</a:t>
            </a:r>
            <a:r>
              <a:rPr lang="en-US" b="0" i="0" dirty="0" err="1">
                <a:solidFill>
                  <a:srgbClr val="DD4A68"/>
                </a:solidFill>
                <a:effectLst/>
                <a:latin typeface="Consolas" panose="020B0609020204030204" pitchFamily="49" charset="0"/>
              </a:rPr>
              <a:t>remove</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"disabled"</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"note"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elem</a:t>
            </a:r>
            <a:r>
              <a:rPr lang="en-US" b="0" i="0" dirty="0" err="1">
                <a:solidFill>
                  <a:srgbClr val="5F6364"/>
                </a:solidFill>
                <a:effectLst/>
                <a:latin typeface="Consolas" panose="020B0609020204030204" pitchFamily="49" charset="0"/>
              </a:rPr>
              <a:t>.</a:t>
            </a:r>
            <a:r>
              <a:rPr lang="en-US" b="0" i="0" dirty="0" err="1">
                <a:solidFill>
                  <a:srgbClr val="000000"/>
                </a:solidFill>
                <a:effectLst/>
                <a:latin typeface="Consolas" panose="020B0609020204030204" pitchFamily="49" charset="0"/>
              </a:rPr>
              <a:t>classList</a:t>
            </a:r>
            <a:r>
              <a:rPr lang="en-US" b="0" i="0" dirty="0" err="1">
                <a:solidFill>
                  <a:srgbClr val="5F6364"/>
                </a:solidFill>
                <a:effectLst/>
                <a:latin typeface="Consolas" panose="020B0609020204030204" pitchFamily="49" charset="0"/>
              </a:rPr>
              <a:t>.</a:t>
            </a:r>
            <a:r>
              <a:rPr lang="en-US" b="0" i="0" dirty="0" err="1">
                <a:solidFill>
                  <a:srgbClr val="DD4A68"/>
                </a:solidFill>
                <a:effectLst/>
                <a:latin typeface="Consolas" panose="020B0609020204030204" pitchFamily="49" charset="0"/>
              </a:rPr>
              <a:t>toggle</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"visible"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pPr marL="0" indent="0">
              <a:buNone/>
            </a:pPr>
            <a:r>
              <a:rPr lang="en-US" b="0" i="0" dirty="0">
                <a:solidFill>
                  <a:srgbClr val="0077AA"/>
                </a:solidFill>
                <a:effectLst/>
                <a:latin typeface="Consolas" panose="020B0609020204030204" pitchFamily="49" charset="0"/>
              </a:rPr>
              <a:t>if</a:t>
            </a:r>
            <a:r>
              <a:rPr lang="en-US" b="0" i="0" dirty="0">
                <a:solidFill>
                  <a:srgbClr val="5F6364"/>
                </a:solidFill>
                <a:effectLst/>
                <a:latin typeface="Consolas" panose="020B0609020204030204" pitchFamily="49" charset="0"/>
              </a:rPr>
              <a:t>(</a:t>
            </a:r>
            <a:r>
              <a:rPr lang="en-US" b="0" i="0" dirty="0" err="1">
                <a:solidFill>
                  <a:srgbClr val="000000"/>
                </a:solidFill>
                <a:effectLst/>
                <a:latin typeface="Consolas" panose="020B0609020204030204" pitchFamily="49" charset="0"/>
              </a:rPr>
              <a:t>elem</a:t>
            </a:r>
            <a:r>
              <a:rPr lang="en-US" b="0" i="0" dirty="0" err="1">
                <a:solidFill>
                  <a:srgbClr val="5F6364"/>
                </a:solidFill>
                <a:effectLst/>
                <a:latin typeface="Consolas" panose="020B0609020204030204" pitchFamily="49" charset="0"/>
              </a:rPr>
              <a:t>.</a:t>
            </a:r>
            <a:r>
              <a:rPr lang="en-US" b="0" i="0" dirty="0" err="1">
                <a:solidFill>
                  <a:srgbClr val="000000"/>
                </a:solidFill>
                <a:effectLst/>
                <a:latin typeface="Consolas" panose="020B0609020204030204" pitchFamily="49" charset="0"/>
              </a:rPr>
              <a:t>classList</a:t>
            </a:r>
            <a:r>
              <a:rPr lang="en-US" b="0" i="0" dirty="0" err="1">
                <a:solidFill>
                  <a:srgbClr val="5F6364"/>
                </a:solidFill>
                <a:effectLst/>
                <a:latin typeface="Consolas" panose="020B0609020204030204" pitchFamily="49" charset="0"/>
              </a:rPr>
              <a:t>.</a:t>
            </a:r>
            <a:r>
              <a:rPr lang="en-US" b="0" i="0" dirty="0" err="1">
                <a:solidFill>
                  <a:srgbClr val="DD4A68"/>
                </a:solidFill>
                <a:effectLst/>
                <a:latin typeface="Consolas" panose="020B0609020204030204" pitchFamily="49" charset="0"/>
              </a:rPr>
              <a:t>contains</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"highlight"</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DD4A68"/>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"The specified class exists on the element."</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endParaRPr lang="en-US" dirty="0"/>
          </a:p>
        </p:txBody>
      </p:sp>
      <p:sp>
        <p:nvSpPr>
          <p:cNvPr id="4" name="Footer Placeholder 3">
            <a:extLst>
              <a:ext uri="{FF2B5EF4-FFF2-40B4-BE49-F238E27FC236}">
                <a16:creationId xmlns:a16="http://schemas.microsoft.com/office/drawing/2014/main" id="{F275C564-AC92-4E6D-BBDE-F0877DFBA37F}"/>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132607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A63-6616-40EB-8B9A-BB78DEFD98F2}"/>
              </a:ext>
            </a:extLst>
          </p:cNvPr>
          <p:cNvSpPr>
            <a:spLocks noGrp="1"/>
          </p:cNvSpPr>
          <p:nvPr>
            <p:ph type="title"/>
          </p:nvPr>
        </p:nvSpPr>
        <p:spPr/>
        <p:txBody>
          <a:bodyPr/>
          <a:lstStyle/>
          <a:p>
            <a:r>
              <a:rPr lang="en-US" sz="4400" b="1" dirty="0" err="1">
                <a:solidFill>
                  <a:srgbClr val="00B176"/>
                </a:solidFill>
                <a:latin typeface="Podkova"/>
              </a:rPr>
              <a:t>innerText</a:t>
            </a:r>
            <a:r>
              <a:rPr lang="en-US" sz="4400" b="1" dirty="0">
                <a:solidFill>
                  <a:srgbClr val="00B176"/>
                </a:solidFill>
                <a:latin typeface="Podkova"/>
              </a:rPr>
              <a:t> vs </a:t>
            </a:r>
            <a:r>
              <a:rPr lang="en-US" sz="4400" b="1" dirty="0" err="1">
                <a:solidFill>
                  <a:srgbClr val="00B176"/>
                </a:solidFill>
                <a:latin typeface="Podkova"/>
              </a:rPr>
              <a:t>innerHTML</a:t>
            </a:r>
            <a:endParaRPr lang="en-US" dirty="0"/>
          </a:p>
        </p:txBody>
      </p:sp>
      <p:sp>
        <p:nvSpPr>
          <p:cNvPr id="4" name="Footer Placeholder 3">
            <a:extLst>
              <a:ext uri="{FF2B5EF4-FFF2-40B4-BE49-F238E27FC236}">
                <a16:creationId xmlns:a16="http://schemas.microsoft.com/office/drawing/2014/main" id="{7C79C886-2C68-4C6C-8632-560D257104DF}"/>
              </a:ext>
            </a:extLst>
          </p:cNvPr>
          <p:cNvSpPr>
            <a:spLocks noGrp="1"/>
          </p:cNvSpPr>
          <p:nvPr>
            <p:ph type="ftr" sz="quarter" idx="11"/>
          </p:nvPr>
        </p:nvSpPr>
        <p:spPr/>
        <p:txBody>
          <a:bodyPr/>
          <a:lstStyle/>
          <a:p>
            <a:r>
              <a:rPr lang="en-US"/>
              <a:t>www.Shyamsir.com</a:t>
            </a:r>
          </a:p>
        </p:txBody>
      </p:sp>
      <p:sp>
        <p:nvSpPr>
          <p:cNvPr id="7" name="TextBox 6">
            <a:extLst>
              <a:ext uri="{FF2B5EF4-FFF2-40B4-BE49-F238E27FC236}">
                <a16:creationId xmlns:a16="http://schemas.microsoft.com/office/drawing/2014/main" id="{4F6509CF-2653-4F46-995E-235C77291AED}"/>
              </a:ext>
            </a:extLst>
          </p:cNvPr>
          <p:cNvSpPr txBox="1"/>
          <p:nvPr/>
        </p:nvSpPr>
        <p:spPr>
          <a:xfrm>
            <a:off x="838200" y="1720840"/>
            <a:ext cx="9962322" cy="4247317"/>
          </a:xfrm>
          <a:prstGeom prst="rect">
            <a:avLst/>
          </a:prstGeom>
          <a:noFill/>
        </p:spPr>
        <p:txBody>
          <a:bodyPr wrap="square">
            <a:spAutoFit/>
          </a:bodyPr>
          <a:lstStyle/>
          <a:p>
            <a:r>
              <a:rPr lang="en-US" b="0" dirty="0">
                <a:effectLst/>
                <a:latin typeface="Verdana" panose="020B0604030504040204" pitchFamily="34" charset="0"/>
                <a:ea typeface="Verdana" panose="020B0604030504040204" pitchFamily="34" charset="0"/>
              </a:rPr>
              <a:t> &lt;script&gt;</a:t>
            </a:r>
          </a:p>
          <a:p>
            <a:endParaRPr lang="en-US" b="0" dirty="0">
              <a:effectLst/>
              <a:latin typeface="Verdana" panose="020B0604030504040204" pitchFamily="34" charset="0"/>
              <a:ea typeface="Verdana" panose="020B0604030504040204" pitchFamily="34" charset="0"/>
            </a:endParaRPr>
          </a:p>
          <a:p>
            <a:r>
              <a:rPr lang="en-US" b="0" dirty="0">
                <a:effectLst/>
                <a:latin typeface="Verdana" panose="020B0604030504040204" pitchFamily="34" charset="0"/>
                <a:ea typeface="Verdana" panose="020B0604030504040204" pitchFamily="34" charset="0"/>
              </a:rPr>
              <a:t>        const hi1=()=&gt;{</a:t>
            </a:r>
          </a:p>
          <a:p>
            <a:r>
              <a:rPr lang="en-US" b="0" dirty="0">
                <a:effectLst/>
                <a:latin typeface="Verdana" panose="020B0604030504040204" pitchFamily="34" charset="0"/>
                <a:ea typeface="Verdana" panose="020B0604030504040204" pitchFamily="34" charset="0"/>
              </a:rPr>
              <a:t>                </a:t>
            </a:r>
          </a:p>
          <a:p>
            <a:r>
              <a:rPr lang="en-US" b="0" dirty="0">
                <a:effectLst/>
                <a:latin typeface="Verdana" panose="020B0604030504040204" pitchFamily="34" charset="0"/>
                <a:ea typeface="Verdana" panose="020B0604030504040204" pitchFamily="34" charset="0"/>
              </a:rPr>
              <a:t>                let data=</a:t>
            </a:r>
            <a:r>
              <a:rPr lang="en-US" b="0" dirty="0" err="1">
                <a:effectLst/>
                <a:latin typeface="Verdana" panose="020B0604030504040204" pitchFamily="34" charset="0"/>
                <a:ea typeface="Verdana" panose="020B0604030504040204" pitchFamily="34" charset="0"/>
              </a:rPr>
              <a:t>document.getElementById</a:t>
            </a:r>
            <a:r>
              <a:rPr lang="en-US" b="0" dirty="0">
                <a:effectLst/>
                <a:latin typeface="Verdana" panose="020B0604030504040204" pitchFamily="34" charset="0"/>
                <a:ea typeface="Verdana" panose="020B0604030504040204" pitchFamily="34" charset="0"/>
              </a:rPr>
              <a:t>("</a:t>
            </a:r>
            <a:r>
              <a:rPr lang="en-US" b="0" dirty="0" err="1">
                <a:effectLst/>
                <a:latin typeface="Verdana" panose="020B0604030504040204" pitchFamily="34" charset="0"/>
                <a:ea typeface="Verdana" panose="020B0604030504040204" pitchFamily="34" charset="0"/>
              </a:rPr>
              <a:t>divdata</a:t>
            </a:r>
            <a:r>
              <a:rPr lang="en-US" b="0" dirty="0">
                <a:effectLst/>
                <a:latin typeface="Verdana" panose="020B0604030504040204" pitchFamily="34" charset="0"/>
                <a:ea typeface="Verdana" panose="020B0604030504040204" pitchFamily="34" charset="0"/>
              </a:rPr>
              <a:t>").</a:t>
            </a:r>
            <a:r>
              <a:rPr lang="en-US" b="0" dirty="0" err="1">
                <a:effectLst/>
                <a:latin typeface="Verdana" panose="020B0604030504040204" pitchFamily="34" charset="0"/>
                <a:ea typeface="Verdana" panose="020B0604030504040204" pitchFamily="34" charset="0"/>
              </a:rPr>
              <a:t>innerHTML</a:t>
            </a:r>
            <a:r>
              <a:rPr lang="en-US" b="0" dirty="0">
                <a:effectLst/>
                <a:latin typeface="Verdana" panose="020B0604030504040204" pitchFamily="34" charset="0"/>
                <a:ea typeface="Verdana" panose="020B0604030504040204" pitchFamily="34" charset="0"/>
              </a:rPr>
              <a:t>;</a:t>
            </a:r>
          </a:p>
          <a:p>
            <a:r>
              <a:rPr lang="en-US" b="0" dirty="0">
                <a:effectLst/>
                <a:latin typeface="Verdana" panose="020B0604030504040204" pitchFamily="34" charset="0"/>
                <a:ea typeface="Verdana" panose="020B0604030504040204" pitchFamily="34" charset="0"/>
              </a:rPr>
              <a:t>                </a:t>
            </a:r>
            <a:r>
              <a:rPr lang="en-US" b="0" dirty="0" err="1">
                <a:effectLst/>
                <a:latin typeface="Verdana" panose="020B0604030504040204" pitchFamily="34" charset="0"/>
                <a:ea typeface="Verdana" panose="020B0604030504040204" pitchFamily="34" charset="0"/>
              </a:rPr>
              <a:t>divAns.innerText</a:t>
            </a:r>
            <a:r>
              <a:rPr lang="en-US" b="0" dirty="0">
                <a:effectLst/>
                <a:latin typeface="Verdana" panose="020B0604030504040204" pitchFamily="34" charset="0"/>
                <a:ea typeface="Verdana" panose="020B0604030504040204" pitchFamily="34" charset="0"/>
              </a:rPr>
              <a:t>=data;</a:t>
            </a:r>
          </a:p>
          <a:p>
            <a:r>
              <a:rPr lang="en-US" b="0" dirty="0">
                <a:effectLst/>
                <a:latin typeface="Verdana" panose="020B0604030504040204" pitchFamily="34" charset="0"/>
                <a:ea typeface="Verdana" panose="020B0604030504040204" pitchFamily="34" charset="0"/>
              </a:rPr>
              <a:t>        }</a:t>
            </a:r>
          </a:p>
          <a:p>
            <a:endParaRPr lang="en-US" b="0" dirty="0">
              <a:effectLst/>
              <a:latin typeface="Verdana" panose="020B0604030504040204" pitchFamily="34" charset="0"/>
              <a:ea typeface="Verdana" panose="020B0604030504040204" pitchFamily="34" charset="0"/>
            </a:endParaRPr>
          </a:p>
          <a:p>
            <a:r>
              <a:rPr lang="en-US" b="0" dirty="0">
                <a:effectLst/>
                <a:latin typeface="Verdana" panose="020B0604030504040204" pitchFamily="34" charset="0"/>
                <a:ea typeface="Verdana" panose="020B0604030504040204" pitchFamily="34" charset="0"/>
              </a:rPr>
              <a:t>        const hi2=()=&gt;{</a:t>
            </a:r>
          </a:p>
          <a:p>
            <a:r>
              <a:rPr lang="en-US" b="0" dirty="0">
                <a:effectLst/>
                <a:latin typeface="Verdana" panose="020B0604030504040204" pitchFamily="34" charset="0"/>
                <a:ea typeface="Verdana" panose="020B0604030504040204" pitchFamily="34" charset="0"/>
              </a:rPr>
              <a:t>                </a:t>
            </a:r>
          </a:p>
          <a:p>
            <a:r>
              <a:rPr lang="en-US" b="0" dirty="0">
                <a:effectLst/>
                <a:latin typeface="Verdana" panose="020B0604030504040204" pitchFamily="34" charset="0"/>
                <a:ea typeface="Verdana" panose="020B0604030504040204" pitchFamily="34" charset="0"/>
              </a:rPr>
              <a:t>                let data=</a:t>
            </a:r>
            <a:r>
              <a:rPr lang="en-US" b="0" dirty="0" err="1">
                <a:effectLst/>
                <a:latin typeface="Verdana" panose="020B0604030504040204" pitchFamily="34" charset="0"/>
                <a:ea typeface="Verdana" panose="020B0604030504040204" pitchFamily="34" charset="0"/>
              </a:rPr>
              <a:t>document.getElementById</a:t>
            </a:r>
            <a:r>
              <a:rPr lang="en-US" b="0" dirty="0">
                <a:effectLst/>
                <a:latin typeface="Verdana" panose="020B0604030504040204" pitchFamily="34" charset="0"/>
                <a:ea typeface="Verdana" panose="020B0604030504040204" pitchFamily="34" charset="0"/>
              </a:rPr>
              <a:t>("</a:t>
            </a:r>
            <a:r>
              <a:rPr lang="en-US" b="0" dirty="0" err="1">
                <a:effectLst/>
                <a:latin typeface="Verdana" panose="020B0604030504040204" pitchFamily="34" charset="0"/>
                <a:ea typeface="Verdana" panose="020B0604030504040204" pitchFamily="34" charset="0"/>
              </a:rPr>
              <a:t>divdata</a:t>
            </a:r>
            <a:r>
              <a:rPr lang="en-US" b="0" dirty="0">
                <a:effectLst/>
                <a:latin typeface="Verdana" panose="020B0604030504040204" pitchFamily="34" charset="0"/>
                <a:ea typeface="Verdana" panose="020B0604030504040204" pitchFamily="34" charset="0"/>
              </a:rPr>
              <a:t>").</a:t>
            </a:r>
            <a:r>
              <a:rPr lang="en-US" b="0" dirty="0" err="1">
                <a:effectLst/>
                <a:latin typeface="Verdana" panose="020B0604030504040204" pitchFamily="34" charset="0"/>
                <a:ea typeface="Verdana" panose="020B0604030504040204" pitchFamily="34" charset="0"/>
              </a:rPr>
              <a:t>innerText</a:t>
            </a:r>
            <a:r>
              <a:rPr lang="en-US" b="0" dirty="0">
                <a:effectLst/>
                <a:latin typeface="Verdana" panose="020B0604030504040204" pitchFamily="34" charset="0"/>
                <a:ea typeface="Verdana" panose="020B0604030504040204" pitchFamily="34" charset="0"/>
              </a:rPr>
              <a:t>;</a:t>
            </a:r>
          </a:p>
          <a:p>
            <a:r>
              <a:rPr lang="en-US" b="0" dirty="0">
                <a:effectLst/>
                <a:latin typeface="Verdana" panose="020B0604030504040204" pitchFamily="34" charset="0"/>
                <a:ea typeface="Verdana" panose="020B0604030504040204" pitchFamily="34" charset="0"/>
              </a:rPr>
              <a:t>                </a:t>
            </a:r>
            <a:r>
              <a:rPr lang="en-US" b="0" dirty="0" err="1">
                <a:effectLst/>
                <a:latin typeface="Verdana" panose="020B0604030504040204" pitchFamily="34" charset="0"/>
                <a:ea typeface="Verdana" panose="020B0604030504040204" pitchFamily="34" charset="0"/>
              </a:rPr>
              <a:t>divAns.innerText</a:t>
            </a:r>
            <a:r>
              <a:rPr lang="en-US" b="0" dirty="0">
                <a:effectLst/>
                <a:latin typeface="Verdana" panose="020B0604030504040204" pitchFamily="34" charset="0"/>
                <a:ea typeface="Verdana" panose="020B0604030504040204" pitchFamily="34" charset="0"/>
              </a:rPr>
              <a:t>=data;</a:t>
            </a:r>
          </a:p>
          <a:p>
            <a:r>
              <a:rPr lang="en-US" b="0" dirty="0">
                <a:effectLst/>
                <a:latin typeface="Verdana" panose="020B0604030504040204" pitchFamily="34" charset="0"/>
                <a:ea typeface="Verdana" panose="020B0604030504040204" pitchFamily="34" charset="0"/>
              </a:rPr>
              <a:t>        }</a:t>
            </a:r>
          </a:p>
          <a:p>
            <a:endParaRPr lang="en-US" b="0" dirty="0">
              <a:effectLst/>
              <a:latin typeface="Verdana" panose="020B0604030504040204" pitchFamily="34" charset="0"/>
              <a:ea typeface="Verdana" panose="020B0604030504040204" pitchFamily="34" charset="0"/>
            </a:endParaRPr>
          </a:p>
          <a:p>
            <a:r>
              <a:rPr lang="en-US" b="0" dirty="0">
                <a:effectLst/>
                <a:latin typeface="Verdana" panose="020B0604030504040204" pitchFamily="34" charset="0"/>
                <a:ea typeface="Verdana" panose="020B0604030504040204" pitchFamily="34" charset="0"/>
              </a:rPr>
              <a:t>&lt;/script&gt;</a:t>
            </a:r>
          </a:p>
        </p:txBody>
      </p:sp>
    </p:spTree>
    <p:extLst>
      <p:ext uri="{BB962C8B-B14F-4D97-AF65-F5344CB8AC3E}">
        <p14:creationId xmlns:p14="http://schemas.microsoft.com/office/powerpoint/2010/main" val="50425306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8394-281A-4169-9151-86406EF1524B}"/>
              </a:ext>
            </a:extLst>
          </p:cNvPr>
          <p:cNvSpPr>
            <a:spLocks noGrp="1"/>
          </p:cNvSpPr>
          <p:nvPr>
            <p:ph type="ctrTitle"/>
          </p:nvPr>
        </p:nvSpPr>
        <p:spPr/>
        <p:txBody>
          <a:bodyPr>
            <a:normAutofit/>
          </a:bodyPr>
          <a:lstStyle/>
          <a:p>
            <a:r>
              <a:rPr lang="en-US" sz="4000" b="1" dirty="0" err="1">
                <a:solidFill>
                  <a:srgbClr val="00B176"/>
                </a:solidFill>
                <a:latin typeface="Podkova"/>
              </a:rPr>
              <a:t>getAttributes</a:t>
            </a:r>
            <a:r>
              <a:rPr lang="en-US" sz="4000" b="1" dirty="0">
                <a:solidFill>
                  <a:srgbClr val="00B176"/>
                </a:solidFill>
                <a:latin typeface="Podkova"/>
              </a:rPr>
              <a:t>() , </a:t>
            </a:r>
            <a:r>
              <a:rPr lang="en-US" sz="4000" b="1" dirty="0" err="1">
                <a:solidFill>
                  <a:srgbClr val="00B176"/>
                </a:solidFill>
                <a:latin typeface="Podkova"/>
              </a:rPr>
              <a:t>setAttributes</a:t>
            </a:r>
            <a:r>
              <a:rPr lang="en-US" sz="4000" b="1" dirty="0">
                <a:solidFill>
                  <a:srgbClr val="00B176"/>
                </a:solidFill>
                <a:latin typeface="Podkova"/>
              </a:rPr>
              <a:t>(), </a:t>
            </a:r>
            <a:r>
              <a:rPr lang="en-US" sz="4000" b="1" dirty="0" err="1">
                <a:solidFill>
                  <a:srgbClr val="00B176"/>
                </a:solidFill>
                <a:latin typeface="Podkova"/>
              </a:rPr>
              <a:t>removeAttribute</a:t>
            </a:r>
            <a:r>
              <a:rPr lang="en-US" sz="4000" b="1" dirty="0">
                <a:solidFill>
                  <a:srgbClr val="00B176"/>
                </a:solidFill>
                <a:latin typeface="Podkova"/>
              </a:rPr>
              <a:t>() , has Attribute()</a:t>
            </a:r>
          </a:p>
        </p:txBody>
      </p:sp>
      <p:pic>
        <p:nvPicPr>
          <p:cNvPr id="4" name="Picture 3">
            <a:extLst>
              <a:ext uri="{FF2B5EF4-FFF2-40B4-BE49-F238E27FC236}">
                <a16:creationId xmlns:a16="http://schemas.microsoft.com/office/drawing/2014/main" id="{EE4C09F9-B448-4C9F-9D08-D92196C99625}"/>
              </a:ext>
            </a:extLst>
          </p:cNvPr>
          <p:cNvPicPr>
            <a:picLocks noChangeAspect="1"/>
          </p:cNvPicPr>
          <p:nvPr/>
        </p:nvPicPr>
        <p:blipFill>
          <a:blip r:embed="rId2"/>
          <a:stretch>
            <a:fillRect/>
          </a:stretch>
        </p:blipFill>
        <p:spPr>
          <a:xfrm>
            <a:off x="201552" y="23813"/>
            <a:ext cx="1629789" cy="1655762"/>
          </a:xfrm>
          <a:prstGeom prst="rect">
            <a:avLst/>
          </a:prstGeom>
        </p:spPr>
      </p:pic>
      <p:pic>
        <p:nvPicPr>
          <p:cNvPr id="5" name="Picture 4">
            <a:extLst>
              <a:ext uri="{FF2B5EF4-FFF2-40B4-BE49-F238E27FC236}">
                <a16:creationId xmlns:a16="http://schemas.microsoft.com/office/drawing/2014/main" id="{C694F254-CA01-400B-B8F2-98A61621C59F}"/>
              </a:ext>
            </a:extLst>
          </p:cNvPr>
          <p:cNvPicPr>
            <a:picLocks noChangeAspect="1"/>
          </p:cNvPicPr>
          <p:nvPr/>
        </p:nvPicPr>
        <p:blipFill>
          <a:blip r:embed="rId3"/>
          <a:stretch>
            <a:fillRect/>
          </a:stretch>
        </p:blipFill>
        <p:spPr>
          <a:xfrm>
            <a:off x="10337430" y="23813"/>
            <a:ext cx="1653017" cy="1576387"/>
          </a:xfrm>
          <a:prstGeom prst="rect">
            <a:avLst/>
          </a:prstGeom>
        </p:spPr>
      </p:pic>
      <p:sp>
        <p:nvSpPr>
          <p:cNvPr id="6" name="Footer Placeholder 5">
            <a:extLst>
              <a:ext uri="{FF2B5EF4-FFF2-40B4-BE49-F238E27FC236}">
                <a16:creationId xmlns:a16="http://schemas.microsoft.com/office/drawing/2014/main" id="{F4B04C94-9232-40E8-92D5-D0D640A0EBF3}"/>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83195086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35A4-47A8-4FA6-A26F-057009ABE309}"/>
              </a:ext>
            </a:extLst>
          </p:cNvPr>
          <p:cNvSpPr>
            <a:spLocks noGrp="1"/>
          </p:cNvSpPr>
          <p:nvPr>
            <p:ph type="title"/>
          </p:nvPr>
        </p:nvSpPr>
        <p:spPr/>
        <p:txBody>
          <a:bodyPr>
            <a:normAutofit/>
          </a:bodyPr>
          <a:lstStyle/>
          <a:p>
            <a:pPr algn="l"/>
            <a:r>
              <a:rPr lang="en-US" sz="4000" b="1" dirty="0">
                <a:solidFill>
                  <a:srgbClr val="00B176"/>
                </a:solidFill>
                <a:latin typeface="Podkova"/>
              </a:rPr>
              <a:t>Working with Attributes</a:t>
            </a:r>
          </a:p>
        </p:txBody>
      </p:sp>
      <p:sp>
        <p:nvSpPr>
          <p:cNvPr id="3" name="Content Placeholder 2">
            <a:extLst>
              <a:ext uri="{FF2B5EF4-FFF2-40B4-BE49-F238E27FC236}">
                <a16:creationId xmlns:a16="http://schemas.microsoft.com/office/drawing/2014/main" id="{9CBA3CAA-9354-461D-AFFA-57629378AE50}"/>
              </a:ext>
            </a:extLst>
          </p:cNvPr>
          <p:cNvSpPr>
            <a:spLocks noGrp="1"/>
          </p:cNvSpPr>
          <p:nvPr>
            <p:ph idx="1"/>
          </p:nvPr>
        </p:nvSpPr>
        <p:spPr/>
        <p:txBody>
          <a:bodyPr>
            <a:normAutofit/>
          </a:bodyPr>
          <a:lstStyle/>
          <a:p>
            <a:pPr algn="l">
              <a:buFont typeface="Arial" panose="020B0604020202020204" pitchFamily="34" charset="0"/>
              <a:buChar char="•"/>
            </a:pPr>
            <a:r>
              <a:rPr lang="en-US" b="0" i="0" dirty="0" err="1">
                <a:solidFill>
                  <a:srgbClr val="212121"/>
                </a:solidFill>
                <a:effectLst/>
                <a:latin typeface="open sans"/>
              </a:rPr>
              <a:t>getAttribute</a:t>
            </a:r>
            <a:r>
              <a:rPr lang="en-US" b="0" i="0" dirty="0">
                <a:solidFill>
                  <a:srgbClr val="212121"/>
                </a:solidFill>
                <a:effectLst/>
                <a:latin typeface="open sans"/>
              </a:rPr>
              <a:t>() – get new attribute</a:t>
            </a:r>
          </a:p>
          <a:p>
            <a:pPr algn="l">
              <a:buFont typeface="Arial" panose="020B0604020202020204" pitchFamily="34" charset="0"/>
              <a:buChar char="•"/>
            </a:pPr>
            <a:r>
              <a:rPr lang="en-US" b="0" i="0" dirty="0" err="1">
                <a:solidFill>
                  <a:srgbClr val="212121"/>
                </a:solidFill>
                <a:effectLst/>
                <a:latin typeface="open sans"/>
              </a:rPr>
              <a:t>setAttribute</a:t>
            </a:r>
            <a:r>
              <a:rPr lang="en-US" b="0" i="0" dirty="0">
                <a:solidFill>
                  <a:srgbClr val="212121"/>
                </a:solidFill>
                <a:effectLst/>
                <a:latin typeface="open sans"/>
              </a:rPr>
              <a:t>() – set the new attribute</a:t>
            </a:r>
          </a:p>
          <a:p>
            <a:pPr algn="l">
              <a:buFont typeface="Arial" panose="020B0604020202020204" pitchFamily="34" charset="0"/>
              <a:buChar char="•"/>
            </a:pPr>
            <a:r>
              <a:rPr lang="en-US" sz="2800" dirty="0" err="1"/>
              <a:t>removeAttribute</a:t>
            </a:r>
            <a:r>
              <a:rPr lang="en-US" sz="2800" dirty="0"/>
              <a:t>() – removes the attribute</a:t>
            </a:r>
          </a:p>
          <a:p>
            <a:pPr algn="l">
              <a:buFont typeface="Arial" panose="020B0604020202020204" pitchFamily="34" charset="0"/>
              <a:buChar char="•"/>
            </a:pPr>
            <a:r>
              <a:rPr lang="en-US" b="0" i="0" dirty="0" err="1">
                <a:solidFill>
                  <a:srgbClr val="212121"/>
                </a:solidFill>
                <a:effectLst/>
                <a:latin typeface="open sans"/>
              </a:rPr>
              <a:t>hasAttribute</a:t>
            </a:r>
            <a:r>
              <a:rPr lang="en-US" b="0" i="0" dirty="0">
                <a:solidFill>
                  <a:srgbClr val="212121"/>
                </a:solidFill>
                <a:effectLst/>
                <a:latin typeface="open sans"/>
              </a:rPr>
              <a:t>() – check if an element has a specified attribute or not.</a:t>
            </a:r>
          </a:p>
        </p:txBody>
      </p:sp>
      <p:sp>
        <p:nvSpPr>
          <p:cNvPr id="4" name="Footer Placeholder 3">
            <a:extLst>
              <a:ext uri="{FF2B5EF4-FFF2-40B4-BE49-F238E27FC236}">
                <a16:creationId xmlns:a16="http://schemas.microsoft.com/office/drawing/2014/main" id="{63D897CF-F92F-4DBD-863B-1D1497697FCE}"/>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7337674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FC00-E5C9-4E72-BED3-6CDDC341D18A}"/>
              </a:ext>
            </a:extLst>
          </p:cNvPr>
          <p:cNvSpPr>
            <a:spLocks noGrp="1"/>
          </p:cNvSpPr>
          <p:nvPr>
            <p:ph type="title"/>
          </p:nvPr>
        </p:nvSpPr>
        <p:spPr/>
        <p:txBody>
          <a:bodyPr>
            <a:normAutofit/>
          </a:bodyPr>
          <a:lstStyle/>
          <a:p>
            <a:r>
              <a:rPr lang="en-US" sz="4000" b="1" dirty="0">
                <a:solidFill>
                  <a:srgbClr val="00B176"/>
                </a:solidFill>
                <a:latin typeface="Podkova"/>
              </a:rPr>
              <a:t>List of Attributes</a:t>
            </a:r>
          </a:p>
        </p:txBody>
      </p:sp>
      <p:sp>
        <p:nvSpPr>
          <p:cNvPr id="3" name="Content Placeholder 2">
            <a:extLst>
              <a:ext uri="{FF2B5EF4-FFF2-40B4-BE49-F238E27FC236}">
                <a16:creationId xmlns:a16="http://schemas.microsoft.com/office/drawing/2014/main" id="{A339A60E-BB5F-48E3-925B-4E80D554B322}"/>
              </a:ext>
            </a:extLst>
          </p:cNvPr>
          <p:cNvSpPr>
            <a:spLocks noGrp="1"/>
          </p:cNvSpPr>
          <p:nvPr>
            <p:ph idx="1"/>
          </p:nvPr>
        </p:nvSpPr>
        <p:spPr/>
        <p:txBody>
          <a:bodyPr>
            <a:normAutofit/>
          </a:bodyPr>
          <a:lstStyle/>
          <a:p>
            <a:pPr marL="0" indent="0">
              <a:buNone/>
            </a:pPr>
            <a:br>
              <a:rPr lang="en-US" b="1" dirty="0">
                <a:effectLst/>
                <a:latin typeface="Consolas" panose="020B0609020204030204" pitchFamily="49" charset="0"/>
              </a:rPr>
            </a:br>
            <a:r>
              <a:rPr lang="en-US" b="1" dirty="0">
                <a:effectLst/>
                <a:latin typeface="Consolas" panose="020B0609020204030204" pitchFamily="49" charset="0"/>
              </a:rPr>
              <a:t>    &lt;table id="</a:t>
            </a:r>
            <a:r>
              <a:rPr lang="en-US" b="1" dirty="0" err="1">
                <a:effectLst/>
                <a:latin typeface="Consolas" panose="020B0609020204030204" pitchFamily="49" charset="0"/>
              </a:rPr>
              <a:t>tblid</a:t>
            </a:r>
            <a:r>
              <a:rPr lang="en-US" b="1" dirty="0">
                <a:effectLst/>
                <a:latin typeface="Consolas" panose="020B0609020204030204" pitchFamily="49" charset="0"/>
              </a:rPr>
              <a:t>" border="2" </a:t>
            </a:r>
            <a:r>
              <a:rPr lang="en-US" b="1" dirty="0" err="1">
                <a:effectLst/>
                <a:latin typeface="Consolas" panose="020B0609020204030204" pitchFamily="49" charset="0"/>
              </a:rPr>
              <a:t>cellspacing</a:t>
            </a:r>
            <a:r>
              <a:rPr lang="en-US" b="1" dirty="0">
                <a:effectLst/>
                <a:latin typeface="Consolas" panose="020B0609020204030204" pitchFamily="49" charset="0"/>
              </a:rPr>
              <a:t>="2" cellpadding="2"&gt;</a:t>
            </a:r>
          </a:p>
          <a:p>
            <a:pPr marL="0" indent="0">
              <a:buNone/>
            </a:pPr>
            <a:r>
              <a:rPr lang="en-US" b="1" dirty="0">
                <a:effectLst/>
                <a:latin typeface="Consolas" panose="020B0609020204030204" pitchFamily="49" charset="0"/>
              </a:rPr>
              <a:t>        &lt;tr&gt;</a:t>
            </a:r>
          </a:p>
          <a:p>
            <a:pPr marL="0" indent="0">
              <a:buNone/>
            </a:pPr>
            <a:r>
              <a:rPr lang="en-US" b="1" dirty="0">
                <a:effectLst/>
                <a:latin typeface="Consolas" panose="020B0609020204030204" pitchFamily="49" charset="0"/>
              </a:rPr>
              <a:t>            &lt;td&gt;Hello&lt;/td&gt;</a:t>
            </a:r>
          </a:p>
          <a:p>
            <a:pPr marL="0" indent="0">
              <a:buNone/>
            </a:pPr>
            <a:r>
              <a:rPr lang="en-US" b="1" dirty="0">
                <a:effectLst/>
                <a:latin typeface="Consolas" panose="020B0609020204030204" pitchFamily="49" charset="0"/>
              </a:rPr>
              <a:t>        &lt;/tr&gt;</a:t>
            </a:r>
          </a:p>
          <a:p>
            <a:pPr marL="0" indent="0">
              <a:buNone/>
            </a:pPr>
            <a:r>
              <a:rPr lang="en-US" b="1" dirty="0">
                <a:effectLst/>
                <a:latin typeface="Consolas" panose="020B0609020204030204" pitchFamily="49" charset="0"/>
              </a:rPr>
              <a:t>    &lt;/table&gt;</a:t>
            </a:r>
          </a:p>
          <a:p>
            <a:pPr marL="0" indent="0">
              <a:buNone/>
            </a:pPr>
            <a:endParaRPr lang="en-US" b="1" dirty="0"/>
          </a:p>
        </p:txBody>
      </p:sp>
      <p:sp>
        <p:nvSpPr>
          <p:cNvPr id="4" name="Footer Placeholder 3">
            <a:extLst>
              <a:ext uri="{FF2B5EF4-FFF2-40B4-BE49-F238E27FC236}">
                <a16:creationId xmlns:a16="http://schemas.microsoft.com/office/drawing/2014/main" id="{7C7C76F7-8C60-4CAE-87FA-4F3E48026E30}"/>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74392827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FC00-E5C9-4E72-BED3-6CDDC341D18A}"/>
              </a:ext>
            </a:extLst>
          </p:cNvPr>
          <p:cNvSpPr>
            <a:spLocks noGrp="1"/>
          </p:cNvSpPr>
          <p:nvPr>
            <p:ph type="title"/>
          </p:nvPr>
        </p:nvSpPr>
        <p:spPr/>
        <p:txBody>
          <a:bodyPr>
            <a:normAutofit/>
          </a:bodyPr>
          <a:lstStyle/>
          <a:p>
            <a:r>
              <a:rPr lang="en-US" sz="4000" b="1" dirty="0">
                <a:solidFill>
                  <a:srgbClr val="00B176"/>
                </a:solidFill>
                <a:latin typeface="Podkova"/>
              </a:rPr>
              <a:t>List of Attributes</a:t>
            </a:r>
          </a:p>
        </p:txBody>
      </p:sp>
      <p:sp>
        <p:nvSpPr>
          <p:cNvPr id="3" name="Content Placeholder 2">
            <a:extLst>
              <a:ext uri="{FF2B5EF4-FFF2-40B4-BE49-F238E27FC236}">
                <a16:creationId xmlns:a16="http://schemas.microsoft.com/office/drawing/2014/main" id="{A339A60E-BB5F-48E3-925B-4E80D554B322}"/>
              </a:ext>
            </a:extLst>
          </p:cNvPr>
          <p:cNvSpPr>
            <a:spLocks noGrp="1"/>
          </p:cNvSpPr>
          <p:nvPr>
            <p:ph idx="1"/>
          </p:nvPr>
        </p:nvSpPr>
        <p:spPr/>
        <p:txBody>
          <a:bodyPr>
            <a:normAutofit fontScale="77500" lnSpcReduction="20000"/>
          </a:bodyPr>
          <a:lstStyle/>
          <a:p>
            <a:pPr marL="0" indent="0">
              <a:buNone/>
            </a:pPr>
            <a:br>
              <a:rPr lang="en-US" b="1" dirty="0">
                <a:effectLst/>
                <a:latin typeface="Consolas" panose="020B0609020204030204" pitchFamily="49" charset="0"/>
              </a:rPr>
            </a:br>
            <a:r>
              <a:rPr lang="en-US" b="1" dirty="0">
                <a:effectLst/>
                <a:latin typeface="Consolas" panose="020B0609020204030204" pitchFamily="49" charset="0"/>
              </a:rPr>
              <a:t>    &lt;button id="</a:t>
            </a:r>
            <a:r>
              <a:rPr lang="en-US" b="1" dirty="0" err="1">
                <a:effectLst/>
                <a:latin typeface="Consolas" panose="020B0609020204030204" pitchFamily="49" charset="0"/>
              </a:rPr>
              <a:t>btnDemo</a:t>
            </a:r>
            <a:r>
              <a:rPr lang="en-US" b="1" dirty="0">
                <a:effectLst/>
                <a:latin typeface="Consolas" panose="020B0609020204030204" pitchFamily="49" charset="0"/>
              </a:rPr>
              <a:t>" onclick="</a:t>
            </a:r>
            <a:r>
              <a:rPr lang="en-US" b="1" dirty="0" err="1">
                <a:effectLst/>
                <a:latin typeface="Consolas" panose="020B0609020204030204" pitchFamily="49" charset="0"/>
              </a:rPr>
              <a:t>hihello</a:t>
            </a:r>
            <a:r>
              <a:rPr lang="en-US" b="1" dirty="0">
                <a:effectLst/>
                <a:latin typeface="Consolas" panose="020B0609020204030204" pitchFamily="49" charset="0"/>
              </a:rPr>
              <a:t>();"&gt;Click me&lt;/button&gt;</a:t>
            </a:r>
          </a:p>
          <a:p>
            <a:pPr marL="0" indent="0">
              <a:buNone/>
            </a:pPr>
            <a:r>
              <a:rPr lang="en-US" b="1" dirty="0">
                <a:effectLst/>
                <a:latin typeface="Consolas" panose="020B0609020204030204" pitchFamily="49" charset="0"/>
              </a:rPr>
              <a:t>    &lt;script&gt;</a:t>
            </a:r>
          </a:p>
          <a:p>
            <a:pPr marL="0" indent="0">
              <a:buNone/>
            </a:pPr>
            <a:r>
              <a:rPr lang="en-US" b="1" dirty="0">
                <a:effectLst/>
                <a:latin typeface="Consolas" panose="020B0609020204030204" pitchFamily="49" charset="0"/>
              </a:rPr>
              <a:t>        const </a:t>
            </a:r>
            <a:r>
              <a:rPr lang="en-US" b="1" dirty="0" err="1">
                <a:effectLst/>
                <a:latin typeface="Consolas" panose="020B0609020204030204" pitchFamily="49" charset="0"/>
              </a:rPr>
              <a:t>hihello</a:t>
            </a:r>
            <a:r>
              <a:rPr lang="en-US" b="1" dirty="0">
                <a:effectLst/>
                <a:latin typeface="Consolas" panose="020B0609020204030204" pitchFamily="49" charset="0"/>
              </a:rPr>
              <a:t>=()=&gt;{           </a:t>
            </a:r>
          </a:p>
          <a:p>
            <a:pPr marL="0" indent="0">
              <a:buNone/>
            </a:pPr>
            <a:r>
              <a:rPr lang="en-US" b="1" dirty="0">
                <a:effectLst/>
                <a:latin typeface="Consolas" panose="020B0609020204030204" pitchFamily="49" charset="0"/>
              </a:rPr>
              <a:t>                let </a:t>
            </a:r>
            <a:r>
              <a:rPr lang="en-US" b="1" dirty="0" err="1">
                <a:effectLst/>
                <a:latin typeface="Consolas" panose="020B0609020204030204" pitchFamily="49" charset="0"/>
              </a:rPr>
              <a:t>tbl</a:t>
            </a:r>
            <a:r>
              <a:rPr lang="en-US" b="1" dirty="0">
                <a:effectLst/>
                <a:latin typeface="Consolas" panose="020B0609020204030204" pitchFamily="49" charset="0"/>
              </a:rPr>
              <a:t> = </a:t>
            </a:r>
            <a:r>
              <a:rPr lang="en-US" b="1" dirty="0" err="1">
                <a:effectLst/>
                <a:latin typeface="Consolas" panose="020B0609020204030204" pitchFamily="49" charset="0"/>
              </a:rPr>
              <a:t>document.getElementById</a:t>
            </a:r>
            <a:r>
              <a:rPr lang="en-US" b="1" dirty="0">
                <a:effectLst/>
                <a:latin typeface="Consolas" panose="020B0609020204030204" pitchFamily="49" charset="0"/>
              </a:rPr>
              <a:t>("</a:t>
            </a:r>
            <a:r>
              <a:rPr lang="en-US" b="1" dirty="0" err="1">
                <a:effectLst/>
                <a:latin typeface="Consolas" panose="020B0609020204030204" pitchFamily="49" charset="0"/>
              </a:rPr>
              <a:t>tblid</a:t>
            </a:r>
            <a:r>
              <a:rPr lang="en-US" b="1" dirty="0">
                <a:effectLst/>
                <a:latin typeface="Consolas" panose="020B0609020204030204" pitchFamily="49" charset="0"/>
              </a:rPr>
              <a:t>");</a:t>
            </a:r>
          </a:p>
          <a:p>
            <a:pPr marL="0" indent="0">
              <a:buNone/>
            </a:pPr>
            <a:r>
              <a:rPr lang="en-US" b="1" dirty="0">
                <a:effectLst/>
                <a:latin typeface="Consolas" panose="020B0609020204030204" pitchFamily="49" charset="0"/>
              </a:rPr>
              <a:t>                </a:t>
            </a:r>
          </a:p>
          <a:p>
            <a:pPr marL="0" indent="0">
              <a:buNone/>
            </a:pPr>
            <a:r>
              <a:rPr lang="en-US" b="1" dirty="0">
                <a:effectLst/>
                <a:latin typeface="Consolas" panose="020B0609020204030204" pitchFamily="49" charset="0"/>
              </a:rPr>
              <a:t>                for(let </a:t>
            </a:r>
            <a:r>
              <a:rPr lang="en-US" b="1" dirty="0" err="1">
                <a:effectLst/>
                <a:latin typeface="Consolas" panose="020B0609020204030204" pitchFamily="49" charset="0"/>
              </a:rPr>
              <a:t>attr</a:t>
            </a:r>
            <a:r>
              <a:rPr lang="en-US" b="1" dirty="0">
                <a:effectLst/>
                <a:latin typeface="Consolas" panose="020B0609020204030204" pitchFamily="49" charset="0"/>
              </a:rPr>
              <a:t> of </a:t>
            </a:r>
            <a:r>
              <a:rPr lang="en-US" b="1" dirty="0" err="1">
                <a:effectLst/>
                <a:latin typeface="Consolas" panose="020B0609020204030204" pitchFamily="49" charset="0"/>
              </a:rPr>
              <a:t>tbl.attributes</a:t>
            </a:r>
            <a:r>
              <a:rPr lang="en-US" b="1" dirty="0">
                <a:effectLst/>
                <a:latin typeface="Consolas" panose="020B0609020204030204" pitchFamily="49" charset="0"/>
              </a:rPr>
              <a:t>) {</a:t>
            </a:r>
          </a:p>
          <a:p>
            <a:pPr marL="0" indent="0">
              <a:buNone/>
            </a:pPr>
            <a:r>
              <a:rPr lang="en-US" b="1" dirty="0">
                <a:effectLst/>
                <a:latin typeface="Consolas" panose="020B0609020204030204" pitchFamily="49" charset="0"/>
              </a:rPr>
              <a:t>                   </a:t>
            </a:r>
            <a:r>
              <a:rPr lang="en-US" b="1" dirty="0" err="1">
                <a:effectLst/>
                <a:latin typeface="Consolas" panose="020B0609020204030204" pitchFamily="49" charset="0"/>
              </a:rPr>
              <a:t>document.writeln</a:t>
            </a:r>
            <a:r>
              <a:rPr lang="en-US" b="1" dirty="0">
                <a:effectLst/>
                <a:latin typeface="Consolas" panose="020B0609020204030204" pitchFamily="49" charset="0"/>
              </a:rPr>
              <a:t>("&lt;</a:t>
            </a:r>
            <a:r>
              <a:rPr lang="en-US" b="1" dirty="0" err="1">
                <a:effectLst/>
                <a:latin typeface="Consolas" panose="020B0609020204030204" pitchFamily="49" charset="0"/>
              </a:rPr>
              <a:t>br</a:t>
            </a:r>
            <a:r>
              <a:rPr lang="en-US" b="1" dirty="0">
                <a:effectLst/>
                <a:latin typeface="Consolas" panose="020B0609020204030204" pitchFamily="49" charset="0"/>
              </a:rPr>
              <a:t>&gt;" + attr.name +" - "+ </a:t>
            </a:r>
            <a:r>
              <a:rPr lang="en-US" b="1" dirty="0" err="1">
                <a:effectLst/>
                <a:latin typeface="Consolas" panose="020B0609020204030204" pitchFamily="49" charset="0"/>
              </a:rPr>
              <a:t>attr.value</a:t>
            </a:r>
            <a:r>
              <a:rPr lang="en-US" b="1" dirty="0">
                <a:effectLst/>
                <a:latin typeface="Consolas" panose="020B0609020204030204" pitchFamily="49" charset="0"/>
              </a:rPr>
              <a:t>);</a:t>
            </a:r>
          </a:p>
          <a:p>
            <a:pPr marL="0" indent="0">
              <a:buNone/>
            </a:pPr>
            <a:r>
              <a:rPr lang="en-US" b="1" dirty="0">
                <a:effectLst/>
                <a:latin typeface="Consolas" panose="020B0609020204030204" pitchFamily="49" charset="0"/>
              </a:rPr>
              <a:t>                }</a:t>
            </a:r>
          </a:p>
          <a:p>
            <a:pPr marL="0" indent="0">
              <a:buNone/>
            </a:pPr>
            <a:r>
              <a:rPr lang="en-US" b="1" dirty="0">
                <a:effectLst/>
                <a:latin typeface="Consolas" panose="020B0609020204030204" pitchFamily="49" charset="0"/>
              </a:rPr>
              <a:t>        }</a:t>
            </a:r>
          </a:p>
          <a:p>
            <a:pPr marL="0" indent="0">
              <a:buNone/>
            </a:pPr>
            <a:r>
              <a:rPr lang="en-US" b="1" dirty="0">
                <a:effectLst/>
                <a:latin typeface="Consolas" panose="020B0609020204030204" pitchFamily="49" charset="0"/>
              </a:rPr>
              <a:t>    &lt;/script&gt;</a:t>
            </a:r>
          </a:p>
        </p:txBody>
      </p:sp>
      <p:sp>
        <p:nvSpPr>
          <p:cNvPr id="4" name="Footer Placeholder 3">
            <a:extLst>
              <a:ext uri="{FF2B5EF4-FFF2-40B4-BE49-F238E27FC236}">
                <a16:creationId xmlns:a16="http://schemas.microsoft.com/office/drawing/2014/main" id="{9566F8C8-C0F8-4797-9DD0-E3545CC9B827}"/>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62363056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C7FE9-885D-4B45-A1B2-5015D62BD893}"/>
              </a:ext>
            </a:extLst>
          </p:cNvPr>
          <p:cNvSpPr>
            <a:spLocks noGrp="1"/>
          </p:cNvSpPr>
          <p:nvPr>
            <p:ph idx="1"/>
          </p:nvPr>
        </p:nvSpPr>
        <p:spPr>
          <a:xfrm>
            <a:off x="838200" y="309489"/>
            <a:ext cx="10515600" cy="5867474"/>
          </a:xfrm>
        </p:spPr>
        <p:txBody>
          <a:bodyPr>
            <a:normAutofit fontScale="85000" lnSpcReduction="20000"/>
          </a:bodyPr>
          <a:lstStyle/>
          <a:p>
            <a:pPr marL="0" indent="0">
              <a:buNone/>
            </a:pPr>
            <a:r>
              <a:rPr lang="en-US" dirty="0"/>
              <a:t>&lt;body&gt;</a:t>
            </a:r>
          </a:p>
          <a:p>
            <a:pPr marL="0" indent="0">
              <a:buNone/>
            </a:pPr>
            <a:r>
              <a:rPr lang="en-US" dirty="0"/>
              <a:t>    &lt;a </a:t>
            </a:r>
            <a:r>
              <a:rPr lang="en-US" dirty="0" err="1"/>
              <a:t>href</a:t>
            </a:r>
            <a:r>
              <a:rPr lang="en-US" dirty="0"/>
              <a:t>="https://www.google.com/" target="_blank" id="</a:t>
            </a:r>
            <a:r>
              <a:rPr lang="en-US" dirty="0" err="1"/>
              <a:t>myLink</a:t>
            </a:r>
            <a:r>
              <a:rPr lang="en-US" dirty="0"/>
              <a:t>"&gt;Google&lt;/a&gt;</a:t>
            </a:r>
          </a:p>
          <a:p>
            <a:pPr marL="0" indent="0">
              <a:buNone/>
            </a:pPr>
            <a:endParaRPr lang="en-US" dirty="0"/>
          </a:p>
          <a:p>
            <a:pPr marL="0" indent="0">
              <a:buNone/>
            </a:pPr>
            <a:r>
              <a:rPr lang="en-US" dirty="0"/>
              <a:t>&lt;script&gt;</a:t>
            </a:r>
          </a:p>
          <a:p>
            <a:pPr marL="0" indent="0">
              <a:buNone/>
            </a:pPr>
            <a:r>
              <a:rPr lang="en-US" dirty="0"/>
              <a:t>    // Selecting the element by ID attribute</a:t>
            </a:r>
          </a:p>
          <a:p>
            <a:pPr marL="0" indent="0">
              <a:buNone/>
            </a:pPr>
            <a:r>
              <a:rPr lang="en-US" dirty="0"/>
              <a:t>    var link = </a:t>
            </a:r>
            <a:r>
              <a:rPr lang="en-US" dirty="0" err="1"/>
              <a:t>document.getElementById</a:t>
            </a:r>
            <a:r>
              <a:rPr lang="en-US" dirty="0"/>
              <a:t>("</a:t>
            </a:r>
            <a:r>
              <a:rPr lang="en-US" dirty="0" err="1"/>
              <a:t>myLink</a:t>
            </a:r>
            <a:r>
              <a:rPr lang="en-US" dirty="0"/>
              <a:t>");</a:t>
            </a:r>
          </a:p>
          <a:p>
            <a:pPr marL="0" indent="0">
              <a:buNone/>
            </a:pPr>
            <a:r>
              <a:rPr lang="en-US" dirty="0"/>
              <a:t>    </a:t>
            </a:r>
          </a:p>
          <a:p>
            <a:pPr marL="0" indent="0">
              <a:buNone/>
            </a:pPr>
            <a:r>
              <a:rPr lang="en-US" dirty="0"/>
              <a:t>    // Getting the attributes values</a:t>
            </a:r>
          </a:p>
          <a:p>
            <a:pPr marL="0" indent="0">
              <a:buNone/>
            </a:pPr>
            <a:r>
              <a:rPr lang="en-US" dirty="0"/>
              <a:t>    var </a:t>
            </a:r>
            <a:r>
              <a:rPr lang="en-US" dirty="0" err="1"/>
              <a:t>href</a:t>
            </a:r>
            <a:r>
              <a:rPr lang="en-US" dirty="0"/>
              <a:t> = </a:t>
            </a:r>
            <a:r>
              <a:rPr lang="en-US" dirty="0" err="1"/>
              <a:t>link.getAttribute</a:t>
            </a:r>
            <a:r>
              <a:rPr lang="en-US" dirty="0"/>
              <a:t>("</a:t>
            </a:r>
            <a:r>
              <a:rPr lang="en-US" dirty="0" err="1"/>
              <a:t>href</a:t>
            </a:r>
            <a:r>
              <a:rPr lang="en-US" dirty="0"/>
              <a:t>");</a:t>
            </a:r>
          </a:p>
          <a:p>
            <a:pPr marL="0" indent="0">
              <a:buNone/>
            </a:pPr>
            <a:r>
              <a:rPr lang="en-US" dirty="0"/>
              <a:t>    alert(</a:t>
            </a:r>
            <a:r>
              <a:rPr lang="en-US" dirty="0" err="1"/>
              <a:t>href</a:t>
            </a:r>
            <a:r>
              <a:rPr lang="en-US" dirty="0"/>
              <a:t>); // Outputs: https://www.google.com/</a:t>
            </a:r>
          </a:p>
          <a:p>
            <a:pPr marL="0" indent="0">
              <a:buNone/>
            </a:pPr>
            <a:r>
              <a:rPr lang="en-US" dirty="0"/>
              <a:t>    </a:t>
            </a:r>
          </a:p>
          <a:p>
            <a:pPr marL="0" indent="0">
              <a:buNone/>
            </a:pPr>
            <a:r>
              <a:rPr lang="en-US" dirty="0"/>
              <a:t>    var target = </a:t>
            </a:r>
            <a:r>
              <a:rPr lang="en-US" dirty="0" err="1"/>
              <a:t>link.getAttribute</a:t>
            </a:r>
            <a:r>
              <a:rPr lang="en-US" dirty="0"/>
              <a:t>("target");</a:t>
            </a:r>
          </a:p>
          <a:p>
            <a:pPr marL="0" indent="0">
              <a:buNone/>
            </a:pPr>
            <a:r>
              <a:rPr lang="en-US" dirty="0"/>
              <a:t>    alert(target); // Outputs: _blank</a:t>
            </a:r>
          </a:p>
          <a:p>
            <a:pPr marL="0" indent="0">
              <a:buNone/>
            </a:pPr>
            <a:r>
              <a:rPr lang="en-US" dirty="0"/>
              <a:t>&lt;/script&gt;</a:t>
            </a:r>
          </a:p>
          <a:p>
            <a:pPr marL="0" indent="0">
              <a:buNone/>
            </a:pPr>
            <a:r>
              <a:rPr lang="en-US" dirty="0"/>
              <a:t>&lt;/body&gt;</a:t>
            </a:r>
          </a:p>
        </p:txBody>
      </p:sp>
      <p:sp>
        <p:nvSpPr>
          <p:cNvPr id="2" name="Footer Placeholder 1">
            <a:extLst>
              <a:ext uri="{FF2B5EF4-FFF2-40B4-BE49-F238E27FC236}">
                <a16:creationId xmlns:a16="http://schemas.microsoft.com/office/drawing/2014/main" id="{34B096A4-F5DD-4E83-B7C3-24812C1A206B}"/>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50071281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7B4E01-B2E0-4C93-9049-BA0316378C7F}"/>
              </a:ext>
            </a:extLst>
          </p:cNvPr>
          <p:cNvSpPr txBox="1"/>
          <p:nvPr/>
        </p:nvSpPr>
        <p:spPr>
          <a:xfrm>
            <a:off x="559190" y="566678"/>
            <a:ext cx="11032587" cy="4401205"/>
          </a:xfrm>
          <a:prstGeom prst="rect">
            <a:avLst/>
          </a:prstGeom>
          <a:noFill/>
        </p:spPr>
        <p:txBody>
          <a:bodyPr wrap="square">
            <a:spAutoFit/>
          </a:bodyPr>
          <a:lstStyle/>
          <a:p>
            <a:r>
              <a:rPr lang="en-US" sz="2800" dirty="0"/>
              <a:t>&lt;button type="button" id="</a:t>
            </a:r>
            <a:r>
              <a:rPr lang="en-US" sz="2800" dirty="0" err="1"/>
              <a:t>myBtn</a:t>
            </a:r>
            <a:r>
              <a:rPr lang="en-US" sz="2800" dirty="0"/>
              <a:t>"&gt;Click Me&lt;/button&gt;</a:t>
            </a:r>
          </a:p>
          <a:p>
            <a:endParaRPr lang="en-US" sz="2800" dirty="0"/>
          </a:p>
          <a:p>
            <a:r>
              <a:rPr lang="en-US" sz="2800" dirty="0"/>
              <a:t>&lt;script&gt;</a:t>
            </a:r>
          </a:p>
          <a:p>
            <a:r>
              <a:rPr lang="en-US" sz="2800" dirty="0"/>
              <a:t>    // Selecting the element</a:t>
            </a:r>
          </a:p>
          <a:p>
            <a:r>
              <a:rPr lang="en-US" sz="2800" dirty="0"/>
              <a:t>    var </a:t>
            </a:r>
            <a:r>
              <a:rPr lang="en-US" sz="2800" dirty="0" err="1"/>
              <a:t>btn</a:t>
            </a:r>
            <a:r>
              <a:rPr lang="en-US" sz="2800" dirty="0"/>
              <a:t> = </a:t>
            </a:r>
            <a:r>
              <a:rPr lang="en-US" sz="2800" dirty="0" err="1"/>
              <a:t>document.getElementById</a:t>
            </a:r>
            <a:r>
              <a:rPr lang="en-US" sz="2800" dirty="0"/>
              <a:t>("</a:t>
            </a:r>
            <a:r>
              <a:rPr lang="en-US" sz="2800" dirty="0" err="1"/>
              <a:t>myBtn</a:t>
            </a:r>
            <a:r>
              <a:rPr lang="en-US" sz="2800" dirty="0"/>
              <a:t>");</a:t>
            </a:r>
          </a:p>
          <a:p>
            <a:r>
              <a:rPr lang="en-US" sz="2800" dirty="0"/>
              <a:t>	</a:t>
            </a:r>
          </a:p>
          <a:p>
            <a:r>
              <a:rPr lang="en-US" sz="2800" dirty="0"/>
              <a:t>    // Setting new attributes</a:t>
            </a:r>
          </a:p>
          <a:p>
            <a:r>
              <a:rPr lang="en-US" sz="2800" dirty="0"/>
              <a:t>    </a:t>
            </a:r>
            <a:r>
              <a:rPr lang="en-US" sz="2800" dirty="0" err="1"/>
              <a:t>btn.setAttribute</a:t>
            </a:r>
            <a:r>
              <a:rPr lang="en-US" sz="2800" dirty="0"/>
              <a:t>("class", "click-</a:t>
            </a:r>
            <a:r>
              <a:rPr lang="en-US" sz="2800" dirty="0" err="1"/>
              <a:t>btn</a:t>
            </a:r>
            <a:r>
              <a:rPr lang="en-US" sz="2800" dirty="0"/>
              <a:t>");</a:t>
            </a:r>
          </a:p>
          <a:p>
            <a:r>
              <a:rPr lang="en-US" sz="2800" dirty="0"/>
              <a:t>    </a:t>
            </a:r>
            <a:r>
              <a:rPr lang="en-US" sz="2800" dirty="0" err="1"/>
              <a:t>btn.setAttribute</a:t>
            </a:r>
            <a:r>
              <a:rPr lang="en-US" sz="2800" dirty="0"/>
              <a:t>("disabled", "");</a:t>
            </a:r>
          </a:p>
          <a:p>
            <a:r>
              <a:rPr lang="en-US" sz="2800" dirty="0"/>
              <a:t>&lt;/script&gt;</a:t>
            </a:r>
          </a:p>
        </p:txBody>
      </p:sp>
      <p:sp>
        <p:nvSpPr>
          <p:cNvPr id="2" name="Footer Placeholder 1">
            <a:extLst>
              <a:ext uri="{FF2B5EF4-FFF2-40B4-BE49-F238E27FC236}">
                <a16:creationId xmlns:a16="http://schemas.microsoft.com/office/drawing/2014/main" id="{2E825218-1750-417B-92E6-D0730DD09624}"/>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34468373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FDA398-238D-42B1-AE90-866343740BA3}"/>
              </a:ext>
            </a:extLst>
          </p:cNvPr>
          <p:cNvSpPr txBox="1"/>
          <p:nvPr/>
        </p:nvSpPr>
        <p:spPr>
          <a:xfrm>
            <a:off x="212035" y="695739"/>
            <a:ext cx="11820939" cy="6001643"/>
          </a:xfrm>
          <a:prstGeom prst="rect">
            <a:avLst/>
          </a:prstGeom>
          <a:noFill/>
        </p:spPr>
        <p:txBody>
          <a:bodyPr wrap="square">
            <a:spAutoFit/>
          </a:bodyPr>
          <a:lstStyle/>
          <a:p>
            <a:r>
              <a:rPr lang="en-US" sz="3200" dirty="0"/>
              <a:t>&lt;a </a:t>
            </a:r>
            <a:r>
              <a:rPr lang="en-US" sz="3200" dirty="0" err="1"/>
              <a:t>href</a:t>
            </a:r>
            <a:r>
              <a:rPr lang="en-US" sz="3200" dirty="0"/>
              <a:t>="#" id="</a:t>
            </a:r>
            <a:r>
              <a:rPr lang="en-US" sz="3200" dirty="0" err="1"/>
              <a:t>myLink</a:t>
            </a:r>
            <a:r>
              <a:rPr lang="en-US" sz="3200" dirty="0"/>
              <a:t>"&gt;Shyam sir&lt;/a&gt;</a:t>
            </a:r>
          </a:p>
          <a:p>
            <a:r>
              <a:rPr lang="en-US" sz="3200" dirty="0"/>
              <a:t>    &lt;script&gt;</a:t>
            </a:r>
          </a:p>
          <a:p>
            <a:r>
              <a:rPr lang="en-US" sz="3200" dirty="0"/>
              <a:t>        // Selecting the element</a:t>
            </a:r>
          </a:p>
          <a:p>
            <a:r>
              <a:rPr lang="en-US" sz="3200" dirty="0"/>
              <a:t>        var link = </a:t>
            </a:r>
            <a:r>
              <a:rPr lang="en-US" sz="3200" dirty="0" err="1"/>
              <a:t>document.getElementById</a:t>
            </a:r>
            <a:r>
              <a:rPr lang="en-US" sz="3200" dirty="0"/>
              <a:t>("</a:t>
            </a:r>
            <a:r>
              <a:rPr lang="en-US" sz="3200" dirty="0" err="1"/>
              <a:t>myLink</a:t>
            </a:r>
            <a:r>
              <a:rPr lang="en-US" sz="3200" dirty="0"/>
              <a:t>");</a:t>
            </a:r>
          </a:p>
          <a:p>
            <a:r>
              <a:rPr lang="en-US" sz="3200" dirty="0"/>
              <a:t>        </a:t>
            </a:r>
          </a:p>
          <a:p>
            <a:r>
              <a:rPr lang="en-US" sz="3200" dirty="0"/>
              <a:t>        // Changing the </a:t>
            </a:r>
            <a:r>
              <a:rPr lang="en-US" sz="3200" dirty="0" err="1"/>
              <a:t>href</a:t>
            </a:r>
            <a:r>
              <a:rPr lang="en-US" sz="3200" dirty="0"/>
              <a:t> attribute value</a:t>
            </a:r>
          </a:p>
          <a:p>
            <a:r>
              <a:rPr lang="en-US" sz="3200" dirty="0"/>
              <a:t>        </a:t>
            </a:r>
            <a:r>
              <a:rPr lang="en-US" sz="3200" dirty="0" err="1"/>
              <a:t>link.setAttribute</a:t>
            </a:r>
            <a:r>
              <a:rPr lang="en-US" sz="3200" dirty="0"/>
              <a:t>("</a:t>
            </a:r>
            <a:r>
              <a:rPr lang="en-US" sz="3200" dirty="0" err="1"/>
              <a:t>href</a:t>
            </a:r>
            <a:r>
              <a:rPr lang="en-US" sz="3200" dirty="0"/>
              <a:t>", "https://www.shyamsir.com");</a:t>
            </a:r>
          </a:p>
          <a:p>
            <a:endParaRPr lang="en-US" sz="3200" dirty="0"/>
          </a:p>
          <a:p>
            <a:r>
              <a:rPr lang="en-US" sz="3200" dirty="0"/>
              <a:t>	</a:t>
            </a:r>
            <a:r>
              <a:rPr lang="en-US" sz="3200" dirty="0" err="1"/>
              <a:t>link.setAttribute</a:t>
            </a:r>
            <a:r>
              <a:rPr lang="en-US" sz="3200" dirty="0"/>
              <a:t>(“class”,”</a:t>
            </a:r>
            <a:r>
              <a:rPr lang="en-US" sz="3200" dirty="0" err="1"/>
              <a:t>abc</a:t>
            </a:r>
            <a:r>
              <a:rPr lang="en-US" sz="3200" dirty="0"/>
              <a:t>”);</a:t>
            </a:r>
          </a:p>
          <a:p>
            <a:endParaRPr lang="en-US" sz="3200" dirty="0"/>
          </a:p>
          <a:p>
            <a:r>
              <a:rPr lang="en-US" sz="3200" dirty="0" err="1"/>
              <a:t>document.getElementById</a:t>
            </a:r>
            <a:r>
              <a:rPr lang="en-US" sz="3200" dirty="0"/>
              <a:t>("</a:t>
            </a:r>
            <a:r>
              <a:rPr lang="en-US" sz="3200" dirty="0" err="1"/>
              <a:t>divData</a:t>
            </a:r>
            <a:r>
              <a:rPr lang="en-US" sz="3200" dirty="0"/>
              <a:t>").attributes[1].value="1";</a:t>
            </a:r>
          </a:p>
          <a:p>
            <a:r>
              <a:rPr lang="en-US" sz="3200" dirty="0"/>
              <a:t>    &lt;/script&gt;</a:t>
            </a:r>
          </a:p>
        </p:txBody>
      </p:sp>
      <p:sp>
        <p:nvSpPr>
          <p:cNvPr id="2" name="Footer Placeholder 1">
            <a:extLst>
              <a:ext uri="{FF2B5EF4-FFF2-40B4-BE49-F238E27FC236}">
                <a16:creationId xmlns:a16="http://schemas.microsoft.com/office/drawing/2014/main" id="{F87C3414-F0B1-4B77-8C16-54AA2DBFCC28}"/>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47804704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C97E98-523D-4BC9-8746-CFC9BCAE845B}"/>
              </a:ext>
            </a:extLst>
          </p:cNvPr>
          <p:cNvSpPr txBox="1"/>
          <p:nvPr/>
        </p:nvSpPr>
        <p:spPr>
          <a:xfrm>
            <a:off x="713935" y="599443"/>
            <a:ext cx="10751234" cy="4524315"/>
          </a:xfrm>
          <a:prstGeom prst="rect">
            <a:avLst/>
          </a:prstGeom>
          <a:noFill/>
        </p:spPr>
        <p:txBody>
          <a:bodyPr wrap="square">
            <a:spAutoFit/>
          </a:bodyPr>
          <a:lstStyle/>
          <a:p>
            <a:r>
              <a:rPr lang="en-US" sz="3200" dirty="0"/>
              <a:t>&lt;a </a:t>
            </a:r>
            <a:r>
              <a:rPr lang="en-US" sz="3200" dirty="0" err="1"/>
              <a:t>href</a:t>
            </a:r>
            <a:r>
              <a:rPr lang="en-US" sz="3200" dirty="0"/>
              <a:t>="https://www.google.com/" id="</a:t>
            </a:r>
            <a:r>
              <a:rPr lang="en-US" sz="3200" dirty="0" err="1"/>
              <a:t>myLink</a:t>
            </a:r>
            <a:r>
              <a:rPr lang="en-US" sz="3200" dirty="0"/>
              <a:t>"&gt;Google&lt;/a&gt;</a:t>
            </a:r>
          </a:p>
          <a:p>
            <a:endParaRPr lang="en-US" sz="3200" dirty="0"/>
          </a:p>
          <a:p>
            <a:r>
              <a:rPr lang="en-US" sz="3200" dirty="0"/>
              <a:t>&lt;script&gt;</a:t>
            </a:r>
          </a:p>
          <a:p>
            <a:r>
              <a:rPr lang="en-US" sz="3200" dirty="0"/>
              <a:t>    // Selecting the element</a:t>
            </a:r>
          </a:p>
          <a:p>
            <a:r>
              <a:rPr lang="en-US" sz="3200" dirty="0"/>
              <a:t>    var link = </a:t>
            </a:r>
            <a:r>
              <a:rPr lang="en-US" sz="3200" dirty="0" err="1"/>
              <a:t>document.getElementById</a:t>
            </a:r>
            <a:r>
              <a:rPr lang="en-US" sz="3200" dirty="0"/>
              <a:t>("</a:t>
            </a:r>
            <a:r>
              <a:rPr lang="en-US" sz="3200" dirty="0" err="1"/>
              <a:t>myLink</a:t>
            </a:r>
            <a:r>
              <a:rPr lang="en-US" sz="3200" dirty="0"/>
              <a:t>");</a:t>
            </a:r>
          </a:p>
          <a:p>
            <a:r>
              <a:rPr lang="en-US" sz="3200" dirty="0"/>
              <a:t>	</a:t>
            </a:r>
          </a:p>
          <a:p>
            <a:r>
              <a:rPr lang="en-US" sz="3200" dirty="0"/>
              <a:t>    // Removing the </a:t>
            </a:r>
            <a:r>
              <a:rPr lang="en-US" sz="3200" dirty="0" err="1"/>
              <a:t>href</a:t>
            </a:r>
            <a:r>
              <a:rPr lang="en-US" sz="3200" dirty="0"/>
              <a:t> attribute</a:t>
            </a:r>
          </a:p>
          <a:p>
            <a:r>
              <a:rPr lang="en-US" sz="3200" dirty="0"/>
              <a:t>    </a:t>
            </a:r>
            <a:r>
              <a:rPr lang="en-US" sz="3200" dirty="0" err="1"/>
              <a:t>link.removeAttribute</a:t>
            </a:r>
            <a:r>
              <a:rPr lang="en-US" sz="3200" dirty="0"/>
              <a:t>("</a:t>
            </a:r>
            <a:r>
              <a:rPr lang="en-US" sz="3200" dirty="0" err="1"/>
              <a:t>href</a:t>
            </a:r>
            <a:r>
              <a:rPr lang="en-US" sz="3200" dirty="0"/>
              <a:t>");</a:t>
            </a:r>
          </a:p>
          <a:p>
            <a:r>
              <a:rPr lang="en-US" sz="3200" dirty="0"/>
              <a:t>&lt;/script&gt;</a:t>
            </a:r>
          </a:p>
        </p:txBody>
      </p:sp>
      <p:sp>
        <p:nvSpPr>
          <p:cNvPr id="2" name="Footer Placeholder 1">
            <a:extLst>
              <a:ext uri="{FF2B5EF4-FFF2-40B4-BE49-F238E27FC236}">
                <a16:creationId xmlns:a16="http://schemas.microsoft.com/office/drawing/2014/main" id="{99E7FDEF-F6DD-4FD0-85B8-6C1F7F7A6A51}"/>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405180450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5E64-57E5-4B12-9FFC-00B387957EE1}"/>
              </a:ext>
            </a:extLst>
          </p:cNvPr>
          <p:cNvSpPr>
            <a:spLocks noGrp="1"/>
          </p:cNvSpPr>
          <p:nvPr>
            <p:ph type="title"/>
          </p:nvPr>
        </p:nvSpPr>
        <p:spPr/>
        <p:txBody>
          <a:bodyPr/>
          <a:lstStyle/>
          <a:p>
            <a:r>
              <a:rPr lang="en-US" sz="4000" b="1" dirty="0">
                <a:solidFill>
                  <a:srgbClr val="00B176"/>
                </a:solidFill>
                <a:latin typeface="Podkova"/>
              </a:rPr>
              <a:t>Traversing elements</a:t>
            </a:r>
          </a:p>
        </p:txBody>
      </p:sp>
      <p:sp>
        <p:nvSpPr>
          <p:cNvPr id="3" name="Content Placeholder 2">
            <a:extLst>
              <a:ext uri="{FF2B5EF4-FFF2-40B4-BE49-F238E27FC236}">
                <a16:creationId xmlns:a16="http://schemas.microsoft.com/office/drawing/2014/main" id="{32B56A23-AA76-4867-AE1D-54FD9FFBED89}"/>
              </a:ext>
            </a:extLst>
          </p:cNvPr>
          <p:cNvSpPr>
            <a:spLocks noGrp="1"/>
          </p:cNvSpPr>
          <p:nvPr>
            <p:ph idx="1"/>
          </p:nvPr>
        </p:nvSpPr>
        <p:spPr/>
        <p:txBody>
          <a:bodyPr/>
          <a:lstStyle/>
          <a:p>
            <a:r>
              <a:rPr lang="en-US" dirty="0"/>
              <a:t>Get the parent element – get the parent node of an element.</a:t>
            </a:r>
          </a:p>
          <a:p>
            <a:r>
              <a:rPr lang="en-US" dirty="0"/>
              <a:t>Get child elements – get children of an element.</a:t>
            </a:r>
          </a:p>
          <a:p>
            <a:r>
              <a:rPr lang="en-US" dirty="0"/>
              <a:t>Get siblings of an element – get siblings of an element.</a:t>
            </a:r>
          </a:p>
        </p:txBody>
      </p:sp>
      <p:sp>
        <p:nvSpPr>
          <p:cNvPr id="4" name="Footer Placeholder 3">
            <a:extLst>
              <a:ext uri="{FF2B5EF4-FFF2-40B4-BE49-F238E27FC236}">
                <a16:creationId xmlns:a16="http://schemas.microsoft.com/office/drawing/2014/main" id="{53C39251-001F-418A-B81F-227D1EA943F0}"/>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11755141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5E64-57E5-4B12-9FFC-00B387957EE1}"/>
              </a:ext>
            </a:extLst>
          </p:cNvPr>
          <p:cNvSpPr>
            <a:spLocks noGrp="1"/>
          </p:cNvSpPr>
          <p:nvPr>
            <p:ph type="title"/>
          </p:nvPr>
        </p:nvSpPr>
        <p:spPr/>
        <p:txBody>
          <a:bodyPr/>
          <a:lstStyle/>
          <a:p>
            <a:r>
              <a:rPr lang="en-US" sz="4000" b="1" dirty="0">
                <a:solidFill>
                  <a:srgbClr val="00B176"/>
                </a:solidFill>
                <a:latin typeface="Podkova"/>
              </a:rPr>
              <a:t>Get the parent element</a:t>
            </a:r>
          </a:p>
        </p:txBody>
      </p:sp>
      <p:sp>
        <p:nvSpPr>
          <p:cNvPr id="3" name="Content Placeholder 2">
            <a:extLst>
              <a:ext uri="{FF2B5EF4-FFF2-40B4-BE49-F238E27FC236}">
                <a16:creationId xmlns:a16="http://schemas.microsoft.com/office/drawing/2014/main" id="{32B56A23-AA76-4867-AE1D-54FD9FFBED89}"/>
              </a:ext>
            </a:extLst>
          </p:cNvPr>
          <p:cNvSpPr>
            <a:spLocks noGrp="1"/>
          </p:cNvSpPr>
          <p:nvPr>
            <p:ph idx="1"/>
          </p:nvPr>
        </p:nvSpPr>
        <p:spPr/>
        <p:txBody>
          <a:bodyPr>
            <a:normAutofit fontScale="92500" lnSpcReduction="10000"/>
          </a:bodyPr>
          <a:lstStyle/>
          <a:p>
            <a:pPr marL="0" indent="0">
              <a:buNone/>
            </a:pPr>
            <a:r>
              <a:rPr lang="en-US" sz="2600" b="0" dirty="0">
                <a:effectLst/>
                <a:latin typeface="Consolas" panose="020B0609020204030204" pitchFamily="49" charset="0"/>
              </a:rPr>
              <a:t>&lt;div id="main"&gt;</a:t>
            </a:r>
          </a:p>
          <a:p>
            <a:pPr marL="0" indent="0">
              <a:buNone/>
            </a:pPr>
            <a:r>
              <a:rPr lang="en-US" sz="2600" b="0" dirty="0">
                <a:effectLst/>
                <a:latin typeface="Consolas" panose="020B0609020204030204" pitchFamily="49" charset="0"/>
              </a:rPr>
              <a:t>        &lt;p class="note"&gt;This is a note!&lt;/p&gt;</a:t>
            </a:r>
          </a:p>
          <a:p>
            <a:pPr marL="0" indent="0">
              <a:buNone/>
            </a:pPr>
            <a:r>
              <a:rPr lang="en-US" sz="2600" b="0" dirty="0">
                <a:effectLst/>
                <a:latin typeface="Consolas" panose="020B0609020204030204" pitchFamily="49" charset="0"/>
              </a:rPr>
              <a:t>    &lt;/div&gt;</a:t>
            </a:r>
          </a:p>
          <a:p>
            <a:pPr marL="0" indent="0">
              <a:buNone/>
            </a:pPr>
            <a:br>
              <a:rPr lang="en-US" sz="2600" b="0" dirty="0">
                <a:effectLst/>
                <a:latin typeface="Consolas" panose="020B0609020204030204" pitchFamily="49" charset="0"/>
              </a:rPr>
            </a:br>
            <a:r>
              <a:rPr lang="en-US" sz="2600" b="0" dirty="0">
                <a:effectLst/>
                <a:latin typeface="Consolas" panose="020B0609020204030204" pitchFamily="49" charset="0"/>
              </a:rPr>
              <a:t>    &lt;script&gt;</a:t>
            </a:r>
          </a:p>
          <a:p>
            <a:pPr marL="0" indent="0">
              <a:buNone/>
            </a:pPr>
            <a:r>
              <a:rPr lang="en-US" sz="2600" b="0" dirty="0">
                <a:effectLst/>
                <a:latin typeface="Consolas" panose="020B0609020204030204" pitchFamily="49" charset="0"/>
              </a:rPr>
              <a:t>        let note = </a:t>
            </a:r>
            <a:r>
              <a:rPr lang="en-US" sz="2600" b="0" dirty="0" err="1">
                <a:effectLst/>
                <a:latin typeface="Consolas" panose="020B0609020204030204" pitchFamily="49" charset="0"/>
              </a:rPr>
              <a:t>document.querySelector</a:t>
            </a:r>
            <a:r>
              <a:rPr lang="en-US" sz="2600" b="0" dirty="0">
                <a:effectLst/>
                <a:latin typeface="Consolas" panose="020B0609020204030204" pitchFamily="49" charset="0"/>
              </a:rPr>
              <a:t>('.note');</a:t>
            </a:r>
          </a:p>
          <a:p>
            <a:pPr marL="0" indent="0">
              <a:buNone/>
            </a:pPr>
            <a:r>
              <a:rPr lang="en-US" sz="2600" b="0" dirty="0">
                <a:effectLst/>
                <a:latin typeface="Consolas" panose="020B0609020204030204" pitchFamily="49" charset="0"/>
              </a:rPr>
              <a:t>        </a:t>
            </a:r>
            <a:r>
              <a:rPr lang="en-US" sz="2600" b="0" dirty="0" err="1">
                <a:effectLst/>
                <a:latin typeface="Consolas" panose="020B0609020204030204" pitchFamily="49" charset="0"/>
              </a:rPr>
              <a:t>document.writeln</a:t>
            </a:r>
            <a:r>
              <a:rPr lang="en-US" sz="2600" b="0" dirty="0">
                <a:effectLst/>
                <a:latin typeface="Consolas" panose="020B0609020204030204" pitchFamily="49" charset="0"/>
              </a:rPr>
              <a:t>(</a:t>
            </a:r>
            <a:r>
              <a:rPr lang="en-US" sz="2600" b="0" dirty="0" err="1">
                <a:effectLst/>
                <a:latin typeface="Consolas" panose="020B0609020204030204" pitchFamily="49" charset="0"/>
              </a:rPr>
              <a:t>note.parentNode</a:t>
            </a:r>
            <a:r>
              <a:rPr lang="en-US" sz="2600" b="0" dirty="0">
                <a:effectLst/>
                <a:latin typeface="Consolas" panose="020B0609020204030204" pitchFamily="49" charset="0"/>
              </a:rPr>
              <a:t>);</a:t>
            </a:r>
          </a:p>
          <a:p>
            <a:pPr marL="0" indent="0">
              <a:buNone/>
            </a:pPr>
            <a:r>
              <a:rPr lang="en-US" sz="2600" b="0" dirty="0">
                <a:effectLst/>
                <a:latin typeface="Consolas" panose="020B0609020204030204" pitchFamily="49" charset="0"/>
              </a:rPr>
              <a:t>        </a:t>
            </a:r>
            <a:r>
              <a:rPr lang="en-US" sz="2600" b="0" dirty="0" err="1">
                <a:effectLst/>
                <a:latin typeface="Consolas" panose="020B0609020204030204" pitchFamily="49" charset="0"/>
              </a:rPr>
              <a:t>document.writeln</a:t>
            </a:r>
            <a:r>
              <a:rPr lang="en-US" sz="2600" b="0" dirty="0">
                <a:effectLst/>
                <a:latin typeface="Consolas" panose="020B0609020204030204" pitchFamily="49" charset="0"/>
              </a:rPr>
              <a:t>("&lt;</a:t>
            </a:r>
            <a:r>
              <a:rPr lang="en-US" sz="2600" b="0" dirty="0" err="1">
                <a:effectLst/>
                <a:latin typeface="Consolas" panose="020B0609020204030204" pitchFamily="49" charset="0"/>
              </a:rPr>
              <a:t>br</a:t>
            </a:r>
            <a:r>
              <a:rPr lang="en-US" sz="2600" b="0" dirty="0">
                <a:effectLst/>
                <a:latin typeface="Consolas" panose="020B0609020204030204" pitchFamily="49" charset="0"/>
              </a:rPr>
              <a:t>&gt;") ;</a:t>
            </a:r>
          </a:p>
          <a:p>
            <a:pPr marL="0" indent="0">
              <a:buNone/>
            </a:pPr>
            <a:r>
              <a:rPr lang="en-US" sz="2600" b="0" dirty="0">
                <a:effectLst/>
                <a:latin typeface="Consolas" panose="020B0609020204030204" pitchFamily="49" charset="0"/>
              </a:rPr>
              <a:t>        </a:t>
            </a:r>
            <a:r>
              <a:rPr lang="en-US" sz="2600" b="0" dirty="0" err="1">
                <a:effectLst/>
                <a:latin typeface="Consolas" panose="020B0609020204030204" pitchFamily="49" charset="0"/>
              </a:rPr>
              <a:t>document.writeln</a:t>
            </a:r>
            <a:r>
              <a:rPr lang="en-US" sz="2600" b="0" dirty="0">
                <a:effectLst/>
                <a:latin typeface="Consolas" panose="020B0609020204030204" pitchFamily="49" charset="0"/>
              </a:rPr>
              <a:t>(</a:t>
            </a:r>
            <a:r>
              <a:rPr lang="en-US" sz="2600" b="0" dirty="0" err="1">
                <a:effectLst/>
                <a:latin typeface="Consolas" panose="020B0609020204030204" pitchFamily="49" charset="0"/>
              </a:rPr>
              <a:t>note.parentNode.getAttribute</a:t>
            </a:r>
            <a:r>
              <a:rPr lang="en-US" sz="2600" b="0" dirty="0">
                <a:effectLst/>
                <a:latin typeface="Consolas" panose="020B0609020204030204" pitchFamily="49" charset="0"/>
              </a:rPr>
              <a:t>("id"));</a:t>
            </a:r>
          </a:p>
          <a:p>
            <a:pPr marL="0" indent="0">
              <a:buNone/>
            </a:pPr>
            <a:r>
              <a:rPr lang="en-US" sz="2600" b="0" dirty="0">
                <a:effectLst/>
                <a:latin typeface="Consolas" panose="020B0609020204030204" pitchFamily="49" charset="0"/>
              </a:rPr>
              <a:t>    &lt;/script&gt;</a:t>
            </a:r>
          </a:p>
          <a:p>
            <a:endParaRPr lang="en-US" dirty="0"/>
          </a:p>
        </p:txBody>
      </p:sp>
      <p:sp>
        <p:nvSpPr>
          <p:cNvPr id="4" name="Footer Placeholder 3">
            <a:extLst>
              <a:ext uri="{FF2B5EF4-FFF2-40B4-BE49-F238E27FC236}">
                <a16:creationId xmlns:a16="http://schemas.microsoft.com/office/drawing/2014/main" id="{1CF31B32-2F69-484F-9550-A211D8842AF0}"/>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836985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A63-6616-40EB-8B9A-BB78DEFD98F2}"/>
              </a:ext>
            </a:extLst>
          </p:cNvPr>
          <p:cNvSpPr>
            <a:spLocks noGrp="1"/>
          </p:cNvSpPr>
          <p:nvPr>
            <p:ph type="title"/>
          </p:nvPr>
        </p:nvSpPr>
        <p:spPr/>
        <p:txBody>
          <a:bodyPr/>
          <a:lstStyle/>
          <a:p>
            <a:r>
              <a:rPr lang="en-US" sz="4400" b="1" dirty="0" err="1">
                <a:solidFill>
                  <a:srgbClr val="00B176"/>
                </a:solidFill>
                <a:latin typeface="Podkova"/>
              </a:rPr>
              <a:t>innerText</a:t>
            </a:r>
            <a:r>
              <a:rPr lang="en-US" sz="4400" b="1" dirty="0">
                <a:solidFill>
                  <a:srgbClr val="00B176"/>
                </a:solidFill>
                <a:latin typeface="Podkova"/>
              </a:rPr>
              <a:t> vs </a:t>
            </a:r>
            <a:r>
              <a:rPr lang="en-US" sz="4400" b="1" dirty="0" err="1">
                <a:solidFill>
                  <a:srgbClr val="00B176"/>
                </a:solidFill>
                <a:latin typeface="Podkova"/>
              </a:rPr>
              <a:t>innerHTML</a:t>
            </a:r>
            <a:endParaRPr lang="en-US" dirty="0"/>
          </a:p>
        </p:txBody>
      </p:sp>
      <p:sp>
        <p:nvSpPr>
          <p:cNvPr id="4" name="Footer Placeholder 3">
            <a:extLst>
              <a:ext uri="{FF2B5EF4-FFF2-40B4-BE49-F238E27FC236}">
                <a16:creationId xmlns:a16="http://schemas.microsoft.com/office/drawing/2014/main" id="{7C79C886-2C68-4C6C-8632-560D257104DF}"/>
              </a:ext>
            </a:extLst>
          </p:cNvPr>
          <p:cNvSpPr>
            <a:spLocks noGrp="1"/>
          </p:cNvSpPr>
          <p:nvPr>
            <p:ph type="ftr" sz="quarter" idx="11"/>
          </p:nvPr>
        </p:nvSpPr>
        <p:spPr/>
        <p:txBody>
          <a:bodyPr/>
          <a:lstStyle/>
          <a:p>
            <a:r>
              <a:rPr lang="en-US"/>
              <a:t>www.Shyamsir.com</a:t>
            </a:r>
          </a:p>
        </p:txBody>
      </p:sp>
      <p:sp>
        <p:nvSpPr>
          <p:cNvPr id="7" name="TextBox 6">
            <a:extLst>
              <a:ext uri="{FF2B5EF4-FFF2-40B4-BE49-F238E27FC236}">
                <a16:creationId xmlns:a16="http://schemas.microsoft.com/office/drawing/2014/main" id="{4F6509CF-2653-4F46-995E-235C77291AED}"/>
              </a:ext>
            </a:extLst>
          </p:cNvPr>
          <p:cNvSpPr txBox="1"/>
          <p:nvPr/>
        </p:nvSpPr>
        <p:spPr>
          <a:xfrm>
            <a:off x="371062" y="1720840"/>
            <a:ext cx="10800522" cy="3477875"/>
          </a:xfrm>
          <a:prstGeom prst="rect">
            <a:avLst/>
          </a:prstGeom>
          <a:noFill/>
        </p:spPr>
        <p:txBody>
          <a:bodyPr wrap="square">
            <a:spAutoFit/>
          </a:bodyPr>
          <a:lstStyle/>
          <a:p>
            <a:r>
              <a:rPr lang="en-US" dirty="0">
                <a:latin typeface="Verdana" panose="020B0604030504040204" pitchFamily="34" charset="0"/>
                <a:ea typeface="Verdana" panose="020B0604030504040204" pitchFamily="34" charset="0"/>
              </a:rPr>
              <a:t> &lt;div id="</a:t>
            </a:r>
            <a:r>
              <a:rPr lang="en-US" dirty="0" err="1">
                <a:latin typeface="Verdana" panose="020B0604030504040204" pitchFamily="34" charset="0"/>
                <a:ea typeface="Verdana" panose="020B0604030504040204" pitchFamily="34" charset="0"/>
              </a:rPr>
              <a:t>divdata</a:t>
            </a:r>
            <a:r>
              <a:rPr lang="en-US" dirty="0">
                <a:latin typeface="Verdana" panose="020B0604030504040204" pitchFamily="34" charset="0"/>
                <a:ea typeface="Verdana" panose="020B0604030504040204" pitchFamily="34" charset="0"/>
              </a:rPr>
              <a:t>"&gt;</a:t>
            </a:r>
          </a:p>
          <a:p>
            <a:r>
              <a:rPr lang="en-US" dirty="0">
                <a:latin typeface="Verdana" panose="020B0604030504040204" pitchFamily="34" charset="0"/>
                <a:ea typeface="Verdana" panose="020B0604030504040204" pitchFamily="34" charset="0"/>
              </a:rPr>
              <a:t>        &lt;h1&gt;hi&lt;/h1&gt;</a:t>
            </a:r>
          </a:p>
          <a:p>
            <a:r>
              <a:rPr lang="en-US" dirty="0">
                <a:latin typeface="Verdana" panose="020B0604030504040204" pitchFamily="34" charset="0"/>
                <a:ea typeface="Verdana" panose="020B0604030504040204" pitchFamily="34" charset="0"/>
              </a:rPr>
              <a:t>    &lt;/div&gt;</a:t>
            </a:r>
          </a:p>
          <a:p>
            <a:br>
              <a:rPr lang="en-US" dirty="0">
                <a:latin typeface="Verdana" panose="020B0604030504040204" pitchFamily="34" charset="0"/>
                <a:ea typeface="Verdana" panose="020B0604030504040204" pitchFamily="34" charset="0"/>
              </a:rPr>
            </a:br>
            <a:r>
              <a:rPr lang="en-US" dirty="0">
                <a:latin typeface="Verdana" panose="020B0604030504040204" pitchFamily="34" charset="0"/>
                <a:ea typeface="Verdana" panose="020B0604030504040204" pitchFamily="34" charset="0"/>
              </a:rPr>
              <a:t>    &lt;div id="</a:t>
            </a:r>
            <a:r>
              <a:rPr lang="en-US" dirty="0" err="1">
                <a:latin typeface="Verdana" panose="020B0604030504040204" pitchFamily="34" charset="0"/>
                <a:ea typeface="Verdana" panose="020B0604030504040204" pitchFamily="34" charset="0"/>
              </a:rPr>
              <a:t>divAns</a:t>
            </a:r>
            <a:r>
              <a:rPr lang="en-US" dirty="0">
                <a:latin typeface="Verdana" panose="020B0604030504040204" pitchFamily="34" charset="0"/>
                <a:ea typeface="Verdana" panose="020B0604030504040204" pitchFamily="34" charset="0"/>
              </a:rPr>
              <a:t>"&gt;</a:t>
            </a:r>
          </a:p>
          <a:p>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    &lt;/div&gt;</a:t>
            </a:r>
          </a:p>
          <a:p>
            <a:br>
              <a:rPr lang="en-US" dirty="0">
                <a:latin typeface="Verdana" panose="020B0604030504040204" pitchFamily="34" charset="0"/>
                <a:ea typeface="Verdana" panose="020B0604030504040204" pitchFamily="34" charset="0"/>
              </a:rPr>
            </a:br>
            <a:r>
              <a:rPr lang="en-US" dirty="0">
                <a:latin typeface="Verdana" panose="020B0604030504040204" pitchFamily="34" charset="0"/>
                <a:ea typeface="Verdana" panose="020B0604030504040204" pitchFamily="34" charset="0"/>
              </a:rPr>
              <a:t>    &lt;input type="button" name="btnAns1" value="click me Text" onclick="hi1();"/&gt;</a:t>
            </a:r>
          </a:p>
          <a:p>
            <a:r>
              <a:rPr lang="en-US" dirty="0">
                <a:latin typeface="Verdana" panose="020B0604030504040204" pitchFamily="34" charset="0"/>
                <a:ea typeface="Verdana" panose="020B0604030504040204" pitchFamily="34" charset="0"/>
              </a:rPr>
              <a:t>    &lt;input type="button" name="btnAns2" value="click me html" onclick="hi2();"/&gt;</a:t>
            </a:r>
          </a:p>
          <a:p>
            <a:br>
              <a:rPr lang="en-US" sz="2000" b="0" dirty="0">
                <a:effectLst/>
                <a:latin typeface="Consolas" panose="020B0609020204030204" pitchFamily="49" charset="0"/>
              </a:rPr>
            </a:br>
            <a:endParaRPr lang="en-US" sz="2000" b="0" dirty="0">
              <a:effectLst/>
              <a:latin typeface="Consolas" panose="020B0609020204030204" pitchFamily="49" charset="0"/>
            </a:endParaRPr>
          </a:p>
        </p:txBody>
      </p:sp>
    </p:spTree>
    <p:extLst>
      <p:ext uri="{BB962C8B-B14F-4D97-AF65-F5344CB8AC3E}">
        <p14:creationId xmlns:p14="http://schemas.microsoft.com/office/powerpoint/2010/main" val="232644922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5E64-57E5-4B12-9FFC-00B387957EE1}"/>
              </a:ext>
            </a:extLst>
          </p:cNvPr>
          <p:cNvSpPr>
            <a:spLocks noGrp="1"/>
          </p:cNvSpPr>
          <p:nvPr>
            <p:ph type="title"/>
          </p:nvPr>
        </p:nvSpPr>
        <p:spPr/>
        <p:txBody>
          <a:bodyPr/>
          <a:lstStyle/>
          <a:p>
            <a:r>
              <a:rPr lang="en-US" sz="4000" b="1" dirty="0">
                <a:solidFill>
                  <a:srgbClr val="00B176"/>
                </a:solidFill>
                <a:latin typeface="Podkova"/>
              </a:rPr>
              <a:t>Example#2 Get the parent element</a:t>
            </a:r>
          </a:p>
        </p:txBody>
      </p:sp>
      <p:sp>
        <p:nvSpPr>
          <p:cNvPr id="3" name="Content Placeholder 2">
            <a:extLst>
              <a:ext uri="{FF2B5EF4-FFF2-40B4-BE49-F238E27FC236}">
                <a16:creationId xmlns:a16="http://schemas.microsoft.com/office/drawing/2014/main" id="{32B56A23-AA76-4867-AE1D-54FD9FFBED89}"/>
              </a:ext>
            </a:extLst>
          </p:cNvPr>
          <p:cNvSpPr>
            <a:spLocks noGrp="1"/>
          </p:cNvSpPr>
          <p:nvPr>
            <p:ph idx="1"/>
          </p:nvPr>
        </p:nvSpPr>
        <p:spPr>
          <a:xfrm>
            <a:off x="379829" y="1825625"/>
            <a:ext cx="11169746" cy="4351338"/>
          </a:xfrm>
        </p:spPr>
        <p:txBody>
          <a:bodyPr>
            <a:normAutofit fontScale="92500" lnSpcReduction="20000"/>
          </a:bodyPr>
          <a:lstStyle/>
          <a:p>
            <a:pPr marL="0" indent="0">
              <a:buNone/>
            </a:pPr>
            <a:r>
              <a:rPr lang="en-US" sz="2400" dirty="0">
                <a:latin typeface="Consolas" panose="020B0609020204030204" pitchFamily="49" charset="0"/>
              </a:rPr>
              <a:t> &lt;ul id="menu"&gt;</a:t>
            </a:r>
          </a:p>
          <a:p>
            <a:pPr marL="0" indent="0">
              <a:buNone/>
            </a:pPr>
            <a:r>
              <a:rPr lang="en-US" sz="2400" dirty="0">
                <a:latin typeface="Consolas" panose="020B0609020204030204" pitchFamily="49" charset="0"/>
              </a:rPr>
              <a:t>        &lt;li class="first"&gt;Home&lt;/li&gt;</a:t>
            </a:r>
          </a:p>
          <a:p>
            <a:pPr marL="0" indent="0">
              <a:buNone/>
            </a:pPr>
            <a:r>
              <a:rPr lang="en-US" sz="2400" dirty="0">
                <a:latin typeface="Consolas" panose="020B0609020204030204" pitchFamily="49" charset="0"/>
              </a:rPr>
              <a:t>        &lt;li&gt;Products&lt;/li&gt;</a:t>
            </a:r>
          </a:p>
          <a:p>
            <a:pPr marL="0" indent="0">
              <a:buNone/>
            </a:pPr>
            <a:r>
              <a:rPr lang="en-US" sz="2400" dirty="0">
                <a:latin typeface="Consolas" panose="020B0609020204030204" pitchFamily="49" charset="0"/>
              </a:rPr>
              <a:t>        &lt;li class="current"&gt;Customer Support&lt;/li&gt;</a:t>
            </a:r>
          </a:p>
          <a:p>
            <a:pPr marL="0" indent="0">
              <a:buNone/>
            </a:pPr>
            <a:r>
              <a:rPr lang="en-US" sz="2400" dirty="0">
                <a:latin typeface="Consolas" panose="020B0609020204030204" pitchFamily="49" charset="0"/>
              </a:rPr>
              <a:t>        &lt;li&gt;Careers&lt;/li&gt;</a:t>
            </a:r>
          </a:p>
          <a:p>
            <a:pPr marL="0" indent="0">
              <a:buNone/>
            </a:pPr>
            <a:r>
              <a:rPr lang="en-US" sz="2400" dirty="0">
                <a:latin typeface="Consolas" panose="020B0609020204030204" pitchFamily="49" charset="0"/>
              </a:rPr>
              <a:t>        &lt;li&gt;Investors&lt;/li&gt;</a:t>
            </a:r>
          </a:p>
          <a:p>
            <a:pPr marL="0" indent="0">
              <a:buNone/>
            </a:pPr>
            <a:r>
              <a:rPr lang="en-US" sz="2400" dirty="0">
                <a:latin typeface="Consolas" panose="020B0609020204030204" pitchFamily="49" charset="0"/>
              </a:rPr>
              <a:t>        &lt;li&gt;News&lt;/li&gt;</a:t>
            </a:r>
          </a:p>
          <a:p>
            <a:pPr marL="0" indent="0">
              <a:buNone/>
            </a:pPr>
            <a:r>
              <a:rPr lang="en-US" sz="2400" dirty="0">
                <a:latin typeface="Consolas" panose="020B0609020204030204" pitchFamily="49" charset="0"/>
              </a:rPr>
              <a:t>        &lt;li class="last" id="</a:t>
            </a:r>
            <a:r>
              <a:rPr lang="en-US" sz="2400" dirty="0" err="1">
                <a:latin typeface="Consolas" panose="020B0609020204030204" pitchFamily="49" charset="0"/>
              </a:rPr>
              <a:t>lastIddd</a:t>
            </a:r>
            <a:r>
              <a:rPr lang="en-US" sz="2400" dirty="0">
                <a:latin typeface="Consolas" panose="020B0609020204030204" pitchFamily="49" charset="0"/>
              </a:rPr>
              <a:t>"&gt;About Us&lt;/li&gt;</a:t>
            </a:r>
          </a:p>
          <a:p>
            <a:pPr marL="0" indent="0">
              <a:buNone/>
            </a:pPr>
            <a:r>
              <a:rPr lang="en-US" sz="2400" dirty="0">
                <a:latin typeface="Consolas" panose="020B0609020204030204" pitchFamily="49" charset="0"/>
              </a:rPr>
              <a:t>      &lt;/ul&gt;</a:t>
            </a:r>
          </a:p>
          <a:p>
            <a:pPr marL="0" indent="0">
              <a:buNone/>
            </a:pPr>
            <a:r>
              <a:rPr lang="en-US" sz="2400" dirty="0">
                <a:latin typeface="Consolas" panose="020B0609020204030204" pitchFamily="49" charset="0"/>
              </a:rPr>
              <a:t>      &lt;button type="button" value="Add" class="</a:t>
            </a:r>
            <a:r>
              <a:rPr lang="en-US" sz="2400" dirty="0" err="1">
                <a:latin typeface="Consolas" panose="020B0609020204030204" pitchFamily="49" charset="0"/>
              </a:rPr>
              <a:t>btn</a:t>
            </a:r>
            <a:r>
              <a:rPr lang="en-US" sz="2400" dirty="0">
                <a:latin typeface="Consolas" panose="020B0609020204030204" pitchFamily="49" charset="0"/>
              </a:rPr>
              <a:t> </a:t>
            </a:r>
            <a:r>
              <a:rPr lang="en-US" sz="2400" dirty="0" err="1">
                <a:latin typeface="Consolas" panose="020B0609020204030204" pitchFamily="49" charset="0"/>
              </a:rPr>
              <a:t>btn</a:t>
            </a:r>
            <a:r>
              <a:rPr lang="en-US" sz="2400" dirty="0">
                <a:latin typeface="Consolas" panose="020B0609020204030204" pitchFamily="49" charset="0"/>
              </a:rPr>
              <a:t>-warning" name="</a:t>
            </a:r>
            <a:r>
              <a:rPr lang="en-US" sz="2400" dirty="0" err="1">
                <a:latin typeface="Consolas" panose="020B0609020204030204" pitchFamily="49" charset="0"/>
              </a:rPr>
              <a:t>btnans</a:t>
            </a:r>
            <a:r>
              <a:rPr lang="en-US" sz="2400" dirty="0">
                <a:latin typeface="Consolas" panose="020B0609020204030204" pitchFamily="49" charset="0"/>
              </a:rPr>
              <a:t>" id="</a:t>
            </a:r>
            <a:r>
              <a:rPr lang="en-US" sz="2400" dirty="0" err="1">
                <a:latin typeface="Consolas" panose="020B0609020204030204" pitchFamily="49" charset="0"/>
              </a:rPr>
              <a:t>btnans</a:t>
            </a:r>
            <a:r>
              <a:rPr lang="en-US" sz="2400" dirty="0">
                <a:latin typeface="Consolas" panose="020B0609020204030204" pitchFamily="49" charset="0"/>
              </a:rPr>
              <a:t>" onclick="</a:t>
            </a:r>
            <a:r>
              <a:rPr lang="en-US" sz="2400" dirty="0" err="1">
                <a:latin typeface="Consolas" panose="020B0609020204030204" pitchFamily="49" charset="0"/>
              </a:rPr>
              <a:t>hdemo</a:t>
            </a:r>
            <a:r>
              <a:rPr lang="en-US" sz="2400" dirty="0">
                <a:latin typeface="Consolas" panose="020B0609020204030204" pitchFamily="49" charset="0"/>
              </a:rPr>
              <a:t>();"&gt;Click me &lt;/button&gt;</a:t>
            </a:r>
          </a:p>
        </p:txBody>
      </p:sp>
      <p:sp>
        <p:nvSpPr>
          <p:cNvPr id="4" name="Footer Placeholder 3">
            <a:extLst>
              <a:ext uri="{FF2B5EF4-FFF2-40B4-BE49-F238E27FC236}">
                <a16:creationId xmlns:a16="http://schemas.microsoft.com/office/drawing/2014/main" id="{1F414590-763E-42C8-8A07-5A78CA9FD015}"/>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63201547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5E64-57E5-4B12-9FFC-00B387957EE1}"/>
              </a:ext>
            </a:extLst>
          </p:cNvPr>
          <p:cNvSpPr>
            <a:spLocks noGrp="1"/>
          </p:cNvSpPr>
          <p:nvPr>
            <p:ph type="title"/>
          </p:nvPr>
        </p:nvSpPr>
        <p:spPr/>
        <p:txBody>
          <a:bodyPr/>
          <a:lstStyle/>
          <a:p>
            <a:r>
              <a:rPr lang="en-US" sz="4000" b="1" dirty="0">
                <a:solidFill>
                  <a:srgbClr val="00B176"/>
                </a:solidFill>
                <a:latin typeface="Podkova"/>
              </a:rPr>
              <a:t>Get the parent element</a:t>
            </a:r>
          </a:p>
        </p:txBody>
      </p:sp>
      <p:sp>
        <p:nvSpPr>
          <p:cNvPr id="3" name="Content Placeholder 2">
            <a:extLst>
              <a:ext uri="{FF2B5EF4-FFF2-40B4-BE49-F238E27FC236}">
                <a16:creationId xmlns:a16="http://schemas.microsoft.com/office/drawing/2014/main" id="{32B56A23-AA76-4867-AE1D-54FD9FFBED89}"/>
              </a:ext>
            </a:extLst>
          </p:cNvPr>
          <p:cNvSpPr>
            <a:spLocks noGrp="1"/>
          </p:cNvSpPr>
          <p:nvPr>
            <p:ph idx="1"/>
          </p:nvPr>
        </p:nvSpPr>
        <p:spPr>
          <a:xfrm>
            <a:off x="379829" y="1825625"/>
            <a:ext cx="11169746" cy="4351338"/>
          </a:xfrm>
        </p:spPr>
        <p:txBody>
          <a:bodyPr>
            <a:normAutofit/>
          </a:bodyPr>
          <a:lstStyle/>
          <a:p>
            <a:pPr marL="0" indent="0">
              <a:lnSpc>
                <a:spcPct val="80000"/>
              </a:lnSpc>
              <a:buNone/>
            </a:pPr>
            <a:r>
              <a:rPr lang="en-US" sz="2400" dirty="0">
                <a:latin typeface="Consolas" panose="020B0609020204030204" pitchFamily="49" charset="0"/>
              </a:rPr>
              <a:t>&lt;script&gt;</a:t>
            </a:r>
          </a:p>
          <a:p>
            <a:pPr marL="0" indent="0">
              <a:lnSpc>
                <a:spcPct val="80000"/>
              </a:lnSpc>
              <a:buNone/>
            </a:pPr>
            <a:r>
              <a:rPr lang="en-US" sz="2400" dirty="0">
                <a:latin typeface="Consolas" panose="020B0609020204030204" pitchFamily="49" charset="0"/>
              </a:rPr>
              <a:t>        const </a:t>
            </a:r>
            <a:r>
              <a:rPr lang="en-US" sz="2400" dirty="0" err="1">
                <a:latin typeface="Consolas" panose="020B0609020204030204" pitchFamily="49" charset="0"/>
              </a:rPr>
              <a:t>hdemo</a:t>
            </a:r>
            <a:r>
              <a:rPr lang="en-US" sz="2400" dirty="0">
                <a:latin typeface="Consolas" panose="020B0609020204030204" pitchFamily="49" charset="0"/>
              </a:rPr>
              <a:t>=()=&gt;{</a:t>
            </a:r>
          </a:p>
          <a:p>
            <a:pPr marL="0" indent="0">
              <a:lnSpc>
                <a:spcPct val="80000"/>
              </a:lnSpc>
              <a:buNone/>
            </a:pPr>
            <a:r>
              <a:rPr lang="en-US" sz="2400" dirty="0">
                <a:latin typeface="Consolas" panose="020B0609020204030204" pitchFamily="49" charset="0"/>
              </a:rPr>
              <a:t>            let content = </a:t>
            </a:r>
            <a:r>
              <a:rPr lang="en-US" sz="2400" dirty="0" err="1">
                <a:latin typeface="Consolas" panose="020B0609020204030204" pitchFamily="49" charset="0"/>
              </a:rPr>
              <a:t>document.getElementById</a:t>
            </a:r>
            <a:r>
              <a:rPr lang="en-US" sz="2400" dirty="0">
                <a:latin typeface="Consolas" panose="020B0609020204030204" pitchFamily="49" charset="0"/>
              </a:rPr>
              <a:t>('menu');</a:t>
            </a:r>
          </a:p>
          <a:p>
            <a:pPr marL="0" indent="0">
              <a:lnSpc>
                <a:spcPct val="80000"/>
              </a:lnSpc>
              <a:buNone/>
            </a:pPr>
            <a:r>
              <a:rPr lang="en-US" sz="2400" dirty="0">
                <a:latin typeface="Consolas" panose="020B0609020204030204" pitchFamily="49" charset="0"/>
              </a:rPr>
              <a:t>            let </a:t>
            </a:r>
            <a:r>
              <a:rPr lang="en-US" sz="2400" dirty="0" err="1">
                <a:latin typeface="Consolas" panose="020B0609020204030204" pitchFamily="49" charset="0"/>
              </a:rPr>
              <a:t>firstChild</a:t>
            </a:r>
            <a:r>
              <a:rPr lang="en-US" sz="2400" dirty="0">
                <a:latin typeface="Consolas" panose="020B0609020204030204" pitchFamily="49" charset="0"/>
              </a:rPr>
              <a:t> = </a:t>
            </a:r>
            <a:r>
              <a:rPr lang="en-US" sz="2400" dirty="0" err="1">
                <a:latin typeface="Consolas" panose="020B0609020204030204" pitchFamily="49" charset="0"/>
              </a:rPr>
              <a:t>content.firstChild.nodeName</a:t>
            </a:r>
            <a:r>
              <a:rPr lang="en-US" sz="2400" dirty="0">
                <a:latin typeface="Consolas" panose="020B0609020204030204" pitchFamily="49" charset="0"/>
              </a:rPr>
              <a:t>;</a:t>
            </a:r>
          </a:p>
          <a:p>
            <a:pPr marL="0" indent="0">
              <a:lnSpc>
                <a:spcPct val="80000"/>
              </a:lnSpc>
              <a:buNone/>
            </a:pPr>
            <a:r>
              <a:rPr lang="en-US" sz="2400" dirty="0">
                <a:latin typeface="Consolas" panose="020B0609020204030204" pitchFamily="49" charset="0"/>
              </a:rPr>
              <a:t>            //let </a:t>
            </a:r>
            <a:r>
              <a:rPr lang="en-US" sz="2400" dirty="0" err="1">
                <a:latin typeface="Consolas" panose="020B0609020204030204" pitchFamily="49" charset="0"/>
              </a:rPr>
              <a:t>lastChild</a:t>
            </a:r>
            <a:r>
              <a:rPr lang="en-US" sz="2400" dirty="0">
                <a:latin typeface="Consolas" panose="020B0609020204030204" pitchFamily="49" charset="0"/>
              </a:rPr>
              <a:t> = </a:t>
            </a:r>
            <a:r>
              <a:rPr lang="en-US" sz="2400" dirty="0" err="1">
                <a:latin typeface="Consolas" panose="020B0609020204030204" pitchFamily="49" charset="0"/>
              </a:rPr>
              <a:t>content.lastElementChild</a:t>
            </a:r>
            <a:r>
              <a:rPr lang="en-US" sz="2400" dirty="0">
                <a:latin typeface="Consolas" panose="020B0609020204030204" pitchFamily="49" charset="0"/>
              </a:rPr>
              <a:t>;</a:t>
            </a:r>
          </a:p>
          <a:p>
            <a:pPr marL="0" indent="0">
              <a:lnSpc>
                <a:spcPct val="80000"/>
              </a:lnSpc>
              <a:buNone/>
            </a:pPr>
            <a:r>
              <a:rPr lang="en-US" sz="2400" dirty="0">
                <a:latin typeface="Consolas" panose="020B0609020204030204" pitchFamily="49" charset="0"/>
              </a:rPr>
              <a:t>  let </a:t>
            </a:r>
            <a:r>
              <a:rPr lang="en-US" sz="2400" dirty="0" err="1">
                <a:latin typeface="Consolas" panose="020B0609020204030204" pitchFamily="49" charset="0"/>
              </a:rPr>
              <a:t>lastChild</a:t>
            </a:r>
            <a:r>
              <a:rPr lang="en-US" sz="2400" dirty="0">
                <a:latin typeface="Consolas" panose="020B0609020204030204" pitchFamily="49" charset="0"/>
              </a:rPr>
              <a:t> = </a:t>
            </a:r>
            <a:r>
              <a:rPr lang="en-US" sz="2400" dirty="0" err="1">
                <a:latin typeface="Consolas" panose="020B0609020204030204" pitchFamily="49" charset="0"/>
              </a:rPr>
              <a:t>content.lastElementChild.nodeName</a:t>
            </a:r>
            <a:r>
              <a:rPr lang="en-US" sz="2400" dirty="0">
                <a:latin typeface="Consolas" panose="020B0609020204030204" pitchFamily="49" charset="0"/>
              </a:rPr>
              <a:t>;</a:t>
            </a:r>
          </a:p>
          <a:p>
            <a:pPr marL="0" indent="0">
              <a:lnSpc>
                <a:spcPct val="80000"/>
              </a:lnSpc>
              <a:buNone/>
            </a:pPr>
            <a:r>
              <a:rPr lang="en-US" sz="2400" dirty="0">
                <a:latin typeface="Consolas" panose="020B0609020204030204" pitchFamily="49" charset="0"/>
              </a:rPr>
              <a:t>  let </a:t>
            </a:r>
            <a:r>
              <a:rPr lang="en-US" sz="2400" dirty="0" err="1">
                <a:latin typeface="Consolas" panose="020B0609020204030204" pitchFamily="49" charset="0"/>
              </a:rPr>
              <a:t>lastChildId</a:t>
            </a:r>
            <a:r>
              <a:rPr lang="en-US" sz="2400" dirty="0">
                <a:latin typeface="Consolas" panose="020B0609020204030204" pitchFamily="49" charset="0"/>
              </a:rPr>
              <a:t> = </a:t>
            </a:r>
            <a:r>
              <a:rPr lang="en-US" sz="2400" dirty="0" err="1">
                <a:latin typeface="Consolas" panose="020B0609020204030204" pitchFamily="49" charset="0"/>
              </a:rPr>
              <a:t>content.lastElementChild.getAttribute</a:t>
            </a:r>
            <a:r>
              <a:rPr lang="en-US" sz="2400" dirty="0">
                <a:latin typeface="Consolas" panose="020B0609020204030204" pitchFamily="49" charset="0"/>
              </a:rPr>
              <a:t>("id");</a:t>
            </a:r>
          </a:p>
          <a:p>
            <a:pPr marL="0" indent="0">
              <a:lnSpc>
                <a:spcPct val="80000"/>
              </a:lnSpc>
              <a:buNone/>
            </a:pPr>
            <a:r>
              <a:rPr lang="en-US" sz="2400" dirty="0">
                <a:latin typeface="Consolas" panose="020B0609020204030204" pitchFamily="49" charset="0"/>
              </a:rPr>
              <a:t>  let </a:t>
            </a:r>
            <a:r>
              <a:rPr lang="en-US" sz="2400" dirty="0" err="1">
                <a:latin typeface="Consolas" panose="020B0609020204030204" pitchFamily="49" charset="0"/>
              </a:rPr>
              <a:t>lastChildText</a:t>
            </a:r>
            <a:r>
              <a:rPr lang="en-US" sz="2400" dirty="0">
                <a:latin typeface="Consolas" panose="020B0609020204030204" pitchFamily="49" charset="0"/>
              </a:rPr>
              <a:t> = </a:t>
            </a:r>
            <a:r>
              <a:rPr lang="en-US" sz="2400" dirty="0" err="1">
                <a:latin typeface="Consolas" panose="020B0609020204030204" pitchFamily="49" charset="0"/>
              </a:rPr>
              <a:t>content.lastElementChild.innerHTML</a:t>
            </a:r>
            <a:r>
              <a:rPr lang="en-US" sz="2400" dirty="0">
                <a:latin typeface="Consolas" panose="020B0609020204030204" pitchFamily="49" charset="0"/>
              </a:rPr>
              <a:t>;</a:t>
            </a:r>
          </a:p>
          <a:p>
            <a:pPr marL="0" indent="0">
              <a:buNone/>
            </a:pPr>
            <a:r>
              <a:rPr lang="en-US" sz="1600" b="0" dirty="0">
                <a:effectLst/>
                <a:latin typeface="Consolas" panose="020B0609020204030204" pitchFamily="49" charset="0"/>
              </a:rPr>
              <a:t> </a:t>
            </a:r>
          </a:p>
        </p:txBody>
      </p:sp>
      <p:sp>
        <p:nvSpPr>
          <p:cNvPr id="4" name="Footer Placeholder 3">
            <a:extLst>
              <a:ext uri="{FF2B5EF4-FFF2-40B4-BE49-F238E27FC236}">
                <a16:creationId xmlns:a16="http://schemas.microsoft.com/office/drawing/2014/main" id="{758ADD91-954C-4BF0-BF38-B1465707EB64}"/>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51171532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5E64-57E5-4B12-9FFC-00B387957EE1}"/>
              </a:ext>
            </a:extLst>
          </p:cNvPr>
          <p:cNvSpPr>
            <a:spLocks noGrp="1"/>
          </p:cNvSpPr>
          <p:nvPr>
            <p:ph type="title"/>
          </p:nvPr>
        </p:nvSpPr>
        <p:spPr/>
        <p:txBody>
          <a:bodyPr/>
          <a:lstStyle/>
          <a:p>
            <a:r>
              <a:rPr lang="en-US" sz="4000" b="1" dirty="0">
                <a:solidFill>
                  <a:srgbClr val="00B176"/>
                </a:solidFill>
                <a:latin typeface="Podkova"/>
              </a:rPr>
              <a:t>Get the parent element</a:t>
            </a:r>
          </a:p>
        </p:txBody>
      </p:sp>
      <p:sp>
        <p:nvSpPr>
          <p:cNvPr id="3" name="Content Placeholder 2">
            <a:extLst>
              <a:ext uri="{FF2B5EF4-FFF2-40B4-BE49-F238E27FC236}">
                <a16:creationId xmlns:a16="http://schemas.microsoft.com/office/drawing/2014/main" id="{32B56A23-AA76-4867-AE1D-54FD9FFBED89}"/>
              </a:ext>
            </a:extLst>
          </p:cNvPr>
          <p:cNvSpPr>
            <a:spLocks noGrp="1"/>
          </p:cNvSpPr>
          <p:nvPr>
            <p:ph idx="1"/>
          </p:nvPr>
        </p:nvSpPr>
        <p:spPr>
          <a:xfrm>
            <a:off x="379829" y="1825625"/>
            <a:ext cx="11169746" cy="4351338"/>
          </a:xfrm>
        </p:spPr>
        <p:txBody>
          <a:bodyPr>
            <a:normAutofit/>
          </a:bodyPr>
          <a:lstStyle/>
          <a:p>
            <a:pPr marL="0" indent="0">
              <a:buNone/>
            </a:pPr>
            <a:r>
              <a:rPr lang="en-US" sz="2400" b="0" dirty="0">
                <a:effectLst/>
                <a:latin typeface="Consolas" panose="020B0609020204030204" pitchFamily="49" charset="0"/>
              </a:rPr>
              <a:t>           //console.log(</a:t>
            </a:r>
            <a:r>
              <a:rPr lang="en-US" sz="2400" b="0" dirty="0" err="1">
                <a:effectLst/>
                <a:latin typeface="Consolas" panose="020B0609020204030204" pitchFamily="49" charset="0"/>
              </a:rPr>
              <a:t>firstChild</a:t>
            </a:r>
            <a:r>
              <a:rPr lang="en-US" sz="2400" b="0" dirty="0">
                <a:effectLst/>
                <a:latin typeface="Consolas" panose="020B0609020204030204" pitchFamily="49" charset="0"/>
              </a:rPr>
              <a:t>);</a:t>
            </a:r>
          </a:p>
          <a:p>
            <a:pPr marL="0" indent="0">
              <a:buNone/>
            </a:pPr>
            <a:r>
              <a:rPr lang="en-US" sz="2400" b="0" dirty="0">
                <a:effectLst/>
                <a:latin typeface="Consolas" panose="020B0609020204030204" pitchFamily="49" charset="0"/>
              </a:rPr>
              <a:t>            </a:t>
            </a:r>
            <a:r>
              <a:rPr lang="en-US" sz="2400" b="0" dirty="0" err="1">
                <a:effectLst/>
                <a:latin typeface="Consolas" panose="020B0609020204030204" pitchFamily="49" charset="0"/>
              </a:rPr>
              <a:t>document.writeln</a:t>
            </a:r>
            <a:r>
              <a:rPr lang="en-US" sz="2400" b="0" dirty="0">
                <a:effectLst/>
                <a:latin typeface="Consolas" panose="020B0609020204030204" pitchFamily="49" charset="0"/>
              </a:rPr>
              <a:t>(</a:t>
            </a:r>
            <a:r>
              <a:rPr lang="en-US" sz="2400" b="0" dirty="0" err="1">
                <a:effectLst/>
                <a:latin typeface="Consolas" panose="020B0609020204030204" pitchFamily="49" charset="0"/>
              </a:rPr>
              <a:t>firstChild</a:t>
            </a:r>
            <a:r>
              <a:rPr lang="en-US" sz="2400" b="0" dirty="0">
                <a:effectLst/>
                <a:latin typeface="Consolas" panose="020B0609020204030204" pitchFamily="49" charset="0"/>
              </a:rPr>
              <a:t>);</a:t>
            </a:r>
          </a:p>
          <a:p>
            <a:pPr marL="0" indent="0">
              <a:buNone/>
            </a:pPr>
            <a:r>
              <a:rPr lang="en-US" sz="2400" b="0" dirty="0">
                <a:effectLst/>
                <a:latin typeface="Consolas" panose="020B0609020204030204" pitchFamily="49" charset="0"/>
              </a:rPr>
              <a:t>            </a:t>
            </a:r>
            <a:r>
              <a:rPr lang="en-US" sz="2400" b="0" dirty="0" err="1">
                <a:effectLst/>
                <a:latin typeface="Consolas" panose="020B0609020204030204" pitchFamily="49" charset="0"/>
              </a:rPr>
              <a:t>document.writeln</a:t>
            </a:r>
            <a:r>
              <a:rPr lang="en-US" sz="2400" b="0" dirty="0">
                <a:effectLst/>
                <a:latin typeface="Consolas" panose="020B0609020204030204" pitchFamily="49" charset="0"/>
              </a:rPr>
              <a:t>(</a:t>
            </a:r>
            <a:r>
              <a:rPr lang="en-US" sz="2400" b="0" dirty="0" err="1">
                <a:effectLst/>
                <a:latin typeface="Consolas" panose="020B0609020204030204" pitchFamily="49" charset="0"/>
              </a:rPr>
              <a:t>lastChild</a:t>
            </a:r>
            <a:r>
              <a:rPr lang="en-US" sz="2400" b="0" dirty="0">
                <a:effectLst/>
                <a:latin typeface="Consolas" panose="020B0609020204030204" pitchFamily="49" charset="0"/>
              </a:rPr>
              <a:t>);</a:t>
            </a:r>
          </a:p>
          <a:p>
            <a:pPr marL="0" indent="0">
              <a:buNone/>
            </a:pPr>
            <a:r>
              <a:rPr lang="en-US" sz="2400" b="0" dirty="0">
                <a:effectLst/>
                <a:latin typeface="Consolas" panose="020B0609020204030204" pitchFamily="49" charset="0"/>
              </a:rPr>
              <a:t>           </a:t>
            </a:r>
            <a:r>
              <a:rPr lang="en-US" sz="2400" b="0" dirty="0" err="1">
                <a:effectLst/>
                <a:latin typeface="Consolas" panose="020B0609020204030204" pitchFamily="49" charset="0"/>
              </a:rPr>
              <a:t>document.writeln</a:t>
            </a:r>
            <a:r>
              <a:rPr lang="en-US" sz="2400" b="0" dirty="0">
                <a:effectLst/>
                <a:latin typeface="Consolas" panose="020B0609020204030204" pitchFamily="49" charset="0"/>
              </a:rPr>
              <a:t>(</a:t>
            </a:r>
            <a:r>
              <a:rPr lang="en-US" sz="2400" b="0" dirty="0" err="1">
                <a:effectLst/>
                <a:latin typeface="Consolas" panose="020B0609020204030204" pitchFamily="49" charset="0"/>
              </a:rPr>
              <a:t>lastChildId</a:t>
            </a:r>
            <a:r>
              <a:rPr lang="en-US" sz="2400" b="0" dirty="0">
                <a:effectLst/>
                <a:latin typeface="Consolas" panose="020B0609020204030204" pitchFamily="49" charset="0"/>
              </a:rPr>
              <a:t>);</a:t>
            </a:r>
          </a:p>
          <a:p>
            <a:pPr marL="0" indent="0">
              <a:buNone/>
            </a:pPr>
            <a:r>
              <a:rPr lang="en-US" sz="2400" b="0" dirty="0">
                <a:effectLst/>
                <a:latin typeface="Consolas" panose="020B0609020204030204" pitchFamily="49" charset="0"/>
              </a:rPr>
              <a:t>           </a:t>
            </a:r>
            <a:r>
              <a:rPr lang="en-US" sz="2400" b="0" dirty="0" err="1">
                <a:effectLst/>
                <a:latin typeface="Consolas" panose="020B0609020204030204" pitchFamily="49" charset="0"/>
              </a:rPr>
              <a:t>document.writeln</a:t>
            </a:r>
            <a:r>
              <a:rPr lang="en-US" sz="2400" b="0" dirty="0">
                <a:effectLst/>
                <a:latin typeface="Consolas" panose="020B0609020204030204" pitchFamily="49" charset="0"/>
              </a:rPr>
              <a:t>(</a:t>
            </a:r>
            <a:r>
              <a:rPr lang="en-US" sz="2400" b="0" dirty="0" err="1">
                <a:effectLst/>
                <a:latin typeface="Consolas" panose="020B0609020204030204" pitchFamily="49" charset="0"/>
              </a:rPr>
              <a:t>lastChildId</a:t>
            </a:r>
            <a:r>
              <a:rPr lang="en-US" sz="2400" b="0" dirty="0">
                <a:effectLst/>
                <a:latin typeface="Consolas" panose="020B0609020204030204" pitchFamily="49" charset="0"/>
              </a:rPr>
              <a:t>);</a:t>
            </a:r>
          </a:p>
          <a:p>
            <a:pPr marL="0" indent="0">
              <a:buNone/>
            </a:pPr>
            <a:r>
              <a:rPr lang="en-US" sz="2400" b="0" dirty="0">
                <a:effectLst/>
                <a:latin typeface="Consolas" panose="020B0609020204030204" pitchFamily="49" charset="0"/>
              </a:rPr>
              <a:t>           </a:t>
            </a:r>
            <a:r>
              <a:rPr lang="en-US" sz="2400" b="0" dirty="0" err="1">
                <a:effectLst/>
                <a:latin typeface="Consolas" panose="020B0609020204030204" pitchFamily="49" charset="0"/>
              </a:rPr>
              <a:t>document.writeln</a:t>
            </a:r>
            <a:r>
              <a:rPr lang="en-US" sz="2400" b="0" dirty="0">
                <a:effectLst/>
                <a:latin typeface="Consolas" panose="020B0609020204030204" pitchFamily="49" charset="0"/>
              </a:rPr>
              <a:t>(</a:t>
            </a:r>
            <a:r>
              <a:rPr lang="en-US" sz="2400" b="0" dirty="0" err="1">
                <a:effectLst/>
                <a:latin typeface="Consolas" panose="020B0609020204030204" pitchFamily="49" charset="0"/>
              </a:rPr>
              <a:t>lastChildText</a:t>
            </a:r>
            <a:r>
              <a:rPr lang="en-US" sz="2400" b="0" dirty="0">
                <a:effectLst/>
                <a:latin typeface="Consolas" panose="020B0609020204030204" pitchFamily="49" charset="0"/>
              </a:rPr>
              <a:t>);</a:t>
            </a:r>
          </a:p>
          <a:p>
            <a:pPr marL="0" indent="0">
              <a:buNone/>
            </a:pPr>
            <a:r>
              <a:rPr lang="en-US" sz="2400" b="0" dirty="0">
                <a:effectLst/>
                <a:latin typeface="Consolas" panose="020B0609020204030204" pitchFamily="49" charset="0"/>
              </a:rPr>
              <a:t>        }</a:t>
            </a:r>
          </a:p>
          <a:p>
            <a:pPr marL="0" indent="0">
              <a:buNone/>
            </a:pPr>
            <a:r>
              <a:rPr lang="en-US" sz="2400" b="0" dirty="0">
                <a:effectLst/>
                <a:latin typeface="Consolas" panose="020B0609020204030204" pitchFamily="49" charset="0"/>
              </a:rPr>
              <a:t>    &lt;/script&gt;</a:t>
            </a:r>
          </a:p>
        </p:txBody>
      </p:sp>
      <p:sp>
        <p:nvSpPr>
          <p:cNvPr id="4" name="Footer Placeholder 3">
            <a:extLst>
              <a:ext uri="{FF2B5EF4-FFF2-40B4-BE49-F238E27FC236}">
                <a16:creationId xmlns:a16="http://schemas.microsoft.com/office/drawing/2014/main" id="{09CF1EA7-E529-4D77-BFC1-6DBD3B5314E4}"/>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7325216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43DC-4646-40A6-B4A1-403F9CACD8F5}"/>
              </a:ext>
            </a:extLst>
          </p:cNvPr>
          <p:cNvSpPr>
            <a:spLocks noGrp="1"/>
          </p:cNvSpPr>
          <p:nvPr>
            <p:ph type="title"/>
          </p:nvPr>
        </p:nvSpPr>
        <p:spPr/>
        <p:txBody>
          <a:bodyPr>
            <a:normAutofit/>
          </a:bodyPr>
          <a:lstStyle/>
          <a:p>
            <a:r>
              <a:rPr lang="en-US" sz="4000" b="1" dirty="0">
                <a:solidFill>
                  <a:srgbClr val="00B176"/>
                </a:solidFill>
                <a:latin typeface="Podkova"/>
              </a:rPr>
              <a:t>Get First and Second Element</a:t>
            </a:r>
          </a:p>
        </p:txBody>
      </p:sp>
      <p:sp>
        <p:nvSpPr>
          <p:cNvPr id="3" name="Content Placeholder 2">
            <a:extLst>
              <a:ext uri="{FF2B5EF4-FFF2-40B4-BE49-F238E27FC236}">
                <a16:creationId xmlns:a16="http://schemas.microsoft.com/office/drawing/2014/main" id="{C8C28CC3-13A9-457F-BAF3-093E8D376FE8}"/>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F0224B2B-18EA-4778-B50A-790D096A43FB}"/>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98042831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CC82-0B33-4FFD-8FDD-4AF7026E836D}"/>
              </a:ext>
            </a:extLst>
          </p:cNvPr>
          <p:cNvSpPr>
            <a:spLocks noGrp="1"/>
          </p:cNvSpPr>
          <p:nvPr>
            <p:ph type="title"/>
          </p:nvPr>
        </p:nvSpPr>
        <p:spPr/>
        <p:txBody>
          <a:bodyPr/>
          <a:lstStyle/>
          <a:p>
            <a:r>
              <a:rPr lang="en-US" sz="4400" b="1" dirty="0">
                <a:solidFill>
                  <a:srgbClr val="00B176"/>
                </a:solidFill>
                <a:latin typeface="Podkova"/>
              </a:rPr>
              <a:t>Get First and Second Element</a:t>
            </a:r>
            <a:endParaRPr lang="en-US" dirty="0"/>
          </a:p>
        </p:txBody>
      </p:sp>
      <p:sp>
        <p:nvSpPr>
          <p:cNvPr id="3" name="Content Placeholder 2">
            <a:extLst>
              <a:ext uri="{FF2B5EF4-FFF2-40B4-BE49-F238E27FC236}">
                <a16:creationId xmlns:a16="http://schemas.microsoft.com/office/drawing/2014/main" id="{A16595D5-7250-4AAD-AEE8-80E956CF4C1E}"/>
              </a:ext>
            </a:extLst>
          </p:cNvPr>
          <p:cNvSpPr>
            <a:spLocks noGrp="1"/>
          </p:cNvSpPr>
          <p:nvPr>
            <p:ph idx="1"/>
          </p:nvPr>
        </p:nvSpPr>
        <p:spPr/>
        <p:txBody>
          <a:bodyPr/>
          <a:lstStyle/>
          <a:p>
            <a:pPr algn="l">
              <a:buFont typeface="Arial" panose="020B0604020202020204" pitchFamily="34" charset="0"/>
              <a:buChar char="•"/>
            </a:pPr>
            <a:r>
              <a:rPr lang="en-US" b="0" i="0" u="none" strike="noStrike" dirty="0" err="1">
                <a:solidFill>
                  <a:srgbClr val="000000"/>
                </a:solidFill>
                <a:effectLst/>
                <a:latin typeface="-apple-system"/>
                <a:hlinkClick r:id="rId2"/>
              </a:rPr>
              <a:t>createElement</a:t>
            </a:r>
            <a:r>
              <a:rPr lang="en-US" b="0" i="0" u="none" strike="noStrike" dirty="0">
                <a:solidFill>
                  <a:srgbClr val="000000"/>
                </a:solidFill>
                <a:effectLst/>
                <a:latin typeface="-apple-system"/>
                <a:hlinkClick r:id="rId2"/>
              </a:rPr>
              <a:t>()</a:t>
            </a:r>
            <a:r>
              <a:rPr lang="en-US" b="0" i="0" dirty="0">
                <a:solidFill>
                  <a:srgbClr val="000000"/>
                </a:solidFill>
                <a:effectLst/>
                <a:latin typeface="-apple-system"/>
              </a:rPr>
              <a:t> – create a new element.</a:t>
            </a:r>
          </a:p>
          <a:p>
            <a:pPr algn="l">
              <a:buFont typeface="Arial" panose="020B0604020202020204" pitchFamily="34" charset="0"/>
              <a:buChar char="•"/>
            </a:pPr>
            <a:r>
              <a:rPr lang="en-US" b="0" i="0" u="none" strike="noStrike" dirty="0" err="1">
                <a:solidFill>
                  <a:srgbClr val="000000"/>
                </a:solidFill>
                <a:effectLst/>
                <a:latin typeface="-apple-system"/>
                <a:hlinkClick r:id="rId3"/>
              </a:rPr>
              <a:t>appendChild</a:t>
            </a:r>
            <a:r>
              <a:rPr lang="en-US" b="0" i="0" u="none" strike="noStrike" dirty="0">
                <a:solidFill>
                  <a:srgbClr val="000000"/>
                </a:solidFill>
                <a:effectLst/>
                <a:latin typeface="-apple-system"/>
                <a:hlinkClick r:id="rId3"/>
              </a:rPr>
              <a:t>()</a:t>
            </a:r>
            <a:r>
              <a:rPr lang="en-US" b="0" i="0" dirty="0">
                <a:solidFill>
                  <a:srgbClr val="000000"/>
                </a:solidFill>
                <a:effectLst/>
                <a:latin typeface="-apple-system"/>
              </a:rPr>
              <a:t>  – append a node to a list of child nodes of a specified parent node.</a:t>
            </a:r>
          </a:p>
          <a:p>
            <a:pPr algn="l">
              <a:buFont typeface="Arial" panose="020B0604020202020204" pitchFamily="34" charset="0"/>
              <a:buChar char="•"/>
            </a:pPr>
            <a:r>
              <a:rPr lang="en-US" b="0" i="0" u="none" strike="noStrike" dirty="0" err="1">
                <a:solidFill>
                  <a:srgbClr val="000000"/>
                </a:solidFill>
                <a:effectLst/>
                <a:latin typeface="-apple-system"/>
                <a:hlinkClick r:id="rId4"/>
              </a:rPr>
              <a:t>textContent</a:t>
            </a:r>
            <a:r>
              <a:rPr lang="en-US" b="0" i="0" dirty="0">
                <a:solidFill>
                  <a:srgbClr val="000000"/>
                </a:solidFill>
                <a:effectLst/>
                <a:latin typeface="-apple-system"/>
              </a:rPr>
              <a:t> – get and set the text content of a node.</a:t>
            </a:r>
          </a:p>
          <a:p>
            <a:pPr algn="l">
              <a:buFont typeface="Arial" panose="020B0604020202020204" pitchFamily="34" charset="0"/>
              <a:buChar char="•"/>
            </a:pPr>
            <a:r>
              <a:rPr lang="en-US" b="0" i="0" u="none" strike="noStrike" dirty="0" err="1">
                <a:solidFill>
                  <a:srgbClr val="000000"/>
                </a:solidFill>
                <a:effectLst/>
                <a:latin typeface="-apple-system"/>
                <a:hlinkClick r:id="rId5"/>
              </a:rPr>
              <a:t>innerHTML</a:t>
            </a:r>
            <a:r>
              <a:rPr lang="en-US" b="0" i="0" dirty="0">
                <a:solidFill>
                  <a:srgbClr val="000000"/>
                </a:solidFill>
                <a:effectLst/>
                <a:latin typeface="-apple-system"/>
              </a:rPr>
              <a:t> – get and set the HTML content of an element.</a:t>
            </a:r>
          </a:p>
          <a:p>
            <a:pPr algn="l">
              <a:buFont typeface="Arial" panose="020B0604020202020204" pitchFamily="34" charset="0"/>
              <a:buChar char="•"/>
            </a:pPr>
            <a:r>
              <a:rPr lang="en-US" b="0" i="0" u="none" strike="noStrike" dirty="0" err="1">
                <a:solidFill>
                  <a:srgbClr val="000000"/>
                </a:solidFill>
                <a:effectLst/>
                <a:latin typeface="-apple-system"/>
                <a:hlinkClick r:id="rId6"/>
              </a:rPr>
              <a:t>innerHTML</a:t>
            </a:r>
            <a:r>
              <a:rPr lang="en-US" b="0" i="0" u="none" strike="noStrike" dirty="0">
                <a:solidFill>
                  <a:srgbClr val="000000"/>
                </a:solidFill>
                <a:effectLst/>
                <a:latin typeface="-apple-system"/>
                <a:hlinkClick r:id="rId6"/>
              </a:rPr>
              <a:t> vs. </a:t>
            </a:r>
            <a:r>
              <a:rPr lang="en-US" b="0" i="0" u="none" strike="noStrike" dirty="0" err="1">
                <a:solidFill>
                  <a:srgbClr val="000000"/>
                </a:solidFill>
                <a:effectLst/>
                <a:latin typeface="-apple-system"/>
                <a:hlinkClick r:id="rId6"/>
              </a:rPr>
              <a:t>createElement</a:t>
            </a:r>
            <a:r>
              <a:rPr lang="en-US" b="0" i="0" dirty="0">
                <a:solidFill>
                  <a:srgbClr val="000000"/>
                </a:solidFill>
                <a:effectLst/>
                <a:latin typeface="-apple-system"/>
              </a:rPr>
              <a:t> – explain the differences </a:t>
            </a:r>
            <a:r>
              <a:rPr lang="en-US" b="0" i="0" dirty="0" err="1">
                <a:solidFill>
                  <a:srgbClr val="000000"/>
                </a:solidFill>
                <a:effectLst/>
                <a:latin typeface="-apple-system"/>
              </a:rPr>
              <a:t>beetween</a:t>
            </a:r>
            <a:r>
              <a:rPr lang="en-US" b="0" i="0" dirty="0">
                <a:solidFill>
                  <a:srgbClr val="000000"/>
                </a:solidFill>
                <a:effectLst/>
                <a:latin typeface="-apple-system"/>
              </a:rPr>
              <a:t> </a:t>
            </a:r>
            <a:r>
              <a:rPr lang="en-US" b="0" i="0" dirty="0" err="1">
                <a:solidFill>
                  <a:srgbClr val="000000"/>
                </a:solidFill>
                <a:effectLst/>
                <a:latin typeface="-apple-system"/>
              </a:rPr>
              <a:t>innerHTML</a:t>
            </a:r>
            <a:r>
              <a:rPr lang="en-US" b="0" i="0" dirty="0">
                <a:solidFill>
                  <a:srgbClr val="000000"/>
                </a:solidFill>
                <a:effectLst/>
                <a:latin typeface="-apple-system"/>
              </a:rPr>
              <a:t> and </a:t>
            </a:r>
            <a:r>
              <a:rPr lang="en-US" b="0" i="0" dirty="0" err="1">
                <a:solidFill>
                  <a:srgbClr val="000000"/>
                </a:solidFill>
                <a:effectLst/>
                <a:latin typeface="-apple-system"/>
              </a:rPr>
              <a:t>createElement</a:t>
            </a:r>
            <a:r>
              <a:rPr lang="en-US" b="0" i="0" dirty="0">
                <a:solidFill>
                  <a:srgbClr val="000000"/>
                </a:solidFill>
                <a:effectLst/>
                <a:latin typeface="-apple-system"/>
              </a:rPr>
              <a:t> when it comes to creating new elements.</a:t>
            </a:r>
          </a:p>
        </p:txBody>
      </p:sp>
      <p:sp>
        <p:nvSpPr>
          <p:cNvPr id="4" name="Footer Placeholder 3">
            <a:extLst>
              <a:ext uri="{FF2B5EF4-FFF2-40B4-BE49-F238E27FC236}">
                <a16:creationId xmlns:a16="http://schemas.microsoft.com/office/drawing/2014/main" id="{00CA1482-409B-4F3A-B5A6-A7CFCDCF98E7}"/>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09616467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b="1" dirty="0" err="1">
                <a:solidFill>
                  <a:srgbClr val="00B176"/>
                </a:solidFill>
                <a:latin typeface="Podkova"/>
              </a:rPr>
              <a:t>appendChild</a:t>
            </a:r>
            <a:r>
              <a:rPr lang="en-US" b="1" dirty="0">
                <a:solidFill>
                  <a:srgbClr val="00B176"/>
                </a:solidFill>
                <a:latin typeface="Podkova"/>
              </a:rPr>
              <a:t>()</a:t>
            </a:r>
          </a:p>
        </p:txBody>
      </p:sp>
      <p:sp>
        <p:nvSpPr>
          <p:cNvPr id="3" name="Content Placeholder 2">
            <a:extLst>
              <a:ext uri="{FF2B5EF4-FFF2-40B4-BE49-F238E27FC236}">
                <a16:creationId xmlns:a16="http://schemas.microsoft.com/office/drawing/2014/main" id="{203938D6-9A07-49CF-8109-3DE277374924}"/>
              </a:ext>
            </a:extLst>
          </p:cNvPr>
          <p:cNvSpPr>
            <a:spLocks noGrp="1"/>
          </p:cNvSpPr>
          <p:nvPr>
            <p:ph idx="1"/>
          </p:nvPr>
        </p:nvSpPr>
        <p:spPr/>
        <p:txBody>
          <a:bodyPr>
            <a:normAutofit fontScale="55000" lnSpcReduction="20000"/>
          </a:bodyPr>
          <a:lstStyle/>
          <a:p>
            <a:pPr marL="0" indent="0">
              <a:buNone/>
            </a:pPr>
            <a:r>
              <a:rPr lang="en-US" b="0" dirty="0">
                <a:effectLst/>
                <a:latin typeface="Consolas" panose="020B0609020204030204" pitchFamily="49" charset="0"/>
              </a:rPr>
              <a:t> &lt;div id="</a:t>
            </a:r>
            <a:r>
              <a:rPr lang="en-US" b="0" dirty="0" err="1">
                <a:effectLst/>
                <a:latin typeface="Consolas" panose="020B0609020204030204" pitchFamily="49" charset="0"/>
              </a:rPr>
              <a:t>divTemp</a:t>
            </a:r>
            <a:r>
              <a:rPr lang="en-US" b="0" dirty="0">
                <a:effectLst/>
                <a:latin typeface="Consolas" panose="020B0609020204030204" pitchFamily="49" charset="0"/>
              </a:rPr>
              <a:t>"&gt;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&lt;/div&gt;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&lt;ul id="</a:t>
            </a:r>
            <a:r>
              <a:rPr lang="en-US" b="0" dirty="0" err="1">
                <a:effectLst/>
                <a:latin typeface="Consolas" panose="020B0609020204030204" pitchFamily="49" charset="0"/>
              </a:rPr>
              <a:t>myList</a:t>
            </a:r>
            <a:r>
              <a:rPr lang="en-US" b="0" dirty="0">
                <a:effectLst/>
                <a:latin typeface="Consolas" panose="020B0609020204030204" pitchFamily="49" charset="0"/>
              </a:rPr>
              <a:t>"&gt;</a:t>
            </a:r>
          </a:p>
          <a:p>
            <a:pPr marL="0" indent="0">
              <a:buNone/>
            </a:pPr>
            <a:r>
              <a:rPr lang="en-US" b="0" dirty="0">
                <a:effectLst/>
                <a:latin typeface="Consolas" panose="020B0609020204030204" pitchFamily="49" charset="0"/>
              </a:rPr>
              <a:t>        &lt;li&gt;Coffee&lt;/li&gt;</a:t>
            </a:r>
          </a:p>
          <a:p>
            <a:pPr marL="0" indent="0">
              <a:buNone/>
            </a:pPr>
            <a:r>
              <a:rPr lang="en-US" b="0" dirty="0">
                <a:effectLst/>
                <a:latin typeface="Consolas" panose="020B0609020204030204" pitchFamily="49" charset="0"/>
              </a:rPr>
              <a:t>        &lt;li&gt;Tea&lt;/li&gt;</a:t>
            </a:r>
          </a:p>
          <a:p>
            <a:pPr marL="0" indent="0">
              <a:buNone/>
            </a:pPr>
            <a:r>
              <a:rPr lang="en-US" b="0" dirty="0">
                <a:effectLst/>
                <a:latin typeface="Consolas" panose="020B0609020204030204" pitchFamily="49" charset="0"/>
              </a:rPr>
              <a:t>      &lt;/ul&gt;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&lt;button onclick="myFunction3()"&gt;Try it List&lt;/button&gt;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&lt;button onclick="myFunction2()"&gt;Try it </a:t>
            </a:r>
            <a:r>
              <a:rPr lang="en-US" b="0" dirty="0" err="1">
                <a:effectLst/>
                <a:latin typeface="Consolas" panose="020B0609020204030204" pitchFamily="49" charset="0"/>
              </a:rPr>
              <a:t>Div</a:t>
            </a:r>
            <a:r>
              <a:rPr lang="en-US" b="0" dirty="0">
                <a:effectLst/>
                <a:latin typeface="Consolas" panose="020B0609020204030204" pitchFamily="49" charset="0"/>
              </a:rPr>
              <a:t> Tag&lt;/button&gt;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&lt;button onclick="myFunction4()"&gt;Try it </a:t>
            </a:r>
            <a:r>
              <a:rPr lang="en-US" b="0" dirty="0" err="1">
                <a:effectLst/>
                <a:latin typeface="Consolas" panose="020B0609020204030204" pitchFamily="49" charset="0"/>
              </a:rPr>
              <a:t>Div</a:t>
            </a:r>
            <a:r>
              <a:rPr lang="en-US" b="0" dirty="0">
                <a:effectLst/>
                <a:latin typeface="Consolas" panose="020B0609020204030204" pitchFamily="49" charset="0"/>
              </a:rPr>
              <a:t> Tag2&lt;/button&gt;</a:t>
            </a:r>
          </a:p>
          <a:p>
            <a:pPr marL="0" indent="0">
              <a:buNone/>
            </a:pPr>
            <a:r>
              <a:rPr lang="en-US" b="0" dirty="0">
                <a:solidFill>
                  <a:srgbClr val="808080"/>
                </a:solidFill>
                <a:effectLst/>
                <a:latin typeface="Consolas" panose="020B0609020204030204" pitchFamily="49" charset="0"/>
              </a:rPr>
              <a:t>      </a:t>
            </a:r>
          </a:p>
          <a:p>
            <a:pPr marL="0" indent="0">
              <a:buNone/>
            </a:pPr>
            <a:r>
              <a:rPr lang="en-US" sz="2700" dirty="0">
                <a:latin typeface="Consolas" panose="020B0609020204030204" pitchFamily="49" charset="0"/>
              </a:rPr>
              <a:t>     &lt;button onclick="myFunction5()"&gt;Try it </a:t>
            </a:r>
            <a:r>
              <a:rPr lang="en-US" sz="2700" dirty="0" err="1">
                <a:latin typeface="Consolas" panose="020B0609020204030204" pitchFamily="49" charset="0"/>
              </a:rPr>
              <a:t>Div</a:t>
            </a:r>
            <a:r>
              <a:rPr lang="en-US" sz="2700" dirty="0">
                <a:latin typeface="Consolas" panose="020B0609020204030204" pitchFamily="49" charset="0"/>
              </a:rPr>
              <a:t> Tag3&lt;/button&gt;</a:t>
            </a:r>
          </a:p>
          <a:p>
            <a:pPr marL="0" indent="0">
              <a:buNone/>
            </a:pPr>
            <a:endParaRPr lang="en-US" b="0" dirty="0">
              <a:effectLst/>
              <a:latin typeface="Consolas" panose="020B0609020204030204" pitchFamily="49" charset="0"/>
            </a:endParaRPr>
          </a:p>
          <a:p>
            <a:pPr marL="0" indent="0">
              <a:buNone/>
            </a:pPr>
            <a:endParaRPr lang="en-US" dirty="0"/>
          </a:p>
        </p:txBody>
      </p:sp>
      <p:sp>
        <p:nvSpPr>
          <p:cNvPr id="4" name="Footer Placeholder 3">
            <a:extLst>
              <a:ext uri="{FF2B5EF4-FFF2-40B4-BE49-F238E27FC236}">
                <a16:creationId xmlns:a16="http://schemas.microsoft.com/office/drawing/2014/main" id="{F1456D04-305C-49A0-A11F-67166EE0CB0E}"/>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62416359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b="1" dirty="0" err="1">
                <a:solidFill>
                  <a:srgbClr val="00B176"/>
                </a:solidFill>
                <a:latin typeface="Podkova"/>
              </a:rPr>
              <a:t>appendChild</a:t>
            </a:r>
            <a:r>
              <a:rPr lang="en-US" b="1" dirty="0">
                <a:solidFill>
                  <a:srgbClr val="00B176"/>
                </a:solidFill>
                <a:latin typeface="Podkova"/>
              </a:rPr>
              <a:t>()</a:t>
            </a:r>
          </a:p>
        </p:txBody>
      </p:sp>
      <p:sp>
        <p:nvSpPr>
          <p:cNvPr id="3" name="Content Placeholder 2">
            <a:extLst>
              <a:ext uri="{FF2B5EF4-FFF2-40B4-BE49-F238E27FC236}">
                <a16:creationId xmlns:a16="http://schemas.microsoft.com/office/drawing/2014/main" id="{203938D6-9A07-49CF-8109-3DE277374924}"/>
              </a:ext>
            </a:extLst>
          </p:cNvPr>
          <p:cNvSpPr>
            <a:spLocks noGrp="1"/>
          </p:cNvSpPr>
          <p:nvPr>
            <p:ph idx="1"/>
          </p:nvPr>
        </p:nvSpPr>
        <p:spPr/>
        <p:txBody>
          <a:bodyPr>
            <a:normAutofit/>
          </a:bodyPr>
          <a:lstStyle/>
          <a:p>
            <a:pPr marL="0" indent="0">
              <a:buNone/>
            </a:pPr>
            <a:r>
              <a:rPr lang="en-US" sz="2400" b="0" dirty="0">
                <a:effectLst/>
                <a:latin typeface="Consolas" panose="020B0609020204030204" pitchFamily="49" charset="0"/>
              </a:rPr>
              <a:t>&lt;script&gt;</a:t>
            </a:r>
          </a:p>
          <a:p>
            <a:pPr marL="0" indent="0">
              <a:buNone/>
            </a:pPr>
            <a:r>
              <a:rPr lang="en-US" sz="2400" b="0" dirty="0">
                <a:effectLst/>
                <a:latin typeface="Consolas" panose="020B0609020204030204" pitchFamily="49" charset="0"/>
              </a:rPr>
              <a:t>         function myFunction2() {</a:t>
            </a:r>
          </a:p>
          <a:p>
            <a:pPr marL="0" indent="0">
              <a:buNone/>
            </a:pPr>
            <a:r>
              <a:rPr lang="en-US" sz="2400" b="0" dirty="0">
                <a:effectLst/>
                <a:latin typeface="Consolas" panose="020B0609020204030204" pitchFamily="49" charset="0"/>
              </a:rPr>
              <a:t>        let div = </a:t>
            </a:r>
            <a:r>
              <a:rPr lang="en-US" sz="2400" b="0" dirty="0" err="1">
                <a:effectLst/>
                <a:latin typeface="Consolas" panose="020B0609020204030204" pitchFamily="49" charset="0"/>
              </a:rPr>
              <a:t>document.createElement</a:t>
            </a:r>
            <a:r>
              <a:rPr lang="en-US" sz="2400" b="0" dirty="0">
                <a:effectLst/>
                <a:latin typeface="Consolas" panose="020B0609020204030204" pitchFamily="49" charset="0"/>
              </a:rPr>
              <a:t>('div');</a:t>
            </a:r>
          </a:p>
          <a:p>
            <a:pPr marL="0" indent="0">
              <a:buNone/>
            </a:pPr>
            <a:r>
              <a:rPr lang="en-US" sz="2400" b="0" dirty="0">
                <a:effectLst/>
                <a:latin typeface="Consolas" panose="020B0609020204030204" pitchFamily="49" charset="0"/>
              </a:rPr>
              <a:t>        div.id = 'content';</a:t>
            </a:r>
          </a:p>
          <a:p>
            <a:pPr marL="0" indent="0">
              <a:buNone/>
            </a:pPr>
            <a:r>
              <a:rPr lang="en-US" sz="2400" b="0" dirty="0">
                <a:effectLst/>
                <a:latin typeface="Consolas" panose="020B0609020204030204" pitchFamily="49" charset="0"/>
              </a:rPr>
              <a:t>        </a:t>
            </a:r>
            <a:r>
              <a:rPr lang="en-US" sz="2400" b="0" dirty="0" err="1">
                <a:effectLst/>
                <a:latin typeface="Consolas" panose="020B0609020204030204" pitchFamily="49" charset="0"/>
              </a:rPr>
              <a:t>div.innerHTML</a:t>
            </a:r>
            <a:r>
              <a:rPr lang="en-US" sz="2400" b="0" dirty="0">
                <a:effectLst/>
                <a:latin typeface="Consolas" panose="020B0609020204030204" pitchFamily="49" charset="0"/>
              </a:rPr>
              <a:t> = '&lt;p&gt;</a:t>
            </a:r>
            <a:r>
              <a:rPr lang="en-US" sz="2400" b="0" dirty="0" err="1">
                <a:effectLst/>
                <a:latin typeface="Consolas" panose="020B0609020204030204" pitchFamily="49" charset="0"/>
              </a:rPr>
              <a:t>CreateElement</a:t>
            </a:r>
            <a:r>
              <a:rPr lang="en-US" sz="2400" b="0" dirty="0">
                <a:effectLst/>
                <a:latin typeface="Consolas" panose="020B0609020204030204" pitchFamily="49" charset="0"/>
              </a:rPr>
              <a:t> example&lt;/p&gt;';</a:t>
            </a:r>
          </a:p>
          <a:p>
            <a:pPr marL="0" indent="0">
              <a:buNone/>
            </a:pPr>
            <a:r>
              <a:rPr lang="en-US" sz="2400" b="0" dirty="0">
                <a:effectLst/>
                <a:latin typeface="Consolas" panose="020B0609020204030204" pitchFamily="49" charset="0"/>
              </a:rPr>
              <a:t>        </a:t>
            </a:r>
            <a:r>
              <a:rPr lang="en-US" sz="2400" b="0" dirty="0" err="1">
                <a:effectLst/>
                <a:latin typeface="Consolas" panose="020B0609020204030204" pitchFamily="49" charset="0"/>
              </a:rPr>
              <a:t>document.body.appendChild</a:t>
            </a:r>
            <a:r>
              <a:rPr lang="en-US" sz="2400" b="0" dirty="0">
                <a:effectLst/>
                <a:latin typeface="Consolas" panose="020B0609020204030204" pitchFamily="49" charset="0"/>
              </a:rPr>
              <a:t>(div);</a:t>
            </a:r>
          </a:p>
          <a:p>
            <a:pPr marL="0" indent="0">
              <a:buNone/>
            </a:pPr>
            <a:r>
              <a:rPr lang="en-US" sz="2400" b="0" dirty="0">
                <a:effectLst/>
                <a:latin typeface="Consolas" panose="020B0609020204030204" pitchFamily="49" charset="0"/>
              </a:rPr>
              <a:t>         }</a:t>
            </a:r>
          </a:p>
        </p:txBody>
      </p:sp>
      <p:sp>
        <p:nvSpPr>
          <p:cNvPr id="4" name="Footer Placeholder 3">
            <a:extLst>
              <a:ext uri="{FF2B5EF4-FFF2-40B4-BE49-F238E27FC236}">
                <a16:creationId xmlns:a16="http://schemas.microsoft.com/office/drawing/2014/main" id="{4439A2EE-8F92-4F98-B070-5D69B9AF5DA1}"/>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21282910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b="1" dirty="0" err="1">
                <a:solidFill>
                  <a:srgbClr val="00B176"/>
                </a:solidFill>
                <a:latin typeface="Podkova"/>
              </a:rPr>
              <a:t>appendChild</a:t>
            </a:r>
            <a:r>
              <a:rPr lang="en-US" b="1" dirty="0">
                <a:solidFill>
                  <a:srgbClr val="00B176"/>
                </a:solidFill>
                <a:latin typeface="Podkova"/>
              </a:rPr>
              <a:t>()</a:t>
            </a:r>
          </a:p>
        </p:txBody>
      </p:sp>
      <p:sp>
        <p:nvSpPr>
          <p:cNvPr id="3" name="Content Placeholder 2">
            <a:extLst>
              <a:ext uri="{FF2B5EF4-FFF2-40B4-BE49-F238E27FC236}">
                <a16:creationId xmlns:a16="http://schemas.microsoft.com/office/drawing/2014/main" id="{203938D6-9A07-49CF-8109-3DE277374924}"/>
              </a:ext>
            </a:extLst>
          </p:cNvPr>
          <p:cNvSpPr>
            <a:spLocks noGrp="1"/>
          </p:cNvSpPr>
          <p:nvPr>
            <p:ph idx="1"/>
          </p:nvPr>
        </p:nvSpPr>
        <p:spPr/>
        <p:txBody>
          <a:bodyPr>
            <a:normAutofit/>
          </a:bodyPr>
          <a:lstStyle/>
          <a:p>
            <a:pPr marL="0" indent="0">
              <a:buNone/>
            </a:pPr>
            <a:r>
              <a:rPr lang="en-US" sz="2400" b="0" dirty="0">
                <a:effectLst/>
                <a:latin typeface="Consolas" panose="020B0609020204030204" pitchFamily="49" charset="0"/>
              </a:rPr>
              <a:t>  </a:t>
            </a:r>
          </a:p>
          <a:p>
            <a:pPr marL="0" indent="0">
              <a:buNone/>
            </a:pPr>
            <a:r>
              <a:rPr lang="en-US" sz="2400" b="0" dirty="0">
                <a:effectLst/>
                <a:latin typeface="Consolas" panose="020B0609020204030204" pitchFamily="49" charset="0"/>
              </a:rPr>
              <a:t>        function myFunction4() {</a:t>
            </a:r>
          </a:p>
          <a:p>
            <a:pPr marL="0" indent="0">
              <a:buNone/>
            </a:pPr>
            <a:r>
              <a:rPr lang="en-US" sz="2400" b="0" dirty="0">
                <a:effectLst/>
                <a:latin typeface="Consolas" panose="020B0609020204030204" pitchFamily="49" charset="0"/>
              </a:rPr>
              <a:t>          let div2 = </a:t>
            </a:r>
            <a:r>
              <a:rPr lang="en-US" sz="2400" b="0" dirty="0" err="1">
                <a:effectLst/>
                <a:latin typeface="Consolas" panose="020B0609020204030204" pitchFamily="49" charset="0"/>
              </a:rPr>
              <a:t>document.createElement</a:t>
            </a:r>
            <a:r>
              <a:rPr lang="en-US" sz="2400" b="0" dirty="0">
                <a:effectLst/>
                <a:latin typeface="Consolas" panose="020B0609020204030204" pitchFamily="49" charset="0"/>
              </a:rPr>
              <a:t>('div2');</a:t>
            </a:r>
          </a:p>
          <a:p>
            <a:pPr marL="0" indent="0">
              <a:buNone/>
            </a:pPr>
            <a:r>
              <a:rPr lang="en-US" sz="2400" b="0" dirty="0">
                <a:effectLst/>
                <a:latin typeface="Consolas" panose="020B0609020204030204" pitchFamily="49" charset="0"/>
              </a:rPr>
              <a:t>          div2.id = '</a:t>
            </a:r>
            <a:r>
              <a:rPr lang="en-US" sz="2400" b="0" dirty="0" err="1">
                <a:effectLst/>
                <a:latin typeface="Consolas" panose="020B0609020204030204" pitchFamily="49" charset="0"/>
              </a:rPr>
              <a:t>contentInside</a:t>
            </a:r>
            <a:r>
              <a:rPr lang="en-US" sz="2400" b="0" dirty="0">
                <a:effectLst/>
                <a:latin typeface="Consolas" panose="020B0609020204030204" pitchFamily="49" charset="0"/>
              </a:rPr>
              <a:t>';</a:t>
            </a:r>
          </a:p>
          <a:p>
            <a:pPr marL="0" indent="0">
              <a:buNone/>
            </a:pPr>
            <a:r>
              <a:rPr lang="en-US" sz="2400" b="0" dirty="0">
                <a:effectLst/>
                <a:latin typeface="Consolas" panose="020B0609020204030204" pitchFamily="49" charset="0"/>
              </a:rPr>
              <a:t>          div2.innerHTML = '&lt;p&gt;I am inner one tag&lt;/p&gt;';</a:t>
            </a:r>
          </a:p>
          <a:p>
            <a:pPr marL="0" indent="0">
              <a:buNone/>
            </a:pPr>
            <a:r>
              <a:rPr lang="en-US" sz="2400" b="0" dirty="0">
                <a:effectLst/>
                <a:latin typeface="Consolas" panose="020B0609020204030204" pitchFamily="49" charset="0"/>
              </a:rPr>
              <a:t>        </a:t>
            </a:r>
            <a:r>
              <a:rPr lang="en-US" sz="2400" b="0" dirty="0" err="1">
                <a:effectLst/>
                <a:latin typeface="Consolas" panose="020B0609020204030204" pitchFamily="49" charset="0"/>
              </a:rPr>
              <a:t>document.getElementById</a:t>
            </a:r>
            <a:r>
              <a:rPr lang="en-US" sz="2400" b="0" dirty="0">
                <a:effectLst/>
                <a:latin typeface="Consolas" panose="020B0609020204030204" pitchFamily="49" charset="0"/>
              </a:rPr>
              <a:t>("</a:t>
            </a:r>
            <a:r>
              <a:rPr lang="en-US" sz="2400" b="0" dirty="0" err="1">
                <a:effectLst/>
                <a:latin typeface="Consolas" panose="020B0609020204030204" pitchFamily="49" charset="0"/>
              </a:rPr>
              <a:t>divTemp</a:t>
            </a:r>
            <a:r>
              <a:rPr lang="en-US" sz="2400" b="0" dirty="0">
                <a:effectLst/>
                <a:latin typeface="Consolas" panose="020B0609020204030204" pitchFamily="49" charset="0"/>
              </a:rPr>
              <a:t>").</a:t>
            </a:r>
            <a:r>
              <a:rPr lang="en-US" sz="2400" b="0" dirty="0" err="1">
                <a:effectLst/>
                <a:latin typeface="Consolas" panose="020B0609020204030204" pitchFamily="49" charset="0"/>
              </a:rPr>
              <a:t>appendChild</a:t>
            </a:r>
            <a:r>
              <a:rPr lang="en-US" sz="2400" b="0" dirty="0">
                <a:effectLst/>
                <a:latin typeface="Consolas" panose="020B0609020204030204" pitchFamily="49" charset="0"/>
              </a:rPr>
              <a:t>(div2);</a:t>
            </a:r>
          </a:p>
          <a:p>
            <a:pPr marL="0" indent="0">
              <a:buNone/>
            </a:pPr>
            <a:r>
              <a:rPr lang="en-US" sz="2400" b="0" dirty="0">
                <a:effectLst/>
                <a:latin typeface="Consolas" panose="020B0609020204030204" pitchFamily="49" charset="0"/>
              </a:rPr>
              <a:t>         }</a:t>
            </a:r>
          </a:p>
        </p:txBody>
      </p:sp>
      <p:sp>
        <p:nvSpPr>
          <p:cNvPr id="4" name="Footer Placeholder 3">
            <a:extLst>
              <a:ext uri="{FF2B5EF4-FFF2-40B4-BE49-F238E27FC236}">
                <a16:creationId xmlns:a16="http://schemas.microsoft.com/office/drawing/2014/main" id="{62494685-E66E-45AF-9147-EFEDA1CD8BC7}"/>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64491149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b="1" dirty="0" err="1">
                <a:solidFill>
                  <a:srgbClr val="00B176"/>
                </a:solidFill>
                <a:latin typeface="Podkova"/>
              </a:rPr>
              <a:t>appendChild</a:t>
            </a:r>
            <a:r>
              <a:rPr lang="en-US" b="1" dirty="0">
                <a:solidFill>
                  <a:srgbClr val="00B176"/>
                </a:solidFill>
                <a:latin typeface="Podkova"/>
              </a:rPr>
              <a:t>()</a:t>
            </a:r>
          </a:p>
        </p:txBody>
      </p:sp>
      <p:sp>
        <p:nvSpPr>
          <p:cNvPr id="3" name="Content Placeholder 2">
            <a:extLst>
              <a:ext uri="{FF2B5EF4-FFF2-40B4-BE49-F238E27FC236}">
                <a16:creationId xmlns:a16="http://schemas.microsoft.com/office/drawing/2014/main" id="{203938D6-9A07-49CF-8109-3DE277374924}"/>
              </a:ext>
            </a:extLst>
          </p:cNvPr>
          <p:cNvSpPr>
            <a:spLocks noGrp="1"/>
          </p:cNvSpPr>
          <p:nvPr>
            <p:ph idx="1"/>
          </p:nvPr>
        </p:nvSpPr>
        <p:spPr/>
        <p:txBody>
          <a:bodyPr>
            <a:normAutofit/>
          </a:bodyPr>
          <a:lstStyle/>
          <a:p>
            <a:pPr marL="0" indent="0">
              <a:buNone/>
            </a:pPr>
            <a:r>
              <a:rPr lang="en-US" sz="2400" dirty="0">
                <a:latin typeface="Consolas" panose="020B0609020204030204" pitchFamily="49" charset="0"/>
              </a:rPr>
              <a:t>  function myFunction3() {</a:t>
            </a:r>
          </a:p>
          <a:p>
            <a:pPr marL="0" indent="0">
              <a:buNone/>
            </a:pPr>
            <a:r>
              <a:rPr lang="en-US" sz="2400" dirty="0">
                <a:latin typeface="Consolas" panose="020B0609020204030204" pitchFamily="49" charset="0"/>
              </a:rPr>
              <a:t>        var node = </a:t>
            </a:r>
            <a:r>
              <a:rPr lang="en-US" sz="2400" dirty="0" err="1">
                <a:latin typeface="Consolas" panose="020B0609020204030204" pitchFamily="49" charset="0"/>
              </a:rPr>
              <a:t>document.createElement</a:t>
            </a:r>
            <a:r>
              <a:rPr lang="en-US" sz="2400" dirty="0">
                <a:latin typeface="Consolas" panose="020B0609020204030204" pitchFamily="49" charset="0"/>
              </a:rPr>
              <a:t>("LI");</a:t>
            </a:r>
          </a:p>
          <a:p>
            <a:pPr marL="0" indent="0">
              <a:buNone/>
            </a:pPr>
            <a:r>
              <a:rPr lang="en-US" sz="2400" dirty="0">
                <a:latin typeface="Consolas" panose="020B0609020204030204" pitchFamily="49" charset="0"/>
              </a:rPr>
              <a:t>        var value=prompt("Enter value =&gt;");</a:t>
            </a:r>
          </a:p>
          <a:p>
            <a:pPr marL="0" indent="0">
              <a:buNone/>
            </a:pPr>
            <a:r>
              <a:rPr lang="en-US" sz="2400" dirty="0">
                <a:latin typeface="Consolas" panose="020B0609020204030204" pitchFamily="49" charset="0"/>
              </a:rPr>
              <a:t>        var </a:t>
            </a:r>
            <a:r>
              <a:rPr lang="en-US" sz="2400" dirty="0" err="1">
                <a:latin typeface="Consolas" panose="020B0609020204030204" pitchFamily="49" charset="0"/>
              </a:rPr>
              <a:t>textnode</a:t>
            </a:r>
            <a:r>
              <a:rPr lang="en-US" sz="2400" dirty="0">
                <a:latin typeface="Consolas" panose="020B0609020204030204" pitchFamily="49" charset="0"/>
              </a:rPr>
              <a:t> = </a:t>
            </a:r>
            <a:r>
              <a:rPr lang="en-US" sz="2400" dirty="0" err="1">
                <a:latin typeface="Consolas" panose="020B0609020204030204" pitchFamily="49" charset="0"/>
              </a:rPr>
              <a:t>document.createTextNode</a:t>
            </a:r>
            <a:r>
              <a:rPr lang="en-US" sz="2400" dirty="0">
                <a:latin typeface="Consolas" panose="020B0609020204030204" pitchFamily="49" charset="0"/>
              </a:rPr>
              <a:t>(value);</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node.appendChild</a:t>
            </a:r>
            <a:r>
              <a:rPr lang="en-US" sz="2400" dirty="0">
                <a:latin typeface="Consolas" panose="020B0609020204030204" pitchFamily="49" charset="0"/>
              </a:rPr>
              <a:t>(</a:t>
            </a:r>
            <a:r>
              <a:rPr lang="en-US" sz="2400" dirty="0" err="1">
                <a:latin typeface="Consolas" panose="020B0609020204030204" pitchFamily="49" charset="0"/>
              </a:rPr>
              <a:t>textnode</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document.getElementById</a:t>
            </a:r>
            <a:r>
              <a:rPr lang="en-US" sz="2400" dirty="0">
                <a:latin typeface="Consolas" panose="020B0609020204030204" pitchFamily="49" charset="0"/>
              </a:rPr>
              <a:t>("</a:t>
            </a:r>
            <a:r>
              <a:rPr lang="en-US" sz="2400" dirty="0" err="1">
                <a:latin typeface="Consolas" panose="020B0609020204030204" pitchFamily="49" charset="0"/>
              </a:rPr>
              <a:t>myList</a:t>
            </a:r>
            <a:r>
              <a:rPr lang="en-US" sz="2400" dirty="0">
                <a:latin typeface="Consolas" panose="020B0609020204030204" pitchFamily="49" charset="0"/>
              </a:rPr>
              <a:t>").</a:t>
            </a:r>
            <a:r>
              <a:rPr lang="en-US" sz="2400" dirty="0" err="1">
                <a:latin typeface="Consolas" panose="020B0609020204030204" pitchFamily="49" charset="0"/>
              </a:rPr>
              <a:t>appendChild</a:t>
            </a:r>
            <a:r>
              <a:rPr lang="en-US" sz="2400" dirty="0">
                <a:latin typeface="Consolas" panose="020B0609020204030204" pitchFamily="49" charset="0"/>
              </a:rPr>
              <a:t>(node);</a:t>
            </a:r>
          </a:p>
          <a:p>
            <a:pPr marL="0" indent="0">
              <a:buNone/>
            </a:pPr>
            <a:r>
              <a:rPr lang="en-US" sz="2400" dirty="0">
                <a:latin typeface="Consolas" panose="020B0609020204030204" pitchFamily="49" charset="0"/>
              </a:rPr>
              <a:t>      }</a:t>
            </a:r>
          </a:p>
          <a:p>
            <a:pPr marL="0" indent="0">
              <a:buNone/>
            </a:pPr>
            <a:br>
              <a:rPr lang="en-US" sz="2400" dirty="0">
                <a:latin typeface="Consolas" panose="020B0609020204030204" pitchFamily="49" charset="0"/>
              </a:rPr>
            </a:br>
            <a:endParaRPr lang="en-US" sz="2400" dirty="0">
              <a:latin typeface="Consolas" panose="020B0609020204030204" pitchFamily="49" charset="0"/>
            </a:endParaRPr>
          </a:p>
        </p:txBody>
      </p:sp>
      <p:sp>
        <p:nvSpPr>
          <p:cNvPr id="4" name="Footer Placeholder 3">
            <a:extLst>
              <a:ext uri="{FF2B5EF4-FFF2-40B4-BE49-F238E27FC236}">
                <a16:creationId xmlns:a16="http://schemas.microsoft.com/office/drawing/2014/main" id="{35CAA961-F00B-4998-8955-52E94CBE5517}"/>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26942896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b="1" dirty="0" err="1">
                <a:solidFill>
                  <a:srgbClr val="00B176"/>
                </a:solidFill>
                <a:latin typeface="Podkova"/>
              </a:rPr>
              <a:t>appendChild</a:t>
            </a:r>
            <a:r>
              <a:rPr lang="en-US" b="1" dirty="0">
                <a:solidFill>
                  <a:srgbClr val="00B176"/>
                </a:solidFill>
                <a:latin typeface="Podkova"/>
              </a:rPr>
              <a:t>()</a:t>
            </a:r>
          </a:p>
        </p:txBody>
      </p:sp>
      <p:sp>
        <p:nvSpPr>
          <p:cNvPr id="3" name="Content Placeholder 2">
            <a:extLst>
              <a:ext uri="{FF2B5EF4-FFF2-40B4-BE49-F238E27FC236}">
                <a16:creationId xmlns:a16="http://schemas.microsoft.com/office/drawing/2014/main" id="{203938D6-9A07-49CF-8109-3DE277374924}"/>
              </a:ext>
            </a:extLst>
          </p:cNvPr>
          <p:cNvSpPr>
            <a:spLocks noGrp="1"/>
          </p:cNvSpPr>
          <p:nvPr>
            <p:ph idx="1"/>
          </p:nvPr>
        </p:nvSpPr>
        <p:spPr/>
        <p:txBody>
          <a:bodyPr>
            <a:normAutofit fontScale="77500" lnSpcReduction="20000"/>
          </a:bodyPr>
          <a:lstStyle/>
          <a:p>
            <a:pPr marL="0" indent="0">
              <a:lnSpc>
                <a:spcPct val="100000"/>
              </a:lnSpc>
              <a:buNone/>
            </a:pPr>
            <a:r>
              <a:rPr lang="en-US" sz="2400" dirty="0">
                <a:latin typeface="Consolas" panose="020B0609020204030204" pitchFamily="49" charset="0"/>
              </a:rPr>
              <a:t>  function myFunction5()</a:t>
            </a:r>
          </a:p>
          <a:p>
            <a:pPr marL="0" indent="0">
              <a:lnSpc>
                <a:spcPct val="100000"/>
              </a:lnSpc>
              <a:buNone/>
            </a:pPr>
            <a:r>
              <a:rPr lang="en-US" sz="2400" dirty="0">
                <a:latin typeface="Consolas" panose="020B0609020204030204" pitchFamily="49" charset="0"/>
              </a:rPr>
              <a:t>        {</a:t>
            </a:r>
          </a:p>
          <a:p>
            <a:pPr marL="0" indent="0">
              <a:lnSpc>
                <a:spcPct val="100000"/>
              </a:lnSpc>
              <a:buNone/>
            </a:pPr>
            <a:r>
              <a:rPr lang="en-US" sz="2400" dirty="0">
                <a:latin typeface="Consolas" panose="020B0609020204030204" pitchFamily="49" charset="0"/>
              </a:rPr>
              <a:t>            let div = </a:t>
            </a:r>
            <a:r>
              <a:rPr lang="en-US" sz="2400" dirty="0" err="1">
                <a:latin typeface="Consolas" panose="020B0609020204030204" pitchFamily="49" charset="0"/>
              </a:rPr>
              <a:t>document.createElement</a:t>
            </a:r>
            <a:r>
              <a:rPr lang="en-US" sz="2400" dirty="0">
                <a:latin typeface="Consolas" panose="020B0609020204030204" pitchFamily="49" charset="0"/>
              </a:rPr>
              <a:t>('div');</a:t>
            </a:r>
          </a:p>
          <a:p>
            <a:pPr marL="0" indent="0">
              <a:lnSpc>
                <a:spcPct val="100000"/>
              </a:lnSpc>
              <a:buNone/>
            </a:pPr>
            <a:r>
              <a:rPr lang="en-US" sz="2400" dirty="0">
                <a:latin typeface="Consolas" panose="020B0609020204030204" pitchFamily="49" charset="0"/>
              </a:rPr>
              <a:t>            div.id = '</a:t>
            </a:r>
            <a:r>
              <a:rPr lang="en-US" sz="2400" dirty="0" err="1">
                <a:latin typeface="Consolas" panose="020B0609020204030204" pitchFamily="49" charset="0"/>
              </a:rPr>
              <a:t>contentnew</a:t>
            </a:r>
            <a:r>
              <a:rPr lang="en-US" sz="2400" dirty="0">
                <a:latin typeface="Consolas" panose="020B0609020204030204" pitchFamily="49" charset="0"/>
              </a:rPr>
              <a:t>';</a:t>
            </a:r>
          </a:p>
          <a:p>
            <a:pPr marL="0" indent="0">
              <a:lnSpc>
                <a:spcPct val="100000"/>
              </a:lnSpc>
              <a:buNone/>
            </a:pPr>
            <a:r>
              <a:rPr lang="en-US" sz="2400" dirty="0">
                <a:latin typeface="Consolas" panose="020B0609020204030204" pitchFamily="49" charset="0"/>
              </a:rPr>
              <a:t>            </a:t>
            </a:r>
          </a:p>
          <a:p>
            <a:pPr marL="0" indent="0">
              <a:lnSpc>
                <a:spcPct val="100000"/>
              </a:lnSpc>
              <a:buNone/>
            </a:pPr>
            <a:r>
              <a:rPr lang="en-US" sz="2400" dirty="0">
                <a:latin typeface="Consolas" panose="020B0609020204030204" pitchFamily="49" charset="0"/>
              </a:rPr>
              <a:t>            let h2 = </a:t>
            </a:r>
            <a:r>
              <a:rPr lang="en-US" sz="2400" dirty="0" err="1">
                <a:latin typeface="Consolas" panose="020B0609020204030204" pitchFamily="49" charset="0"/>
              </a:rPr>
              <a:t>document.createElement</a:t>
            </a:r>
            <a:r>
              <a:rPr lang="en-US" sz="2400" dirty="0">
                <a:latin typeface="Consolas" panose="020B0609020204030204" pitchFamily="49" charset="0"/>
              </a:rPr>
              <a:t>('h2');</a:t>
            </a:r>
          </a:p>
          <a:p>
            <a:pPr marL="0" indent="0">
              <a:lnSpc>
                <a:spcPct val="100000"/>
              </a:lnSpc>
              <a:buNone/>
            </a:pPr>
            <a:r>
              <a:rPr lang="en-US" sz="2400" dirty="0">
                <a:latin typeface="Consolas" panose="020B0609020204030204" pitchFamily="49" charset="0"/>
              </a:rPr>
              <a:t>            h2.textContent = 'Add h2 element to the div';</a:t>
            </a:r>
          </a:p>
          <a:p>
            <a:pPr marL="0" indent="0">
              <a:lnSpc>
                <a:spcPct val="100000"/>
              </a:lnSpc>
              <a:buNone/>
            </a:pPr>
            <a:r>
              <a:rPr lang="en-US" sz="2400" dirty="0">
                <a:latin typeface="Consolas" panose="020B0609020204030204" pitchFamily="49" charset="0"/>
              </a:rPr>
              <a:t>            </a:t>
            </a:r>
            <a:r>
              <a:rPr lang="en-US" sz="2400" dirty="0" err="1">
                <a:latin typeface="Consolas" panose="020B0609020204030204" pitchFamily="49" charset="0"/>
              </a:rPr>
              <a:t>div.appendChild</a:t>
            </a:r>
            <a:r>
              <a:rPr lang="en-US" sz="2400" dirty="0">
                <a:latin typeface="Consolas" panose="020B0609020204030204" pitchFamily="49" charset="0"/>
              </a:rPr>
              <a:t>(h2);</a:t>
            </a:r>
          </a:p>
          <a:p>
            <a:pPr marL="0" indent="0">
              <a:lnSpc>
                <a:spcPct val="100000"/>
              </a:lnSpc>
              <a:buNone/>
            </a:pP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document.body.appendChild</a:t>
            </a:r>
            <a:r>
              <a:rPr lang="en-US" sz="2400" dirty="0">
                <a:latin typeface="Consolas" panose="020B0609020204030204" pitchFamily="49" charset="0"/>
              </a:rPr>
              <a:t>(div);</a:t>
            </a:r>
          </a:p>
          <a:p>
            <a:pPr marL="0" indent="0">
              <a:lnSpc>
                <a:spcPct val="100000"/>
              </a:lnSpc>
              <a:buNone/>
            </a:pPr>
            <a:r>
              <a:rPr lang="en-US" sz="2400" dirty="0">
                <a:latin typeface="Consolas" panose="020B0609020204030204" pitchFamily="49" charset="0"/>
              </a:rPr>
              <a:t>        }</a:t>
            </a:r>
          </a:p>
          <a:p>
            <a:pPr marL="0" indent="0">
              <a:buNone/>
            </a:pPr>
            <a:br>
              <a:rPr lang="en-US" sz="2400" dirty="0">
                <a:latin typeface="Consolas" panose="020B0609020204030204" pitchFamily="49" charset="0"/>
              </a:rPr>
            </a:br>
            <a:r>
              <a:rPr lang="en-US" sz="2400" dirty="0">
                <a:latin typeface="Consolas" panose="020B0609020204030204" pitchFamily="49" charset="0"/>
              </a:rPr>
              <a:t>    &lt;/script&gt;</a:t>
            </a:r>
          </a:p>
        </p:txBody>
      </p:sp>
      <p:sp>
        <p:nvSpPr>
          <p:cNvPr id="4" name="Footer Placeholder 3">
            <a:extLst>
              <a:ext uri="{FF2B5EF4-FFF2-40B4-BE49-F238E27FC236}">
                <a16:creationId xmlns:a16="http://schemas.microsoft.com/office/drawing/2014/main" id="{334FF8B7-3E0E-4E60-A0AE-D82C69B132C7}"/>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311960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A63-6616-40EB-8B9A-BB78DEFD98F2}"/>
              </a:ext>
            </a:extLst>
          </p:cNvPr>
          <p:cNvSpPr>
            <a:spLocks noGrp="1"/>
          </p:cNvSpPr>
          <p:nvPr>
            <p:ph type="title"/>
          </p:nvPr>
        </p:nvSpPr>
        <p:spPr/>
        <p:txBody>
          <a:bodyPr/>
          <a:lstStyle/>
          <a:p>
            <a:r>
              <a:rPr lang="en-US" sz="4400" b="1" dirty="0" err="1">
                <a:solidFill>
                  <a:srgbClr val="00B176"/>
                </a:solidFill>
                <a:latin typeface="Podkova"/>
              </a:rPr>
              <a:t>innerText</a:t>
            </a:r>
            <a:r>
              <a:rPr lang="en-US" sz="4400" b="1" dirty="0">
                <a:solidFill>
                  <a:srgbClr val="00B176"/>
                </a:solidFill>
                <a:latin typeface="Podkova"/>
              </a:rPr>
              <a:t> vs </a:t>
            </a:r>
            <a:r>
              <a:rPr lang="en-US" sz="4400" b="1" dirty="0" err="1">
                <a:solidFill>
                  <a:srgbClr val="00B176"/>
                </a:solidFill>
                <a:latin typeface="Podkova"/>
              </a:rPr>
              <a:t>innerHTML</a:t>
            </a:r>
            <a:endParaRPr lang="en-US" dirty="0"/>
          </a:p>
        </p:txBody>
      </p:sp>
      <p:sp>
        <p:nvSpPr>
          <p:cNvPr id="4" name="Footer Placeholder 3">
            <a:extLst>
              <a:ext uri="{FF2B5EF4-FFF2-40B4-BE49-F238E27FC236}">
                <a16:creationId xmlns:a16="http://schemas.microsoft.com/office/drawing/2014/main" id="{7C79C886-2C68-4C6C-8632-560D257104DF}"/>
              </a:ext>
            </a:extLst>
          </p:cNvPr>
          <p:cNvSpPr>
            <a:spLocks noGrp="1"/>
          </p:cNvSpPr>
          <p:nvPr>
            <p:ph type="ftr" sz="quarter" idx="11"/>
          </p:nvPr>
        </p:nvSpPr>
        <p:spPr/>
        <p:txBody>
          <a:bodyPr/>
          <a:lstStyle/>
          <a:p>
            <a:r>
              <a:rPr lang="en-US"/>
              <a:t>www.Shyamsir.com</a:t>
            </a:r>
          </a:p>
        </p:txBody>
      </p:sp>
      <p:pic>
        <p:nvPicPr>
          <p:cNvPr id="5" name="Picture 4">
            <a:extLst>
              <a:ext uri="{FF2B5EF4-FFF2-40B4-BE49-F238E27FC236}">
                <a16:creationId xmlns:a16="http://schemas.microsoft.com/office/drawing/2014/main" id="{E10E40EF-8C16-4704-8BCB-9421F92E5EC5}"/>
              </a:ext>
            </a:extLst>
          </p:cNvPr>
          <p:cNvPicPr>
            <a:picLocks noChangeAspect="1"/>
          </p:cNvPicPr>
          <p:nvPr/>
        </p:nvPicPr>
        <p:blipFill>
          <a:blip r:embed="rId2"/>
          <a:stretch>
            <a:fillRect/>
          </a:stretch>
        </p:blipFill>
        <p:spPr>
          <a:xfrm>
            <a:off x="1007171" y="1452149"/>
            <a:ext cx="3697350" cy="4747850"/>
          </a:xfrm>
          <a:prstGeom prst="rect">
            <a:avLst/>
          </a:prstGeom>
        </p:spPr>
      </p:pic>
    </p:spTree>
    <p:extLst>
      <p:ext uri="{BB962C8B-B14F-4D97-AF65-F5344CB8AC3E}">
        <p14:creationId xmlns:p14="http://schemas.microsoft.com/office/powerpoint/2010/main" val="403910954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sz="4000" b="1" dirty="0">
                <a:solidFill>
                  <a:srgbClr val="00B176"/>
                </a:solidFill>
                <a:latin typeface="Podkova"/>
              </a:rPr>
              <a:t>Assign Events Using the HTML DOM</a:t>
            </a:r>
          </a:p>
        </p:txBody>
      </p:sp>
      <p:pic>
        <p:nvPicPr>
          <p:cNvPr id="7" name="Picture 6">
            <a:extLst>
              <a:ext uri="{FF2B5EF4-FFF2-40B4-BE49-F238E27FC236}">
                <a16:creationId xmlns:a16="http://schemas.microsoft.com/office/drawing/2014/main" id="{CB2951F8-541F-43AA-8D96-CC27A5901432}"/>
              </a:ext>
            </a:extLst>
          </p:cNvPr>
          <p:cNvPicPr>
            <a:picLocks noChangeAspect="1"/>
          </p:cNvPicPr>
          <p:nvPr/>
        </p:nvPicPr>
        <p:blipFill>
          <a:blip r:embed="rId2"/>
          <a:stretch>
            <a:fillRect/>
          </a:stretch>
        </p:blipFill>
        <p:spPr>
          <a:xfrm>
            <a:off x="838200" y="1912089"/>
            <a:ext cx="10122546" cy="1069650"/>
          </a:xfrm>
          <a:prstGeom prst="rect">
            <a:avLst/>
          </a:prstGeom>
        </p:spPr>
      </p:pic>
      <p:sp>
        <p:nvSpPr>
          <p:cNvPr id="3" name="Footer Placeholder 2">
            <a:extLst>
              <a:ext uri="{FF2B5EF4-FFF2-40B4-BE49-F238E27FC236}">
                <a16:creationId xmlns:a16="http://schemas.microsoft.com/office/drawing/2014/main" id="{ECAB5034-C771-4E03-881E-95B55A37659C}"/>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6786985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sz="4000" b="1" dirty="0">
                <a:solidFill>
                  <a:srgbClr val="00B176"/>
                </a:solidFill>
                <a:latin typeface="Podkova"/>
              </a:rPr>
              <a:t>Let’s create two file 1.html and 1.js</a:t>
            </a:r>
          </a:p>
        </p:txBody>
      </p:sp>
      <p:sp>
        <p:nvSpPr>
          <p:cNvPr id="5" name="TextBox 4">
            <a:extLst>
              <a:ext uri="{FF2B5EF4-FFF2-40B4-BE49-F238E27FC236}">
                <a16:creationId xmlns:a16="http://schemas.microsoft.com/office/drawing/2014/main" id="{0C165EEF-3446-43C8-89FA-7C3D1BA6A423}"/>
              </a:ext>
            </a:extLst>
          </p:cNvPr>
          <p:cNvSpPr txBox="1"/>
          <p:nvPr/>
        </p:nvSpPr>
        <p:spPr>
          <a:xfrm>
            <a:off x="838200" y="1997838"/>
            <a:ext cx="8584096" cy="4401205"/>
          </a:xfrm>
          <a:prstGeom prst="rect">
            <a:avLst/>
          </a:prstGeom>
          <a:noFill/>
        </p:spPr>
        <p:txBody>
          <a:bodyPr wrap="square">
            <a:spAutoFit/>
          </a:bodyPr>
          <a:lstStyle/>
          <a:p>
            <a:r>
              <a:rPr lang="en-US" sz="2800" b="0" dirty="0">
                <a:effectLst/>
                <a:latin typeface="Consolas" panose="020B0609020204030204" pitchFamily="49" charset="0"/>
              </a:rPr>
              <a:t>style&gt;</a:t>
            </a:r>
          </a:p>
          <a:p>
            <a:r>
              <a:rPr lang="en-US" sz="2800" b="0" dirty="0">
                <a:effectLst/>
                <a:latin typeface="Consolas" panose="020B0609020204030204" pitchFamily="49" charset="0"/>
              </a:rPr>
              <a:t>    .a {</a:t>
            </a:r>
            <a:r>
              <a:rPr lang="en-US" sz="2800" b="0" dirty="0" err="1">
                <a:effectLst/>
                <a:latin typeface="Consolas" panose="020B0609020204030204" pitchFamily="49" charset="0"/>
              </a:rPr>
              <a:t>color:red</a:t>
            </a:r>
            <a:r>
              <a:rPr lang="en-US" sz="2800" b="0" dirty="0">
                <a:effectLst/>
                <a:latin typeface="Consolas" panose="020B0609020204030204" pitchFamily="49" charset="0"/>
              </a:rPr>
              <a:t>;}</a:t>
            </a:r>
          </a:p>
          <a:p>
            <a:r>
              <a:rPr lang="en-US" sz="2800" b="0" dirty="0">
                <a:effectLst/>
                <a:latin typeface="Consolas" panose="020B0609020204030204" pitchFamily="49" charset="0"/>
              </a:rPr>
              <a:t>&lt;/style&gt;</a:t>
            </a:r>
          </a:p>
          <a:p>
            <a:r>
              <a:rPr lang="en-US" sz="2800" b="0" dirty="0">
                <a:effectLst/>
                <a:latin typeface="Consolas" panose="020B0609020204030204" pitchFamily="49" charset="0"/>
              </a:rPr>
              <a:t>&lt;body&gt;</a:t>
            </a:r>
          </a:p>
          <a:p>
            <a:r>
              <a:rPr lang="en-US" sz="2800" b="0" dirty="0">
                <a:effectLst/>
                <a:latin typeface="Consolas" panose="020B0609020204030204" pitchFamily="49" charset="0"/>
              </a:rPr>
              <a:t>    &lt;div id="header" class="a"&gt;</a:t>
            </a:r>
          </a:p>
          <a:p>
            <a:r>
              <a:rPr lang="en-US" sz="2800" b="0" dirty="0">
                <a:effectLst/>
                <a:latin typeface="Consolas" panose="020B0609020204030204" pitchFamily="49" charset="0"/>
              </a:rPr>
              <a:t>        &lt;h1&gt;Header here&lt;/h1&gt;</a:t>
            </a:r>
          </a:p>
          <a:p>
            <a:r>
              <a:rPr lang="en-US" sz="2800" b="0" dirty="0">
                <a:effectLst/>
                <a:latin typeface="Consolas" panose="020B0609020204030204" pitchFamily="49" charset="0"/>
              </a:rPr>
              <a:t>    &lt;/div&gt;</a:t>
            </a:r>
          </a:p>
          <a:p>
            <a:r>
              <a:rPr lang="en-US" sz="2800" b="0" dirty="0">
                <a:effectLst/>
                <a:latin typeface="Consolas" panose="020B0609020204030204" pitchFamily="49" charset="0"/>
              </a:rPr>
              <a:t>   </a:t>
            </a:r>
          </a:p>
          <a:p>
            <a:r>
              <a:rPr lang="en-US" sz="2800" b="0" dirty="0">
                <a:effectLst/>
                <a:latin typeface="Consolas" panose="020B0609020204030204" pitchFamily="49" charset="0"/>
              </a:rPr>
              <a:t>&lt;/body&gt;</a:t>
            </a:r>
          </a:p>
          <a:p>
            <a:r>
              <a:rPr lang="en-US" sz="2800" b="0" dirty="0">
                <a:effectLst/>
                <a:latin typeface="Consolas" panose="020B0609020204030204" pitchFamily="49" charset="0"/>
              </a:rPr>
              <a:t>&lt;script </a:t>
            </a:r>
            <a:r>
              <a:rPr lang="en-US" sz="2800" b="0" dirty="0" err="1">
                <a:effectLst/>
                <a:latin typeface="Consolas" panose="020B0609020204030204" pitchFamily="49" charset="0"/>
              </a:rPr>
              <a:t>src</a:t>
            </a:r>
            <a:r>
              <a:rPr lang="en-US" sz="2800" b="0" dirty="0">
                <a:effectLst/>
                <a:latin typeface="Consolas" panose="020B0609020204030204" pitchFamily="49" charset="0"/>
              </a:rPr>
              <a:t>="j16header1.js"&gt;&lt;/script&gt;</a:t>
            </a:r>
          </a:p>
        </p:txBody>
      </p:sp>
      <p:sp>
        <p:nvSpPr>
          <p:cNvPr id="3" name="Footer Placeholder 2">
            <a:extLst>
              <a:ext uri="{FF2B5EF4-FFF2-40B4-BE49-F238E27FC236}">
                <a16:creationId xmlns:a16="http://schemas.microsoft.com/office/drawing/2014/main" id="{E1FFC0A1-39C5-4AC6-BD52-5B04DA461C47}"/>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8700443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sz="4000" b="1" dirty="0">
                <a:solidFill>
                  <a:srgbClr val="00B176"/>
                </a:solidFill>
                <a:latin typeface="Podkova"/>
              </a:rPr>
              <a:t>Let’s create two file 1.html and 1.js</a:t>
            </a:r>
          </a:p>
        </p:txBody>
      </p:sp>
      <p:sp>
        <p:nvSpPr>
          <p:cNvPr id="6" name="TextBox 5">
            <a:extLst>
              <a:ext uri="{FF2B5EF4-FFF2-40B4-BE49-F238E27FC236}">
                <a16:creationId xmlns:a16="http://schemas.microsoft.com/office/drawing/2014/main" id="{E63C3178-EF95-4332-B7EA-E4152B13C81E}"/>
              </a:ext>
            </a:extLst>
          </p:cNvPr>
          <p:cNvSpPr txBox="1"/>
          <p:nvPr/>
        </p:nvSpPr>
        <p:spPr>
          <a:xfrm>
            <a:off x="530088" y="1997839"/>
            <a:ext cx="10257182" cy="2862322"/>
          </a:xfrm>
          <a:prstGeom prst="rect">
            <a:avLst/>
          </a:prstGeom>
          <a:noFill/>
        </p:spPr>
        <p:txBody>
          <a:bodyPr wrap="square">
            <a:spAutoFit/>
          </a:bodyPr>
          <a:lstStyle/>
          <a:p>
            <a:r>
              <a:rPr lang="en-US" sz="2400" b="0" dirty="0" err="1">
                <a:effectLst/>
                <a:latin typeface="Consolas" panose="020B0609020204030204" pitchFamily="49" charset="0"/>
              </a:rPr>
              <a:t>document.getElementById</a:t>
            </a:r>
            <a:r>
              <a:rPr lang="en-US" sz="2400" b="0" dirty="0">
                <a:effectLst/>
                <a:latin typeface="Consolas" panose="020B0609020204030204" pitchFamily="49" charset="0"/>
              </a:rPr>
              <a:t>("header").onclick=</a:t>
            </a:r>
            <a:r>
              <a:rPr lang="en-US" sz="2400" b="0" dirty="0" err="1">
                <a:effectLst/>
                <a:latin typeface="Consolas" panose="020B0609020204030204" pitchFamily="49" charset="0"/>
              </a:rPr>
              <a:t>changeCss</a:t>
            </a:r>
            <a:r>
              <a:rPr lang="en-US" sz="2400" b="0" dirty="0">
                <a:effectLst/>
                <a:latin typeface="Consolas" panose="020B0609020204030204" pitchFamily="49" charset="0"/>
              </a:rPr>
              <a:t>;</a:t>
            </a:r>
          </a:p>
          <a:p>
            <a:br>
              <a:rPr lang="en-US" sz="2400" b="0" dirty="0">
                <a:effectLst/>
                <a:latin typeface="Consolas" panose="020B0609020204030204" pitchFamily="49" charset="0"/>
              </a:rPr>
            </a:br>
            <a:r>
              <a:rPr lang="en-US" sz="2400" b="0" dirty="0">
                <a:effectLst/>
                <a:latin typeface="Consolas" panose="020B0609020204030204" pitchFamily="49" charset="0"/>
              </a:rPr>
              <a:t>function </a:t>
            </a:r>
            <a:r>
              <a:rPr lang="en-US" sz="2400" b="0" dirty="0" err="1">
                <a:effectLst/>
                <a:latin typeface="Consolas" panose="020B0609020204030204" pitchFamily="49" charset="0"/>
              </a:rPr>
              <a:t>changeCss</a:t>
            </a:r>
            <a:r>
              <a:rPr lang="en-US" sz="2400" b="0" dirty="0">
                <a:effectLst/>
                <a:latin typeface="Consolas" panose="020B0609020204030204" pitchFamily="49" charset="0"/>
              </a:rPr>
              <a:t>()</a:t>
            </a:r>
          </a:p>
          <a:p>
            <a:r>
              <a:rPr lang="en-US" sz="2400" b="0" dirty="0">
                <a:effectLst/>
                <a:latin typeface="Consolas" panose="020B0609020204030204" pitchFamily="49" charset="0"/>
              </a:rPr>
              <a:t>{</a:t>
            </a:r>
          </a:p>
          <a:p>
            <a:r>
              <a:rPr lang="en-US" sz="2400" b="0" dirty="0">
                <a:effectLst/>
                <a:latin typeface="Consolas" panose="020B0609020204030204" pitchFamily="49" charset="0"/>
              </a:rPr>
              <a:t>     </a:t>
            </a:r>
            <a:r>
              <a:rPr lang="en-US" sz="2400" b="0" dirty="0" err="1">
                <a:effectLst/>
                <a:latin typeface="Consolas" panose="020B0609020204030204" pitchFamily="49" charset="0"/>
              </a:rPr>
              <a:t>document.getElementById</a:t>
            </a:r>
            <a:r>
              <a:rPr lang="en-US" sz="2400" b="0" dirty="0">
                <a:effectLst/>
                <a:latin typeface="Consolas" panose="020B0609020204030204" pitchFamily="49" charset="0"/>
              </a:rPr>
              <a:t>("header").</a:t>
            </a:r>
            <a:r>
              <a:rPr lang="en-US" sz="2400" b="0" dirty="0" err="1">
                <a:effectLst/>
                <a:latin typeface="Consolas" panose="020B0609020204030204" pitchFamily="49" charset="0"/>
              </a:rPr>
              <a:t>style.color</a:t>
            </a:r>
            <a:r>
              <a:rPr lang="en-US" sz="2400" b="0" dirty="0">
                <a:effectLst/>
                <a:latin typeface="Consolas" panose="020B0609020204030204" pitchFamily="49" charset="0"/>
              </a:rPr>
              <a:t>="green";</a:t>
            </a:r>
          </a:p>
          <a:p>
            <a:r>
              <a:rPr lang="en-US" sz="2400" b="0" dirty="0">
                <a:effectLst/>
                <a:latin typeface="Consolas" panose="020B0609020204030204" pitchFamily="49" charset="0"/>
              </a:rPr>
              <a:t>}</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
        <p:nvSpPr>
          <p:cNvPr id="3" name="Footer Placeholder 2">
            <a:extLst>
              <a:ext uri="{FF2B5EF4-FFF2-40B4-BE49-F238E27FC236}">
                <a16:creationId xmlns:a16="http://schemas.microsoft.com/office/drawing/2014/main" id="{A6C40939-9CAC-4C3F-BD61-157A1C159385}"/>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216243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sz="4000" b="1" dirty="0">
                <a:solidFill>
                  <a:srgbClr val="00B176"/>
                </a:solidFill>
                <a:latin typeface="Podkova"/>
              </a:rPr>
              <a:t>Event listener</a:t>
            </a:r>
          </a:p>
        </p:txBody>
      </p:sp>
      <p:pic>
        <p:nvPicPr>
          <p:cNvPr id="4" name="Picture 3">
            <a:extLst>
              <a:ext uri="{FF2B5EF4-FFF2-40B4-BE49-F238E27FC236}">
                <a16:creationId xmlns:a16="http://schemas.microsoft.com/office/drawing/2014/main" id="{55177751-5A88-4010-8291-6DC969291C1B}"/>
              </a:ext>
            </a:extLst>
          </p:cNvPr>
          <p:cNvPicPr>
            <a:picLocks noChangeAspect="1"/>
          </p:cNvPicPr>
          <p:nvPr/>
        </p:nvPicPr>
        <p:blipFill>
          <a:blip r:embed="rId2"/>
          <a:stretch>
            <a:fillRect/>
          </a:stretch>
        </p:blipFill>
        <p:spPr>
          <a:xfrm>
            <a:off x="838199" y="2266981"/>
            <a:ext cx="10475513" cy="675002"/>
          </a:xfrm>
          <a:prstGeom prst="rect">
            <a:avLst/>
          </a:prstGeom>
        </p:spPr>
      </p:pic>
      <p:sp>
        <p:nvSpPr>
          <p:cNvPr id="6" name="TextBox 5">
            <a:extLst>
              <a:ext uri="{FF2B5EF4-FFF2-40B4-BE49-F238E27FC236}">
                <a16:creationId xmlns:a16="http://schemas.microsoft.com/office/drawing/2014/main" id="{8A7CB1ED-5F09-4C50-9665-5A319595133F}"/>
              </a:ext>
            </a:extLst>
          </p:cNvPr>
          <p:cNvSpPr txBox="1"/>
          <p:nvPr/>
        </p:nvSpPr>
        <p:spPr>
          <a:xfrm>
            <a:off x="1033670" y="3429000"/>
            <a:ext cx="7142921" cy="523220"/>
          </a:xfrm>
          <a:prstGeom prst="rect">
            <a:avLst/>
          </a:prstGeom>
          <a:noFill/>
        </p:spPr>
        <p:txBody>
          <a:bodyPr wrap="square" rtlCol="0">
            <a:spAutoFit/>
          </a:bodyPr>
          <a:lstStyle/>
          <a:p>
            <a:r>
              <a:rPr lang="en-US" sz="2800" dirty="0"/>
              <a:t>Don’t write Onclick , just write “click”</a:t>
            </a:r>
          </a:p>
        </p:txBody>
      </p:sp>
      <p:sp>
        <p:nvSpPr>
          <p:cNvPr id="3" name="Footer Placeholder 2">
            <a:extLst>
              <a:ext uri="{FF2B5EF4-FFF2-40B4-BE49-F238E27FC236}">
                <a16:creationId xmlns:a16="http://schemas.microsoft.com/office/drawing/2014/main" id="{9707F6EB-3A93-46A8-90B5-2E26626F72DF}"/>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57414526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sz="4000" b="1" dirty="0">
                <a:solidFill>
                  <a:srgbClr val="00B176"/>
                </a:solidFill>
                <a:latin typeface="Podkova"/>
              </a:rPr>
              <a:t>Event listener – we can write like this way also</a:t>
            </a:r>
          </a:p>
        </p:txBody>
      </p:sp>
      <p:sp>
        <p:nvSpPr>
          <p:cNvPr id="7" name="TextBox 6">
            <a:extLst>
              <a:ext uri="{FF2B5EF4-FFF2-40B4-BE49-F238E27FC236}">
                <a16:creationId xmlns:a16="http://schemas.microsoft.com/office/drawing/2014/main" id="{62C4FF8A-0130-4AB5-ACD7-798498AA3177}"/>
              </a:ext>
            </a:extLst>
          </p:cNvPr>
          <p:cNvSpPr txBox="1"/>
          <p:nvPr/>
        </p:nvSpPr>
        <p:spPr>
          <a:xfrm>
            <a:off x="728868" y="2270877"/>
            <a:ext cx="11012557" cy="1692771"/>
          </a:xfrm>
          <a:prstGeom prst="rect">
            <a:avLst/>
          </a:prstGeom>
          <a:noFill/>
        </p:spPr>
        <p:txBody>
          <a:bodyPr wrap="square">
            <a:spAutoFit/>
          </a:bodyPr>
          <a:lstStyle/>
          <a:p>
            <a:r>
              <a:rPr lang="en-US" sz="2000" b="0" dirty="0" err="1">
                <a:effectLst/>
                <a:latin typeface="Consolas" panose="020B0609020204030204" pitchFamily="49" charset="0"/>
              </a:rPr>
              <a:t>document.getElementById</a:t>
            </a:r>
            <a:r>
              <a:rPr lang="en-US" sz="2000" b="0" dirty="0">
                <a:effectLst/>
                <a:latin typeface="Consolas" panose="020B0609020204030204" pitchFamily="49" charset="0"/>
              </a:rPr>
              <a:t>("header").</a:t>
            </a:r>
            <a:r>
              <a:rPr lang="en-US" sz="2000" b="0" dirty="0" err="1">
                <a:effectLst/>
                <a:latin typeface="Consolas" panose="020B0609020204030204" pitchFamily="49" charset="0"/>
              </a:rPr>
              <a:t>addEventListener</a:t>
            </a:r>
            <a:r>
              <a:rPr lang="en-US" sz="2000" b="0" dirty="0">
                <a:effectLst/>
                <a:latin typeface="Consolas" panose="020B0609020204030204" pitchFamily="49" charset="0"/>
              </a:rPr>
              <a:t>("</a:t>
            </a:r>
            <a:r>
              <a:rPr lang="en-US" sz="2000" b="0" dirty="0" err="1">
                <a:effectLst/>
                <a:latin typeface="Consolas" panose="020B0609020204030204" pitchFamily="49" charset="0"/>
              </a:rPr>
              <a:t>click",function</a:t>
            </a:r>
            <a:r>
              <a:rPr lang="en-US" sz="2000" b="0" dirty="0">
                <a:effectLst/>
                <a:latin typeface="Consolas" panose="020B0609020204030204" pitchFamily="49" charset="0"/>
              </a:rPr>
              <a:t>(){</a:t>
            </a:r>
          </a:p>
          <a:p>
            <a:endParaRPr lang="en-US" sz="2000" b="0" dirty="0">
              <a:effectLst/>
              <a:latin typeface="Consolas" panose="020B0609020204030204" pitchFamily="49" charset="0"/>
            </a:endParaRPr>
          </a:p>
          <a:p>
            <a:r>
              <a:rPr lang="en-US" sz="2400" b="0" dirty="0" err="1">
                <a:effectLst/>
                <a:latin typeface="Consolas" panose="020B0609020204030204" pitchFamily="49" charset="0"/>
              </a:rPr>
              <a:t>document.getElementById</a:t>
            </a:r>
            <a:r>
              <a:rPr lang="en-US" sz="2400" b="0" dirty="0">
                <a:effectLst/>
                <a:latin typeface="Consolas" panose="020B0609020204030204" pitchFamily="49" charset="0"/>
              </a:rPr>
              <a:t>("header").</a:t>
            </a:r>
            <a:r>
              <a:rPr lang="en-US" sz="2400" b="0" dirty="0" err="1">
                <a:effectLst/>
                <a:latin typeface="Consolas" panose="020B0609020204030204" pitchFamily="49" charset="0"/>
              </a:rPr>
              <a:t>style.border</a:t>
            </a:r>
            <a:r>
              <a:rPr lang="en-US" sz="2400" b="0" dirty="0">
                <a:effectLst/>
                <a:latin typeface="Consolas" panose="020B0609020204030204" pitchFamily="49" charset="0"/>
              </a:rPr>
              <a:t>="solid 10px red";</a:t>
            </a:r>
          </a:p>
          <a:p>
            <a:endParaRPr lang="en-US" sz="2000" b="0" dirty="0">
              <a:effectLst/>
              <a:latin typeface="Consolas" panose="020B0609020204030204" pitchFamily="49" charset="0"/>
            </a:endParaRPr>
          </a:p>
          <a:p>
            <a:r>
              <a:rPr lang="en-US" sz="2000" b="0" dirty="0">
                <a:effectLst/>
                <a:latin typeface="Consolas" panose="020B0609020204030204" pitchFamily="49" charset="0"/>
              </a:rPr>
              <a:t>});</a:t>
            </a:r>
          </a:p>
        </p:txBody>
      </p:sp>
      <p:sp>
        <p:nvSpPr>
          <p:cNvPr id="3" name="Footer Placeholder 2">
            <a:extLst>
              <a:ext uri="{FF2B5EF4-FFF2-40B4-BE49-F238E27FC236}">
                <a16:creationId xmlns:a16="http://schemas.microsoft.com/office/drawing/2014/main" id="{B4C8BBFE-CB0A-42E1-8F09-2EDC1C1B785B}"/>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27464126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sz="4000" b="1" dirty="0" err="1">
                <a:solidFill>
                  <a:srgbClr val="00B176"/>
                </a:solidFill>
                <a:latin typeface="Podkova"/>
              </a:rPr>
              <a:t>createElement</a:t>
            </a:r>
            <a:r>
              <a:rPr lang="en-US" sz="4000" b="1" dirty="0">
                <a:solidFill>
                  <a:srgbClr val="00B176"/>
                </a:solidFill>
                <a:latin typeface="Podkova"/>
              </a:rPr>
              <a:t> </a:t>
            </a:r>
            <a:r>
              <a:rPr lang="en-US" sz="4000" b="1" dirty="0" err="1">
                <a:solidFill>
                  <a:srgbClr val="00B176"/>
                </a:solidFill>
                <a:latin typeface="Podkova"/>
              </a:rPr>
              <a:t>createTextNode</a:t>
            </a:r>
            <a:endParaRPr lang="en-US" sz="4000" b="1" dirty="0">
              <a:solidFill>
                <a:srgbClr val="00B176"/>
              </a:solidFill>
              <a:latin typeface="Podkova"/>
            </a:endParaRPr>
          </a:p>
        </p:txBody>
      </p:sp>
      <p:pic>
        <p:nvPicPr>
          <p:cNvPr id="4" name="Picture 3">
            <a:extLst>
              <a:ext uri="{FF2B5EF4-FFF2-40B4-BE49-F238E27FC236}">
                <a16:creationId xmlns:a16="http://schemas.microsoft.com/office/drawing/2014/main" id="{35C52AE7-AD99-47A3-9A19-985531FAB988}"/>
              </a:ext>
            </a:extLst>
          </p:cNvPr>
          <p:cNvPicPr>
            <a:picLocks noChangeAspect="1"/>
          </p:cNvPicPr>
          <p:nvPr/>
        </p:nvPicPr>
        <p:blipFill>
          <a:blip r:embed="rId2"/>
          <a:stretch>
            <a:fillRect/>
          </a:stretch>
        </p:blipFill>
        <p:spPr>
          <a:xfrm>
            <a:off x="1120240" y="1690688"/>
            <a:ext cx="4511934" cy="4930813"/>
          </a:xfrm>
          <a:prstGeom prst="rect">
            <a:avLst/>
          </a:prstGeom>
        </p:spPr>
      </p:pic>
      <p:sp>
        <p:nvSpPr>
          <p:cNvPr id="8" name="TextBox 7">
            <a:extLst>
              <a:ext uri="{FF2B5EF4-FFF2-40B4-BE49-F238E27FC236}">
                <a16:creationId xmlns:a16="http://schemas.microsoft.com/office/drawing/2014/main" id="{6A71BDCF-1DC6-4E5B-A390-588B7E0D35AD}"/>
              </a:ext>
            </a:extLst>
          </p:cNvPr>
          <p:cNvSpPr txBox="1"/>
          <p:nvPr/>
        </p:nvSpPr>
        <p:spPr>
          <a:xfrm>
            <a:off x="6096000" y="2864631"/>
            <a:ext cx="6096000" cy="1569660"/>
          </a:xfrm>
          <a:prstGeom prst="rect">
            <a:avLst/>
          </a:prstGeom>
          <a:noFill/>
        </p:spPr>
        <p:txBody>
          <a:bodyPr wrap="square">
            <a:spAutoFit/>
          </a:bodyPr>
          <a:lstStyle/>
          <a:p>
            <a:r>
              <a:rPr lang="en-US" sz="3200" b="0" dirty="0">
                <a:effectLst/>
                <a:latin typeface="Consolas" panose="020B0609020204030204" pitchFamily="49" charset="0"/>
              </a:rPr>
              <a:t> &lt;div id="</a:t>
            </a:r>
            <a:r>
              <a:rPr lang="en-US" sz="3200" b="0" dirty="0" err="1">
                <a:effectLst/>
                <a:latin typeface="Consolas" panose="020B0609020204030204" pitchFamily="49" charset="0"/>
              </a:rPr>
              <a:t>divdata</a:t>
            </a:r>
            <a:r>
              <a:rPr lang="en-US" sz="3200" b="0" dirty="0">
                <a:effectLst/>
                <a:latin typeface="Consolas" panose="020B0609020204030204" pitchFamily="49" charset="0"/>
              </a:rPr>
              <a:t>"&gt;</a:t>
            </a:r>
          </a:p>
          <a:p>
            <a:br>
              <a:rPr lang="en-US" sz="3200" b="0" dirty="0">
                <a:effectLst/>
                <a:latin typeface="Consolas" panose="020B0609020204030204" pitchFamily="49" charset="0"/>
              </a:rPr>
            </a:br>
            <a:r>
              <a:rPr lang="en-US" sz="3200" b="0" dirty="0">
                <a:effectLst/>
                <a:latin typeface="Consolas" panose="020B0609020204030204" pitchFamily="49" charset="0"/>
              </a:rPr>
              <a:t>    &lt;/div&gt;</a:t>
            </a:r>
          </a:p>
        </p:txBody>
      </p:sp>
      <p:sp>
        <p:nvSpPr>
          <p:cNvPr id="3" name="Footer Placeholder 2">
            <a:extLst>
              <a:ext uri="{FF2B5EF4-FFF2-40B4-BE49-F238E27FC236}">
                <a16:creationId xmlns:a16="http://schemas.microsoft.com/office/drawing/2014/main" id="{E2330DAA-FDA1-48B5-9213-829CFFE9974C}"/>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47931221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sz="4000" b="1" dirty="0" err="1">
                <a:solidFill>
                  <a:srgbClr val="00B176"/>
                </a:solidFill>
                <a:latin typeface="Podkova"/>
              </a:rPr>
              <a:t>createElement</a:t>
            </a:r>
            <a:r>
              <a:rPr lang="en-US" sz="4000" b="1" dirty="0">
                <a:solidFill>
                  <a:srgbClr val="00B176"/>
                </a:solidFill>
                <a:latin typeface="Podkova"/>
              </a:rPr>
              <a:t> </a:t>
            </a:r>
            <a:r>
              <a:rPr lang="en-US" sz="4000" b="1" dirty="0" err="1">
                <a:solidFill>
                  <a:srgbClr val="00B176"/>
                </a:solidFill>
                <a:latin typeface="Podkova"/>
              </a:rPr>
              <a:t>createTextNode</a:t>
            </a:r>
            <a:endParaRPr lang="en-US" sz="4000" b="1" dirty="0">
              <a:solidFill>
                <a:srgbClr val="00B176"/>
              </a:solidFill>
              <a:latin typeface="Podkova"/>
            </a:endParaRPr>
          </a:p>
        </p:txBody>
      </p:sp>
      <p:sp>
        <p:nvSpPr>
          <p:cNvPr id="6" name="TextBox 5">
            <a:extLst>
              <a:ext uri="{FF2B5EF4-FFF2-40B4-BE49-F238E27FC236}">
                <a16:creationId xmlns:a16="http://schemas.microsoft.com/office/drawing/2014/main" id="{D32753C0-9CE8-4A9B-AF66-8515861C5E55}"/>
              </a:ext>
            </a:extLst>
          </p:cNvPr>
          <p:cNvSpPr txBox="1"/>
          <p:nvPr/>
        </p:nvSpPr>
        <p:spPr>
          <a:xfrm>
            <a:off x="397565" y="1922145"/>
            <a:ext cx="11118574" cy="3970318"/>
          </a:xfrm>
          <a:prstGeom prst="rect">
            <a:avLst/>
          </a:prstGeom>
          <a:noFill/>
        </p:spPr>
        <p:txBody>
          <a:bodyPr wrap="square">
            <a:spAutoFit/>
          </a:bodyPr>
          <a:lstStyle/>
          <a:p>
            <a:r>
              <a:rPr lang="en-US" b="0" dirty="0">
                <a:effectLst/>
                <a:latin typeface="Consolas" panose="020B0609020204030204" pitchFamily="49" charset="0"/>
              </a:rPr>
              <a:t>&lt;script&gt;</a:t>
            </a:r>
          </a:p>
          <a:p>
            <a:r>
              <a:rPr lang="en-US" b="0" dirty="0">
                <a:effectLst/>
                <a:latin typeface="Consolas" panose="020B0609020204030204" pitchFamily="49" charset="0"/>
              </a:rPr>
              <a:t>        let </a:t>
            </a:r>
            <a:r>
              <a:rPr lang="en-US" b="0" dirty="0" err="1">
                <a:effectLst/>
                <a:latin typeface="Consolas" panose="020B0609020204030204" pitchFamily="49" charset="0"/>
              </a:rPr>
              <a:t>newElement</a:t>
            </a:r>
            <a:r>
              <a:rPr lang="en-US" b="0" dirty="0">
                <a:effectLst/>
                <a:latin typeface="Consolas" panose="020B0609020204030204" pitchFamily="49" charset="0"/>
              </a:rPr>
              <a:t> = </a:t>
            </a:r>
            <a:r>
              <a:rPr lang="en-US" b="0" dirty="0" err="1">
                <a:effectLst/>
                <a:latin typeface="Consolas" panose="020B0609020204030204" pitchFamily="49" charset="0"/>
              </a:rPr>
              <a:t>document.createElement</a:t>
            </a:r>
            <a:r>
              <a:rPr lang="en-US" b="0" dirty="0">
                <a:effectLst/>
                <a:latin typeface="Consolas" panose="020B0609020204030204" pitchFamily="49" charset="0"/>
              </a:rPr>
              <a:t>("h2");</a:t>
            </a:r>
          </a:p>
          <a:p>
            <a:r>
              <a:rPr lang="en-US" b="0" dirty="0">
                <a:effectLst/>
                <a:latin typeface="Consolas" panose="020B0609020204030204" pitchFamily="49" charset="0"/>
              </a:rPr>
              <a:t>        let </a:t>
            </a:r>
            <a:r>
              <a:rPr lang="en-US" b="0" dirty="0" err="1">
                <a:effectLst/>
                <a:latin typeface="Consolas" panose="020B0609020204030204" pitchFamily="49" charset="0"/>
              </a:rPr>
              <a:t>newText</a:t>
            </a:r>
            <a:r>
              <a:rPr lang="en-US" b="0" dirty="0">
                <a:effectLst/>
                <a:latin typeface="Consolas" panose="020B0609020204030204" pitchFamily="49" charset="0"/>
              </a:rPr>
              <a:t>=</a:t>
            </a:r>
            <a:r>
              <a:rPr lang="en-US" b="0" dirty="0" err="1">
                <a:effectLst/>
                <a:latin typeface="Consolas" panose="020B0609020204030204" pitchFamily="49" charset="0"/>
              </a:rPr>
              <a:t>document.createTextNode</a:t>
            </a:r>
            <a:r>
              <a:rPr lang="en-US" b="0" dirty="0">
                <a:effectLst/>
                <a:latin typeface="Consolas" panose="020B0609020204030204" pitchFamily="49" charset="0"/>
              </a:rPr>
              <a:t>("This is just text");</a:t>
            </a:r>
          </a:p>
          <a:p>
            <a:r>
              <a:rPr lang="en-US" b="0" dirty="0">
                <a:effectLst/>
                <a:latin typeface="Consolas" panose="020B0609020204030204" pitchFamily="49" charset="0"/>
              </a:rPr>
              <a:t>        </a:t>
            </a:r>
            <a:r>
              <a:rPr lang="en-US" b="0" dirty="0" err="1">
                <a:effectLst/>
                <a:latin typeface="Consolas" panose="020B0609020204030204" pitchFamily="49" charset="0"/>
              </a:rPr>
              <a:t>newElement.appendChild</a:t>
            </a:r>
            <a:r>
              <a:rPr lang="en-US" b="0" dirty="0">
                <a:effectLst/>
                <a:latin typeface="Consolas" panose="020B0609020204030204" pitchFamily="49" charset="0"/>
              </a:rPr>
              <a:t>(</a:t>
            </a:r>
            <a:r>
              <a:rPr lang="en-US" b="0" dirty="0" err="1">
                <a:effectLst/>
                <a:latin typeface="Consolas" panose="020B0609020204030204" pitchFamily="49" charset="0"/>
              </a:rPr>
              <a:t>newText</a:t>
            </a:r>
            <a:r>
              <a:rPr lang="en-US" b="0" dirty="0">
                <a:effectLst/>
                <a:latin typeface="Consolas" panose="020B0609020204030204" pitchFamily="49" charset="0"/>
              </a:rPr>
              <a:t>);</a:t>
            </a:r>
          </a:p>
          <a:p>
            <a:br>
              <a:rPr lang="en-US" b="0" dirty="0">
                <a:effectLst/>
                <a:latin typeface="Consolas" panose="020B0609020204030204" pitchFamily="49" charset="0"/>
              </a:rPr>
            </a:br>
            <a:r>
              <a:rPr lang="en-US" b="0" dirty="0">
                <a:effectLst/>
                <a:latin typeface="Consolas" panose="020B0609020204030204" pitchFamily="49" charset="0"/>
              </a:rPr>
              <a:t>        </a:t>
            </a:r>
            <a:r>
              <a:rPr lang="en-US" b="0" dirty="0" err="1">
                <a:effectLst/>
                <a:latin typeface="Consolas" panose="020B0609020204030204" pitchFamily="49" charset="0"/>
              </a:rPr>
              <a:t>document.getElementById</a:t>
            </a:r>
            <a:r>
              <a:rPr lang="en-US" b="0" dirty="0">
                <a:effectLst/>
                <a:latin typeface="Consolas" panose="020B0609020204030204" pitchFamily="49" charset="0"/>
              </a:rPr>
              <a:t>("</a:t>
            </a:r>
            <a:r>
              <a:rPr lang="en-US" b="0" dirty="0" err="1">
                <a:effectLst/>
                <a:latin typeface="Consolas" panose="020B0609020204030204" pitchFamily="49" charset="0"/>
              </a:rPr>
              <a:t>divdata</a:t>
            </a:r>
            <a:r>
              <a:rPr lang="en-US" b="0" dirty="0">
                <a:effectLst/>
                <a:latin typeface="Consolas" panose="020B0609020204030204" pitchFamily="49" charset="0"/>
              </a:rPr>
              <a:t>").</a:t>
            </a:r>
            <a:r>
              <a:rPr lang="en-US" b="0" dirty="0" err="1">
                <a:effectLst/>
                <a:latin typeface="Consolas" panose="020B0609020204030204" pitchFamily="49" charset="0"/>
              </a:rPr>
              <a:t>appendChild</a:t>
            </a:r>
            <a:r>
              <a:rPr lang="en-US" b="0" dirty="0">
                <a:effectLst/>
                <a:latin typeface="Consolas" panose="020B0609020204030204" pitchFamily="49" charset="0"/>
              </a:rPr>
              <a:t>(</a:t>
            </a:r>
            <a:r>
              <a:rPr lang="en-US" b="0" dirty="0" err="1">
                <a:effectLst/>
                <a:latin typeface="Consolas" panose="020B0609020204030204" pitchFamily="49" charset="0"/>
              </a:rPr>
              <a:t>newElement</a:t>
            </a:r>
            <a:r>
              <a:rPr lang="en-US" b="0" dirty="0">
                <a:effectLst/>
                <a:latin typeface="Consolas" panose="020B0609020204030204" pitchFamily="49" charset="0"/>
              </a:rPr>
              <a:t>);</a:t>
            </a:r>
          </a:p>
          <a:p>
            <a:br>
              <a:rPr lang="en-US" b="0" dirty="0">
                <a:effectLst/>
                <a:latin typeface="Consolas" panose="020B0609020204030204" pitchFamily="49" charset="0"/>
              </a:rPr>
            </a:br>
            <a:r>
              <a:rPr lang="en-US" b="0" dirty="0">
                <a:effectLst/>
                <a:latin typeface="Consolas" panose="020B0609020204030204" pitchFamily="49" charset="0"/>
              </a:rPr>
              <a:t>        let newElement2 = </a:t>
            </a:r>
            <a:r>
              <a:rPr lang="en-US" b="0" dirty="0" err="1">
                <a:effectLst/>
                <a:latin typeface="Consolas" panose="020B0609020204030204" pitchFamily="49" charset="0"/>
              </a:rPr>
              <a:t>document.createElement</a:t>
            </a:r>
            <a:r>
              <a:rPr lang="en-US" b="0" dirty="0">
                <a:effectLst/>
                <a:latin typeface="Consolas" panose="020B0609020204030204" pitchFamily="49" charset="0"/>
              </a:rPr>
              <a:t>("h2");</a:t>
            </a:r>
          </a:p>
          <a:p>
            <a:r>
              <a:rPr lang="en-US" b="0" dirty="0">
                <a:effectLst/>
                <a:latin typeface="Consolas" panose="020B0609020204030204" pitchFamily="49" charset="0"/>
              </a:rPr>
              <a:t>        let newText2=</a:t>
            </a:r>
            <a:r>
              <a:rPr lang="en-US" b="0" dirty="0" err="1">
                <a:effectLst/>
                <a:latin typeface="Consolas" panose="020B0609020204030204" pitchFamily="49" charset="0"/>
              </a:rPr>
              <a:t>document.createTextNode</a:t>
            </a:r>
            <a:r>
              <a:rPr lang="en-US" b="0" dirty="0">
                <a:effectLst/>
                <a:latin typeface="Consolas" panose="020B0609020204030204" pitchFamily="49" charset="0"/>
              </a:rPr>
              <a:t>("This is just another text");</a:t>
            </a:r>
          </a:p>
          <a:p>
            <a:r>
              <a:rPr lang="en-US" b="0" dirty="0">
                <a:effectLst/>
                <a:latin typeface="Consolas" panose="020B0609020204030204" pitchFamily="49" charset="0"/>
              </a:rPr>
              <a:t>        newElement2.appendChild(newText2);</a:t>
            </a:r>
          </a:p>
          <a:p>
            <a:br>
              <a:rPr lang="en-US" b="0" dirty="0">
                <a:effectLst/>
                <a:latin typeface="Consolas" panose="020B0609020204030204" pitchFamily="49" charset="0"/>
              </a:rPr>
            </a:br>
            <a:r>
              <a:rPr lang="en-US" b="0" dirty="0">
                <a:effectLst/>
                <a:latin typeface="Consolas" panose="020B0609020204030204" pitchFamily="49" charset="0"/>
              </a:rPr>
              <a:t>        let target= </a:t>
            </a:r>
            <a:r>
              <a:rPr lang="en-US" b="0" dirty="0" err="1">
                <a:effectLst/>
                <a:latin typeface="Consolas" panose="020B0609020204030204" pitchFamily="49" charset="0"/>
              </a:rPr>
              <a:t>document.getElementById</a:t>
            </a:r>
            <a:r>
              <a:rPr lang="en-US" b="0" dirty="0">
                <a:effectLst/>
                <a:latin typeface="Consolas" panose="020B0609020204030204" pitchFamily="49" charset="0"/>
              </a:rPr>
              <a:t>("</a:t>
            </a:r>
            <a:r>
              <a:rPr lang="en-US" b="0" dirty="0" err="1">
                <a:effectLst/>
                <a:latin typeface="Consolas" panose="020B0609020204030204" pitchFamily="49" charset="0"/>
              </a:rPr>
              <a:t>divdata</a:t>
            </a:r>
            <a:r>
              <a:rPr lang="en-US" b="0" dirty="0">
                <a:effectLst/>
                <a:latin typeface="Consolas" panose="020B0609020204030204" pitchFamily="49" charset="0"/>
              </a:rPr>
              <a:t>")</a:t>
            </a:r>
          </a:p>
          <a:p>
            <a:r>
              <a:rPr lang="en-US" b="0" dirty="0">
                <a:effectLst/>
                <a:latin typeface="Consolas" panose="020B0609020204030204" pitchFamily="49" charset="0"/>
              </a:rPr>
              <a:t>    </a:t>
            </a:r>
            <a:r>
              <a:rPr lang="en-US" b="0" dirty="0" err="1">
                <a:effectLst/>
                <a:latin typeface="Consolas" panose="020B0609020204030204" pitchFamily="49" charset="0"/>
              </a:rPr>
              <a:t>document.getElementById</a:t>
            </a:r>
            <a:r>
              <a:rPr lang="en-US" b="0" dirty="0">
                <a:effectLst/>
                <a:latin typeface="Consolas" panose="020B0609020204030204" pitchFamily="49" charset="0"/>
              </a:rPr>
              <a:t>("</a:t>
            </a:r>
            <a:r>
              <a:rPr lang="en-US" b="0" dirty="0" err="1">
                <a:effectLst/>
                <a:latin typeface="Consolas" panose="020B0609020204030204" pitchFamily="49" charset="0"/>
              </a:rPr>
              <a:t>divdata</a:t>
            </a:r>
            <a:r>
              <a:rPr lang="en-US" b="0" dirty="0">
                <a:effectLst/>
                <a:latin typeface="Consolas" panose="020B0609020204030204" pitchFamily="49" charset="0"/>
              </a:rPr>
              <a:t>").</a:t>
            </a:r>
            <a:r>
              <a:rPr lang="en-US" b="0" dirty="0" err="1">
                <a:effectLst/>
                <a:latin typeface="Consolas" panose="020B0609020204030204" pitchFamily="49" charset="0"/>
              </a:rPr>
              <a:t>insertBefore</a:t>
            </a:r>
            <a:r>
              <a:rPr lang="en-US" b="0" dirty="0">
                <a:effectLst/>
                <a:latin typeface="Consolas" panose="020B0609020204030204" pitchFamily="49" charset="0"/>
              </a:rPr>
              <a:t>(newElement2,target.childNodes[0]);</a:t>
            </a:r>
          </a:p>
          <a:p>
            <a:r>
              <a:rPr lang="en-US" b="0" dirty="0">
                <a:effectLst/>
                <a:latin typeface="Consolas" panose="020B0609020204030204" pitchFamily="49" charset="0"/>
              </a:rPr>
              <a:t>    &lt;/script&gt;</a:t>
            </a:r>
          </a:p>
        </p:txBody>
      </p:sp>
      <p:sp>
        <p:nvSpPr>
          <p:cNvPr id="3" name="Footer Placeholder 2">
            <a:extLst>
              <a:ext uri="{FF2B5EF4-FFF2-40B4-BE49-F238E27FC236}">
                <a16:creationId xmlns:a16="http://schemas.microsoft.com/office/drawing/2014/main" id="{37D9442A-949A-4D4E-B89F-1EA1B5F03116}"/>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65019602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sz="4000" b="1" dirty="0">
                <a:solidFill>
                  <a:srgbClr val="00B176"/>
                </a:solidFill>
                <a:latin typeface="Podkova"/>
              </a:rPr>
              <a:t>Location Object</a:t>
            </a:r>
          </a:p>
        </p:txBody>
      </p:sp>
      <p:sp>
        <p:nvSpPr>
          <p:cNvPr id="5" name="TextBox 4">
            <a:extLst>
              <a:ext uri="{FF2B5EF4-FFF2-40B4-BE49-F238E27FC236}">
                <a16:creationId xmlns:a16="http://schemas.microsoft.com/office/drawing/2014/main" id="{BBC12238-027B-4DA0-A9FE-A0C1254E8DFD}"/>
              </a:ext>
            </a:extLst>
          </p:cNvPr>
          <p:cNvSpPr txBox="1"/>
          <p:nvPr/>
        </p:nvSpPr>
        <p:spPr>
          <a:xfrm>
            <a:off x="838199" y="1690687"/>
            <a:ext cx="9723783" cy="1815882"/>
          </a:xfrm>
          <a:prstGeom prst="rect">
            <a:avLst/>
          </a:prstGeom>
          <a:noFill/>
        </p:spPr>
        <p:txBody>
          <a:bodyPr wrap="square">
            <a:spAutoFit/>
          </a:bodyPr>
          <a:lstStyle/>
          <a:p>
            <a:r>
              <a:rPr lang="en-US" sz="2800" dirty="0"/>
              <a:t>console.log(</a:t>
            </a:r>
            <a:r>
              <a:rPr lang="en-US" sz="2800" dirty="0" err="1"/>
              <a:t>location.hostname</a:t>
            </a:r>
            <a:r>
              <a:rPr lang="en-US" sz="2800" dirty="0"/>
              <a:t>);</a:t>
            </a:r>
          </a:p>
          <a:p>
            <a:r>
              <a:rPr lang="en-US" sz="2800" dirty="0"/>
              <a:t>console.log(</a:t>
            </a:r>
            <a:r>
              <a:rPr lang="en-US" sz="2800" dirty="0" err="1"/>
              <a:t>location.href</a:t>
            </a:r>
            <a:r>
              <a:rPr lang="en-US" sz="2800" dirty="0"/>
              <a:t>);</a:t>
            </a:r>
          </a:p>
          <a:p>
            <a:r>
              <a:rPr lang="en-US" sz="2800" dirty="0"/>
              <a:t>console.log(</a:t>
            </a:r>
            <a:r>
              <a:rPr lang="en-US" sz="2800" dirty="0" err="1"/>
              <a:t>location.search</a:t>
            </a:r>
            <a:r>
              <a:rPr lang="en-US" sz="2800" dirty="0"/>
              <a:t>);</a:t>
            </a:r>
          </a:p>
          <a:p>
            <a:endParaRPr lang="en-US" sz="2800" dirty="0"/>
          </a:p>
        </p:txBody>
      </p:sp>
      <p:sp>
        <p:nvSpPr>
          <p:cNvPr id="3" name="Footer Placeholder 2">
            <a:extLst>
              <a:ext uri="{FF2B5EF4-FFF2-40B4-BE49-F238E27FC236}">
                <a16:creationId xmlns:a16="http://schemas.microsoft.com/office/drawing/2014/main" id="{AC5CF082-FFBD-4A62-82D7-DD6E7FC62A01}"/>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93830068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sz="4000" b="1" dirty="0">
                <a:solidFill>
                  <a:srgbClr val="00B176"/>
                </a:solidFill>
                <a:latin typeface="Podkova"/>
              </a:rPr>
              <a:t>Location Object</a:t>
            </a:r>
          </a:p>
        </p:txBody>
      </p:sp>
      <p:pic>
        <p:nvPicPr>
          <p:cNvPr id="4" name="Picture 3">
            <a:extLst>
              <a:ext uri="{FF2B5EF4-FFF2-40B4-BE49-F238E27FC236}">
                <a16:creationId xmlns:a16="http://schemas.microsoft.com/office/drawing/2014/main" id="{4E3A6392-8C42-4D35-A522-500066B3EEBD}"/>
              </a:ext>
            </a:extLst>
          </p:cNvPr>
          <p:cNvPicPr>
            <a:picLocks noChangeAspect="1"/>
          </p:cNvPicPr>
          <p:nvPr/>
        </p:nvPicPr>
        <p:blipFill>
          <a:blip r:embed="rId2"/>
          <a:stretch>
            <a:fillRect/>
          </a:stretch>
        </p:blipFill>
        <p:spPr>
          <a:xfrm>
            <a:off x="4499069" y="365125"/>
            <a:ext cx="6711472" cy="5956162"/>
          </a:xfrm>
          <a:prstGeom prst="rect">
            <a:avLst/>
          </a:prstGeom>
        </p:spPr>
      </p:pic>
      <p:sp>
        <p:nvSpPr>
          <p:cNvPr id="3" name="Footer Placeholder 2">
            <a:extLst>
              <a:ext uri="{FF2B5EF4-FFF2-40B4-BE49-F238E27FC236}">
                <a16:creationId xmlns:a16="http://schemas.microsoft.com/office/drawing/2014/main" id="{1A537040-4C39-46E3-9EA2-5CD89C9D1021}"/>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24695786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sz="4000" b="1" dirty="0">
                <a:solidFill>
                  <a:srgbClr val="00B176"/>
                </a:solidFill>
                <a:latin typeface="Podkova"/>
              </a:rPr>
              <a:t>History Object</a:t>
            </a:r>
          </a:p>
        </p:txBody>
      </p:sp>
      <p:sp>
        <p:nvSpPr>
          <p:cNvPr id="5" name="TextBox 4">
            <a:extLst>
              <a:ext uri="{FF2B5EF4-FFF2-40B4-BE49-F238E27FC236}">
                <a16:creationId xmlns:a16="http://schemas.microsoft.com/office/drawing/2014/main" id="{BBC12238-027B-4DA0-A9FE-A0C1254E8DFD}"/>
              </a:ext>
            </a:extLst>
          </p:cNvPr>
          <p:cNvSpPr txBox="1"/>
          <p:nvPr/>
        </p:nvSpPr>
        <p:spPr>
          <a:xfrm>
            <a:off x="838199" y="1690687"/>
            <a:ext cx="9723783" cy="1815882"/>
          </a:xfrm>
          <a:prstGeom prst="rect">
            <a:avLst/>
          </a:prstGeom>
          <a:noFill/>
        </p:spPr>
        <p:txBody>
          <a:bodyPr wrap="square">
            <a:spAutoFit/>
          </a:bodyPr>
          <a:lstStyle/>
          <a:p>
            <a:r>
              <a:rPr lang="en-US" sz="2800" dirty="0" err="1"/>
              <a:t>history.length</a:t>
            </a:r>
            <a:r>
              <a:rPr lang="en-US" sz="2800" dirty="0"/>
              <a:t> how many pages u accessed?</a:t>
            </a:r>
          </a:p>
          <a:p>
            <a:r>
              <a:rPr lang="en-US" sz="2800" dirty="0" err="1"/>
              <a:t>history.back</a:t>
            </a:r>
            <a:r>
              <a:rPr lang="en-US" sz="2800" dirty="0"/>
              <a:t>();</a:t>
            </a:r>
          </a:p>
          <a:p>
            <a:r>
              <a:rPr lang="en-US" sz="2800" dirty="0" err="1"/>
              <a:t>history.forward</a:t>
            </a:r>
            <a:r>
              <a:rPr lang="en-US" sz="2800" dirty="0"/>
              <a:t>();</a:t>
            </a:r>
          </a:p>
          <a:p>
            <a:r>
              <a:rPr lang="en-US" sz="2800" dirty="0" err="1"/>
              <a:t>history.go</a:t>
            </a:r>
            <a:r>
              <a:rPr lang="en-US" sz="2800" dirty="0"/>
              <a:t>(2);</a:t>
            </a:r>
          </a:p>
        </p:txBody>
      </p:sp>
      <p:sp>
        <p:nvSpPr>
          <p:cNvPr id="3" name="Footer Placeholder 2">
            <a:extLst>
              <a:ext uri="{FF2B5EF4-FFF2-40B4-BE49-F238E27FC236}">
                <a16:creationId xmlns:a16="http://schemas.microsoft.com/office/drawing/2014/main" id="{B01BEA68-979D-441D-AAF0-B91AB38C3862}"/>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405413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63E3-6217-1245-80A6-F15B3326DE08}"/>
              </a:ext>
            </a:extLst>
          </p:cNvPr>
          <p:cNvSpPr>
            <a:spLocks noGrp="1"/>
          </p:cNvSpPr>
          <p:nvPr>
            <p:ph type="title"/>
          </p:nvPr>
        </p:nvSpPr>
        <p:spPr/>
        <p:txBody>
          <a:bodyPr/>
          <a:lstStyle/>
          <a:p>
            <a:r>
              <a:rPr lang="en-US" sz="5400" b="1" dirty="0">
                <a:solidFill>
                  <a:srgbClr val="00B176"/>
                </a:solidFill>
                <a:latin typeface="Podkova"/>
              </a:rPr>
              <a:t>Web Application</a:t>
            </a:r>
            <a:endParaRPr lang="en-US" dirty="0"/>
          </a:p>
        </p:txBody>
      </p:sp>
      <p:graphicFrame>
        <p:nvGraphicFramePr>
          <p:cNvPr id="3" name="Diagram 2">
            <a:extLst>
              <a:ext uri="{FF2B5EF4-FFF2-40B4-BE49-F238E27FC236}">
                <a16:creationId xmlns:a16="http://schemas.microsoft.com/office/drawing/2014/main" id="{FC6A24CE-412C-466E-9E7F-04097BEA4DFD}"/>
              </a:ext>
            </a:extLst>
          </p:cNvPr>
          <p:cNvGraphicFramePr/>
          <p:nvPr>
            <p:extLst>
              <p:ext uri="{D42A27DB-BD31-4B8C-83A1-F6EECF244321}">
                <p14:modId xmlns:p14="http://schemas.microsoft.com/office/powerpoint/2010/main" val="2880263316"/>
              </p:ext>
            </p:extLst>
          </p:nvPr>
        </p:nvGraphicFramePr>
        <p:xfrm>
          <a:off x="2429564" y="1889471"/>
          <a:ext cx="7642087" cy="4603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7920321E-E00E-490B-83D7-EBA76921B21C}"/>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4290602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A63-6616-40EB-8B9A-BB78DEFD98F2}"/>
              </a:ext>
            </a:extLst>
          </p:cNvPr>
          <p:cNvSpPr>
            <a:spLocks noGrp="1"/>
          </p:cNvSpPr>
          <p:nvPr>
            <p:ph type="title"/>
          </p:nvPr>
        </p:nvSpPr>
        <p:spPr/>
        <p:txBody>
          <a:bodyPr/>
          <a:lstStyle/>
          <a:p>
            <a:r>
              <a:rPr lang="en-US" sz="4400" b="1" dirty="0">
                <a:solidFill>
                  <a:srgbClr val="00B176"/>
                </a:solidFill>
                <a:latin typeface="Podkova"/>
              </a:rPr>
              <a:t>Comparison Operator</a:t>
            </a:r>
            <a:endParaRPr lang="en-US" dirty="0"/>
          </a:p>
        </p:txBody>
      </p:sp>
      <p:sp>
        <p:nvSpPr>
          <p:cNvPr id="4" name="Footer Placeholder 3">
            <a:extLst>
              <a:ext uri="{FF2B5EF4-FFF2-40B4-BE49-F238E27FC236}">
                <a16:creationId xmlns:a16="http://schemas.microsoft.com/office/drawing/2014/main" id="{7C79C886-2C68-4C6C-8632-560D257104DF}"/>
              </a:ext>
            </a:extLst>
          </p:cNvPr>
          <p:cNvSpPr>
            <a:spLocks noGrp="1"/>
          </p:cNvSpPr>
          <p:nvPr>
            <p:ph type="ftr" sz="quarter" idx="11"/>
          </p:nvPr>
        </p:nvSpPr>
        <p:spPr/>
        <p:txBody>
          <a:bodyPr/>
          <a:lstStyle/>
          <a:p>
            <a:r>
              <a:rPr lang="en-US"/>
              <a:t>www.Shyamsir.com</a:t>
            </a:r>
          </a:p>
        </p:txBody>
      </p:sp>
      <p:graphicFrame>
        <p:nvGraphicFramePr>
          <p:cNvPr id="3" name="Table 2">
            <a:extLst>
              <a:ext uri="{FF2B5EF4-FFF2-40B4-BE49-F238E27FC236}">
                <a16:creationId xmlns:a16="http://schemas.microsoft.com/office/drawing/2014/main" id="{89245D58-1CCE-4C8D-BEEC-9C93E70E68EA}"/>
              </a:ext>
            </a:extLst>
          </p:cNvPr>
          <p:cNvGraphicFramePr>
            <a:graphicFrameLocks noGrp="1"/>
          </p:cNvGraphicFramePr>
          <p:nvPr>
            <p:extLst>
              <p:ext uri="{D42A27DB-BD31-4B8C-83A1-F6EECF244321}">
                <p14:modId xmlns:p14="http://schemas.microsoft.com/office/powerpoint/2010/main" val="1203374340"/>
              </p:ext>
            </p:extLst>
          </p:nvPr>
        </p:nvGraphicFramePr>
        <p:xfrm>
          <a:off x="948152" y="1690688"/>
          <a:ext cx="8334376" cy="3840480"/>
        </p:xfrm>
        <a:graphic>
          <a:graphicData uri="http://schemas.openxmlformats.org/drawingml/2006/table">
            <a:tbl>
              <a:tblPr>
                <a:tableStyleId>{5DA37D80-6434-44D0-A028-1B22A696006F}</a:tableStyleId>
              </a:tblPr>
              <a:tblGrid>
                <a:gridCol w="2298631">
                  <a:extLst>
                    <a:ext uri="{9D8B030D-6E8A-4147-A177-3AD203B41FA5}">
                      <a16:colId xmlns:a16="http://schemas.microsoft.com/office/drawing/2014/main" val="371289051"/>
                    </a:ext>
                  </a:extLst>
                </a:gridCol>
                <a:gridCol w="6035745">
                  <a:extLst>
                    <a:ext uri="{9D8B030D-6E8A-4147-A177-3AD203B41FA5}">
                      <a16:colId xmlns:a16="http://schemas.microsoft.com/office/drawing/2014/main" val="2709597026"/>
                    </a:ext>
                  </a:extLst>
                </a:gridCol>
              </a:tblGrid>
              <a:tr h="0">
                <a:tc>
                  <a:txBody>
                    <a:bodyPr/>
                    <a:lstStyle/>
                    <a:p>
                      <a:pPr algn="l" fontAlgn="t"/>
                      <a:r>
                        <a:rPr lang="en-US">
                          <a:effectLst/>
                        </a:rPr>
                        <a:t>==</a:t>
                      </a:r>
                    </a:p>
                  </a:txBody>
                  <a:tcPr marL="152400" marR="76200" marT="76200" marB="76200"/>
                </a:tc>
                <a:tc>
                  <a:txBody>
                    <a:bodyPr/>
                    <a:lstStyle/>
                    <a:p>
                      <a:pPr algn="l" fontAlgn="t"/>
                      <a:r>
                        <a:rPr lang="en-US">
                          <a:effectLst/>
                        </a:rPr>
                        <a:t>equal to</a:t>
                      </a:r>
                    </a:p>
                  </a:txBody>
                  <a:tcPr marL="76200" marR="76200" marT="76200" marB="76200"/>
                </a:tc>
                <a:extLst>
                  <a:ext uri="{0D108BD9-81ED-4DB2-BD59-A6C34878D82A}">
                    <a16:rowId xmlns:a16="http://schemas.microsoft.com/office/drawing/2014/main" val="1373819789"/>
                  </a:ext>
                </a:extLst>
              </a:tr>
              <a:tr h="0">
                <a:tc>
                  <a:txBody>
                    <a:bodyPr/>
                    <a:lstStyle/>
                    <a:p>
                      <a:pPr algn="l" fontAlgn="t"/>
                      <a:r>
                        <a:rPr lang="en-US">
                          <a:effectLst/>
                        </a:rPr>
                        <a:t>===</a:t>
                      </a:r>
                    </a:p>
                  </a:txBody>
                  <a:tcPr marL="152400" marR="76200" marT="76200" marB="76200"/>
                </a:tc>
                <a:tc>
                  <a:txBody>
                    <a:bodyPr/>
                    <a:lstStyle/>
                    <a:p>
                      <a:pPr algn="l" fontAlgn="t"/>
                      <a:r>
                        <a:rPr lang="en-US">
                          <a:effectLst/>
                        </a:rPr>
                        <a:t>equal value and equal type</a:t>
                      </a:r>
                    </a:p>
                  </a:txBody>
                  <a:tcPr marL="76200" marR="76200" marT="76200" marB="76200"/>
                </a:tc>
                <a:extLst>
                  <a:ext uri="{0D108BD9-81ED-4DB2-BD59-A6C34878D82A}">
                    <a16:rowId xmlns:a16="http://schemas.microsoft.com/office/drawing/2014/main" val="470485260"/>
                  </a:ext>
                </a:extLst>
              </a:tr>
              <a:tr h="0">
                <a:tc>
                  <a:txBody>
                    <a:bodyPr/>
                    <a:lstStyle/>
                    <a:p>
                      <a:pPr algn="l" fontAlgn="t"/>
                      <a:r>
                        <a:rPr lang="en-US">
                          <a:effectLst/>
                        </a:rPr>
                        <a:t>!=</a:t>
                      </a:r>
                    </a:p>
                  </a:txBody>
                  <a:tcPr marL="152400" marR="76200" marT="76200" marB="76200"/>
                </a:tc>
                <a:tc>
                  <a:txBody>
                    <a:bodyPr/>
                    <a:lstStyle/>
                    <a:p>
                      <a:pPr algn="l" fontAlgn="t"/>
                      <a:r>
                        <a:rPr lang="en-US">
                          <a:effectLst/>
                        </a:rPr>
                        <a:t>not equal</a:t>
                      </a:r>
                    </a:p>
                  </a:txBody>
                  <a:tcPr marL="76200" marR="76200" marT="76200" marB="76200"/>
                </a:tc>
                <a:extLst>
                  <a:ext uri="{0D108BD9-81ED-4DB2-BD59-A6C34878D82A}">
                    <a16:rowId xmlns:a16="http://schemas.microsoft.com/office/drawing/2014/main" val="1275935933"/>
                  </a:ext>
                </a:extLst>
              </a:tr>
              <a:tr h="0">
                <a:tc>
                  <a:txBody>
                    <a:bodyPr/>
                    <a:lstStyle/>
                    <a:p>
                      <a:pPr algn="l" fontAlgn="t"/>
                      <a:r>
                        <a:rPr lang="en-US">
                          <a:effectLst/>
                        </a:rPr>
                        <a:t>!==</a:t>
                      </a:r>
                    </a:p>
                  </a:txBody>
                  <a:tcPr marL="152400" marR="76200" marT="76200" marB="76200"/>
                </a:tc>
                <a:tc>
                  <a:txBody>
                    <a:bodyPr/>
                    <a:lstStyle/>
                    <a:p>
                      <a:pPr algn="l" fontAlgn="t"/>
                      <a:r>
                        <a:rPr lang="en-US">
                          <a:effectLst/>
                        </a:rPr>
                        <a:t>not equal value or not equal type</a:t>
                      </a:r>
                    </a:p>
                  </a:txBody>
                  <a:tcPr marL="76200" marR="76200" marT="76200" marB="76200"/>
                </a:tc>
                <a:extLst>
                  <a:ext uri="{0D108BD9-81ED-4DB2-BD59-A6C34878D82A}">
                    <a16:rowId xmlns:a16="http://schemas.microsoft.com/office/drawing/2014/main" val="2711844524"/>
                  </a:ext>
                </a:extLst>
              </a:tr>
              <a:tr h="0">
                <a:tc>
                  <a:txBody>
                    <a:bodyPr/>
                    <a:lstStyle/>
                    <a:p>
                      <a:pPr algn="l" fontAlgn="t"/>
                      <a:r>
                        <a:rPr lang="en-US">
                          <a:effectLst/>
                        </a:rPr>
                        <a:t>&gt;</a:t>
                      </a:r>
                    </a:p>
                  </a:txBody>
                  <a:tcPr marL="152400" marR="76200" marT="76200" marB="76200"/>
                </a:tc>
                <a:tc>
                  <a:txBody>
                    <a:bodyPr/>
                    <a:lstStyle/>
                    <a:p>
                      <a:pPr algn="l" fontAlgn="t"/>
                      <a:r>
                        <a:rPr lang="en-US">
                          <a:effectLst/>
                        </a:rPr>
                        <a:t>greater than</a:t>
                      </a:r>
                    </a:p>
                  </a:txBody>
                  <a:tcPr marL="76200" marR="76200" marT="76200" marB="76200"/>
                </a:tc>
                <a:extLst>
                  <a:ext uri="{0D108BD9-81ED-4DB2-BD59-A6C34878D82A}">
                    <a16:rowId xmlns:a16="http://schemas.microsoft.com/office/drawing/2014/main" val="2436855710"/>
                  </a:ext>
                </a:extLst>
              </a:tr>
              <a:tr h="0">
                <a:tc>
                  <a:txBody>
                    <a:bodyPr/>
                    <a:lstStyle/>
                    <a:p>
                      <a:pPr algn="l" fontAlgn="t"/>
                      <a:r>
                        <a:rPr lang="en-US">
                          <a:effectLst/>
                        </a:rPr>
                        <a:t>&lt;</a:t>
                      </a:r>
                    </a:p>
                  </a:txBody>
                  <a:tcPr marL="152400" marR="76200" marT="76200" marB="76200"/>
                </a:tc>
                <a:tc>
                  <a:txBody>
                    <a:bodyPr/>
                    <a:lstStyle/>
                    <a:p>
                      <a:pPr algn="l" fontAlgn="t"/>
                      <a:r>
                        <a:rPr lang="en-US">
                          <a:effectLst/>
                        </a:rPr>
                        <a:t>less than</a:t>
                      </a:r>
                    </a:p>
                  </a:txBody>
                  <a:tcPr marL="76200" marR="76200" marT="76200" marB="76200"/>
                </a:tc>
                <a:extLst>
                  <a:ext uri="{0D108BD9-81ED-4DB2-BD59-A6C34878D82A}">
                    <a16:rowId xmlns:a16="http://schemas.microsoft.com/office/drawing/2014/main" val="154735132"/>
                  </a:ext>
                </a:extLst>
              </a:tr>
              <a:tr h="0">
                <a:tc>
                  <a:txBody>
                    <a:bodyPr/>
                    <a:lstStyle/>
                    <a:p>
                      <a:pPr algn="l" fontAlgn="t"/>
                      <a:r>
                        <a:rPr lang="en-US">
                          <a:effectLst/>
                        </a:rPr>
                        <a:t>&gt;=</a:t>
                      </a:r>
                    </a:p>
                  </a:txBody>
                  <a:tcPr marL="152400" marR="76200" marT="76200" marB="76200"/>
                </a:tc>
                <a:tc>
                  <a:txBody>
                    <a:bodyPr/>
                    <a:lstStyle/>
                    <a:p>
                      <a:pPr algn="l" fontAlgn="t"/>
                      <a:r>
                        <a:rPr lang="en-US">
                          <a:effectLst/>
                        </a:rPr>
                        <a:t>greater than or equal to</a:t>
                      </a:r>
                    </a:p>
                  </a:txBody>
                  <a:tcPr marL="76200" marR="76200" marT="76200" marB="76200"/>
                </a:tc>
                <a:extLst>
                  <a:ext uri="{0D108BD9-81ED-4DB2-BD59-A6C34878D82A}">
                    <a16:rowId xmlns:a16="http://schemas.microsoft.com/office/drawing/2014/main" val="807374857"/>
                  </a:ext>
                </a:extLst>
              </a:tr>
              <a:tr h="0">
                <a:tc>
                  <a:txBody>
                    <a:bodyPr/>
                    <a:lstStyle/>
                    <a:p>
                      <a:pPr algn="l" fontAlgn="t"/>
                      <a:r>
                        <a:rPr lang="en-US">
                          <a:effectLst/>
                        </a:rPr>
                        <a:t>&lt;=</a:t>
                      </a:r>
                    </a:p>
                  </a:txBody>
                  <a:tcPr marL="152400" marR="76200" marT="76200" marB="76200"/>
                </a:tc>
                <a:tc>
                  <a:txBody>
                    <a:bodyPr/>
                    <a:lstStyle/>
                    <a:p>
                      <a:pPr algn="l" fontAlgn="t"/>
                      <a:r>
                        <a:rPr lang="en-US">
                          <a:effectLst/>
                        </a:rPr>
                        <a:t>less than or equal to</a:t>
                      </a:r>
                    </a:p>
                  </a:txBody>
                  <a:tcPr marL="76200" marR="76200" marT="76200" marB="76200"/>
                </a:tc>
                <a:extLst>
                  <a:ext uri="{0D108BD9-81ED-4DB2-BD59-A6C34878D82A}">
                    <a16:rowId xmlns:a16="http://schemas.microsoft.com/office/drawing/2014/main" val="3058420090"/>
                  </a:ext>
                </a:extLst>
              </a:tr>
              <a:tr h="0">
                <a:tc>
                  <a:txBody>
                    <a:bodyPr/>
                    <a:lstStyle/>
                    <a:p>
                      <a:pPr algn="l" fontAlgn="t"/>
                      <a:r>
                        <a:rPr lang="en-US" dirty="0">
                          <a:effectLst/>
                        </a:rPr>
                        <a:t>?</a:t>
                      </a:r>
                    </a:p>
                  </a:txBody>
                  <a:tcPr marL="152400" marR="76200" marT="76200" marB="76200"/>
                </a:tc>
                <a:tc>
                  <a:txBody>
                    <a:bodyPr/>
                    <a:lstStyle/>
                    <a:p>
                      <a:pPr algn="l" fontAlgn="t"/>
                      <a:r>
                        <a:rPr lang="en-US" dirty="0">
                          <a:effectLst/>
                        </a:rPr>
                        <a:t>ternary operator</a:t>
                      </a:r>
                    </a:p>
                  </a:txBody>
                  <a:tcPr marL="76200" marR="76200" marT="76200" marB="76200"/>
                </a:tc>
                <a:extLst>
                  <a:ext uri="{0D108BD9-81ED-4DB2-BD59-A6C34878D82A}">
                    <a16:rowId xmlns:a16="http://schemas.microsoft.com/office/drawing/2014/main" val="2161522019"/>
                  </a:ext>
                </a:extLst>
              </a:tr>
            </a:tbl>
          </a:graphicData>
        </a:graphic>
      </p:graphicFrame>
    </p:spTree>
    <p:extLst>
      <p:ext uri="{BB962C8B-B14F-4D97-AF65-F5344CB8AC3E}">
        <p14:creationId xmlns:p14="http://schemas.microsoft.com/office/powerpoint/2010/main" val="147945781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sz="4000" b="1" dirty="0">
                <a:solidFill>
                  <a:srgbClr val="00B176"/>
                </a:solidFill>
                <a:latin typeface="Podkova"/>
              </a:rPr>
              <a:t>New Versions</a:t>
            </a:r>
          </a:p>
        </p:txBody>
      </p:sp>
      <p:pic>
        <p:nvPicPr>
          <p:cNvPr id="4" name="Picture 3">
            <a:extLst>
              <a:ext uri="{FF2B5EF4-FFF2-40B4-BE49-F238E27FC236}">
                <a16:creationId xmlns:a16="http://schemas.microsoft.com/office/drawing/2014/main" id="{B01E95F0-7E4A-4A97-8F4F-5DE5FCDAFBF6}"/>
              </a:ext>
            </a:extLst>
          </p:cNvPr>
          <p:cNvPicPr>
            <a:picLocks noChangeAspect="1"/>
          </p:cNvPicPr>
          <p:nvPr/>
        </p:nvPicPr>
        <p:blipFill>
          <a:blip r:embed="rId2"/>
          <a:stretch>
            <a:fillRect/>
          </a:stretch>
        </p:blipFill>
        <p:spPr>
          <a:xfrm>
            <a:off x="5224426" y="1117358"/>
            <a:ext cx="4396652" cy="5272909"/>
          </a:xfrm>
          <a:prstGeom prst="rect">
            <a:avLst/>
          </a:prstGeom>
        </p:spPr>
      </p:pic>
      <p:sp>
        <p:nvSpPr>
          <p:cNvPr id="3" name="Footer Placeholder 2">
            <a:extLst>
              <a:ext uri="{FF2B5EF4-FFF2-40B4-BE49-F238E27FC236}">
                <a16:creationId xmlns:a16="http://schemas.microsoft.com/office/drawing/2014/main" id="{545FF46B-5906-4FB0-9ED5-04E64DD9FC1E}"/>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72686183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sz="4000" b="1" dirty="0">
                <a:solidFill>
                  <a:srgbClr val="00B176"/>
                </a:solidFill>
                <a:latin typeface="Podkova"/>
              </a:rPr>
              <a:t>Template String or Template Literals</a:t>
            </a:r>
          </a:p>
        </p:txBody>
      </p:sp>
      <p:pic>
        <p:nvPicPr>
          <p:cNvPr id="5" name="Picture 4">
            <a:extLst>
              <a:ext uri="{FF2B5EF4-FFF2-40B4-BE49-F238E27FC236}">
                <a16:creationId xmlns:a16="http://schemas.microsoft.com/office/drawing/2014/main" id="{9757FE83-D8F4-4DD3-A208-96056DA3AD51}"/>
              </a:ext>
            </a:extLst>
          </p:cNvPr>
          <p:cNvPicPr>
            <a:picLocks noChangeAspect="1"/>
          </p:cNvPicPr>
          <p:nvPr/>
        </p:nvPicPr>
        <p:blipFill>
          <a:blip r:embed="rId2"/>
          <a:stretch>
            <a:fillRect/>
          </a:stretch>
        </p:blipFill>
        <p:spPr>
          <a:xfrm>
            <a:off x="1571149" y="1787176"/>
            <a:ext cx="7612607" cy="4383016"/>
          </a:xfrm>
          <a:prstGeom prst="rect">
            <a:avLst/>
          </a:prstGeom>
        </p:spPr>
      </p:pic>
      <p:sp>
        <p:nvSpPr>
          <p:cNvPr id="3" name="Footer Placeholder 2">
            <a:extLst>
              <a:ext uri="{FF2B5EF4-FFF2-40B4-BE49-F238E27FC236}">
                <a16:creationId xmlns:a16="http://schemas.microsoft.com/office/drawing/2014/main" id="{AF028B75-3902-4A09-B2F8-5E448D2B4008}"/>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413503721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sz="4000" b="1" dirty="0">
                <a:solidFill>
                  <a:srgbClr val="00B176"/>
                </a:solidFill>
                <a:latin typeface="Podkova"/>
              </a:rPr>
              <a:t>Template String or Template Literals</a:t>
            </a:r>
          </a:p>
        </p:txBody>
      </p:sp>
      <p:pic>
        <p:nvPicPr>
          <p:cNvPr id="4" name="Picture 3">
            <a:extLst>
              <a:ext uri="{FF2B5EF4-FFF2-40B4-BE49-F238E27FC236}">
                <a16:creationId xmlns:a16="http://schemas.microsoft.com/office/drawing/2014/main" id="{001C0C57-F451-4BCE-9071-89407E41B31F}"/>
              </a:ext>
            </a:extLst>
          </p:cNvPr>
          <p:cNvPicPr>
            <a:picLocks noChangeAspect="1"/>
          </p:cNvPicPr>
          <p:nvPr/>
        </p:nvPicPr>
        <p:blipFill>
          <a:blip r:embed="rId2"/>
          <a:stretch>
            <a:fillRect/>
          </a:stretch>
        </p:blipFill>
        <p:spPr>
          <a:xfrm>
            <a:off x="1059185" y="1954134"/>
            <a:ext cx="5590987" cy="1325563"/>
          </a:xfrm>
          <a:prstGeom prst="rect">
            <a:avLst/>
          </a:prstGeom>
        </p:spPr>
      </p:pic>
      <p:sp>
        <p:nvSpPr>
          <p:cNvPr id="7" name="TextBox 6">
            <a:extLst>
              <a:ext uri="{FF2B5EF4-FFF2-40B4-BE49-F238E27FC236}">
                <a16:creationId xmlns:a16="http://schemas.microsoft.com/office/drawing/2014/main" id="{327C11A7-CC87-4FFC-9492-164D25BF6B57}"/>
              </a:ext>
            </a:extLst>
          </p:cNvPr>
          <p:cNvSpPr txBox="1"/>
          <p:nvPr/>
        </p:nvSpPr>
        <p:spPr>
          <a:xfrm>
            <a:off x="1059185" y="3279697"/>
            <a:ext cx="10294615" cy="2308324"/>
          </a:xfrm>
          <a:prstGeom prst="rect">
            <a:avLst/>
          </a:prstGeom>
          <a:noFill/>
        </p:spPr>
        <p:txBody>
          <a:bodyPr wrap="square">
            <a:spAutoFit/>
          </a:bodyPr>
          <a:lstStyle/>
          <a:p>
            <a:r>
              <a:rPr lang="en-US" sz="2400" b="0" dirty="0">
                <a:effectLst/>
                <a:latin typeface="Consolas" panose="020B0609020204030204" pitchFamily="49" charset="0"/>
              </a:rPr>
              <a:t>    &lt;script&gt;</a:t>
            </a:r>
          </a:p>
          <a:p>
            <a:r>
              <a:rPr lang="en-US" sz="2400" b="0" dirty="0">
                <a:effectLst/>
                <a:latin typeface="Consolas" panose="020B0609020204030204" pitchFamily="49" charset="0"/>
              </a:rPr>
              <a:t>       let </a:t>
            </a:r>
            <a:r>
              <a:rPr lang="en-US" sz="2400" b="0" dirty="0" err="1">
                <a:effectLst/>
                <a:latin typeface="Consolas" panose="020B0609020204030204" pitchFamily="49" charset="0"/>
              </a:rPr>
              <a:t>studentname</a:t>
            </a:r>
            <a:r>
              <a:rPr lang="en-US" sz="2400" b="0" dirty="0">
                <a:effectLst/>
                <a:latin typeface="Consolas" panose="020B0609020204030204" pitchFamily="49" charset="0"/>
              </a:rPr>
              <a:t>="</a:t>
            </a:r>
            <a:r>
              <a:rPr lang="en-US" sz="2400" b="0" dirty="0" err="1">
                <a:effectLst/>
                <a:latin typeface="Consolas" panose="020B0609020204030204" pitchFamily="49" charset="0"/>
              </a:rPr>
              <a:t>rahul</a:t>
            </a:r>
            <a:r>
              <a:rPr lang="en-US" sz="2400" b="0" dirty="0">
                <a:effectLst/>
                <a:latin typeface="Consolas" panose="020B0609020204030204" pitchFamily="49" charset="0"/>
              </a:rPr>
              <a:t>";</a:t>
            </a:r>
          </a:p>
          <a:p>
            <a:r>
              <a:rPr lang="en-US" sz="2400" b="0" dirty="0">
                <a:effectLst/>
                <a:latin typeface="Consolas" panose="020B0609020204030204" pitchFamily="49" charset="0"/>
              </a:rPr>
              <a:t>       let marks=50;</a:t>
            </a:r>
          </a:p>
          <a:p>
            <a:r>
              <a:rPr lang="en-US" sz="2400" b="0" dirty="0">
                <a:effectLst/>
                <a:latin typeface="Consolas" panose="020B0609020204030204" pitchFamily="49" charset="0"/>
              </a:rPr>
              <a:t>    let mix=</a:t>
            </a:r>
            <a:r>
              <a:rPr lang="en-US" sz="2400" b="1" dirty="0">
                <a:effectLst/>
                <a:latin typeface="Consolas" panose="020B0609020204030204" pitchFamily="49" charset="0"/>
              </a:rPr>
              <a:t>`</a:t>
            </a:r>
            <a:r>
              <a:rPr lang="en-US" sz="2400" b="0" dirty="0">
                <a:effectLst/>
                <a:latin typeface="Consolas" panose="020B0609020204030204" pitchFamily="49" charset="0"/>
              </a:rPr>
              <a:t>hello "${</a:t>
            </a:r>
            <a:r>
              <a:rPr lang="en-US" sz="2400" b="0" dirty="0" err="1">
                <a:effectLst/>
                <a:latin typeface="Consolas" panose="020B0609020204030204" pitchFamily="49" charset="0"/>
              </a:rPr>
              <a:t>studentname</a:t>
            </a:r>
            <a:r>
              <a:rPr lang="en-US" sz="2400" b="0" dirty="0">
                <a:effectLst/>
                <a:latin typeface="Consolas" panose="020B0609020204030204" pitchFamily="49" charset="0"/>
              </a:rPr>
              <a:t>}" your marks is ${marks}</a:t>
            </a:r>
            <a:r>
              <a:rPr lang="en-US" sz="2400" b="1" dirty="0">
                <a:effectLst/>
                <a:latin typeface="Consolas" panose="020B0609020204030204" pitchFamily="49" charset="0"/>
              </a:rPr>
              <a:t>`</a:t>
            </a:r>
            <a:r>
              <a:rPr lang="en-US" sz="2400" b="0" dirty="0">
                <a:effectLst/>
                <a:latin typeface="Consolas" panose="020B0609020204030204" pitchFamily="49" charset="0"/>
              </a:rPr>
              <a:t>;</a:t>
            </a:r>
          </a:p>
          <a:p>
            <a:r>
              <a:rPr lang="en-US" sz="2400" b="0" dirty="0">
                <a:effectLst/>
                <a:latin typeface="Consolas" panose="020B0609020204030204" pitchFamily="49" charset="0"/>
              </a:rPr>
              <a:t>       </a:t>
            </a:r>
            <a:r>
              <a:rPr lang="en-US" sz="2400" b="0" dirty="0" err="1">
                <a:effectLst/>
                <a:latin typeface="Consolas" panose="020B0609020204030204" pitchFamily="49" charset="0"/>
              </a:rPr>
              <a:t>document.write</a:t>
            </a:r>
            <a:r>
              <a:rPr lang="en-US" sz="2400" b="0" dirty="0">
                <a:effectLst/>
                <a:latin typeface="Consolas" panose="020B0609020204030204" pitchFamily="49" charset="0"/>
              </a:rPr>
              <a:t>(mix); </a:t>
            </a:r>
          </a:p>
          <a:p>
            <a:r>
              <a:rPr lang="en-US" sz="2400" b="0" dirty="0">
                <a:effectLst/>
                <a:latin typeface="Consolas" panose="020B0609020204030204" pitchFamily="49" charset="0"/>
              </a:rPr>
              <a:t>    &lt;/script&gt;</a:t>
            </a:r>
          </a:p>
        </p:txBody>
      </p:sp>
      <p:sp>
        <p:nvSpPr>
          <p:cNvPr id="3" name="Footer Placeholder 2">
            <a:extLst>
              <a:ext uri="{FF2B5EF4-FFF2-40B4-BE49-F238E27FC236}">
                <a16:creationId xmlns:a16="http://schemas.microsoft.com/office/drawing/2014/main" id="{32CA58B3-CF71-491F-8FC7-CB35871D30E3}"/>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03874269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sz="4000" b="1" dirty="0">
                <a:solidFill>
                  <a:srgbClr val="00B176"/>
                </a:solidFill>
                <a:latin typeface="Podkova"/>
              </a:rPr>
              <a:t>Arrow Function</a:t>
            </a:r>
          </a:p>
        </p:txBody>
      </p:sp>
      <p:pic>
        <p:nvPicPr>
          <p:cNvPr id="5" name="Picture 4">
            <a:extLst>
              <a:ext uri="{FF2B5EF4-FFF2-40B4-BE49-F238E27FC236}">
                <a16:creationId xmlns:a16="http://schemas.microsoft.com/office/drawing/2014/main" id="{936D8F70-24C0-43D3-ABBE-ED326FA9AEA9}"/>
              </a:ext>
            </a:extLst>
          </p:cNvPr>
          <p:cNvPicPr>
            <a:picLocks noChangeAspect="1"/>
          </p:cNvPicPr>
          <p:nvPr/>
        </p:nvPicPr>
        <p:blipFill>
          <a:blip r:embed="rId2"/>
          <a:stretch>
            <a:fillRect/>
          </a:stretch>
        </p:blipFill>
        <p:spPr>
          <a:xfrm>
            <a:off x="1361664" y="1907884"/>
            <a:ext cx="8829257" cy="4087619"/>
          </a:xfrm>
          <a:prstGeom prst="rect">
            <a:avLst/>
          </a:prstGeom>
        </p:spPr>
      </p:pic>
      <p:sp>
        <p:nvSpPr>
          <p:cNvPr id="3" name="Footer Placeholder 2">
            <a:extLst>
              <a:ext uri="{FF2B5EF4-FFF2-40B4-BE49-F238E27FC236}">
                <a16:creationId xmlns:a16="http://schemas.microsoft.com/office/drawing/2014/main" id="{DE15F273-B1D5-4E40-8EE9-3DF3F321C6C7}"/>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81375619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sz="4000" b="1" dirty="0">
                <a:solidFill>
                  <a:srgbClr val="00B176"/>
                </a:solidFill>
                <a:latin typeface="Podkova"/>
              </a:rPr>
              <a:t>Arrow Function</a:t>
            </a:r>
          </a:p>
        </p:txBody>
      </p:sp>
      <p:sp>
        <p:nvSpPr>
          <p:cNvPr id="6" name="TextBox 5">
            <a:extLst>
              <a:ext uri="{FF2B5EF4-FFF2-40B4-BE49-F238E27FC236}">
                <a16:creationId xmlns:a16="http://schemas.microsoft.com/office/drawing/2014/main" id="{BD417CB9-56ED-4D91-B3CE-365D2991ABF6}"/>
              </a:ext>
            </a:extLst>
          </p:cNvPr>
          <p:cNvSpPr txBox="1"/>
          <p:nvPr/>
        </p:nvSpPr>
        <p:spPr>
          <a:xfrm>
            <a:off x="397565" y="1946847"/>
            <a:ext cx="11622157" cy="2585323"/>
          </a:xfrm>
          <a:prstGeom prst="rect">
            <a:avLst/>
          </a:prstGeom>
          <a:noFill/>
        </p:spPr>
        <p:txBody>
          <a:bodyPr wrap="square">
            <a:spAutoFit/>
          </a:bodyPr>
          <a:lstStyle/>
          <a:p>
            <a:r>
              <a:rPr lang="en-US" b="0" dirty="0">
                <a:effectLst/>
                <a:latin typeface="Consolas" panose="020B0609020204030204" pitchFamily="49" charset="0"/>
              </a:rPr>
              <a:t> &lt;script&gt;</a:t>
            </a:r>
          </a:p>
          <a:p>
            <a:r>
              <a:rPr lang="en-US" b="0" dirty="0">
                <a:effectLst/>
                <a:latin typeface="Consolas" panose="020B0609020204030204" pitchFamily="49" charset="0"/>
              </a:rPr>
              <a:t>      </a:t>
            </a:r>
          </a:p>
          <a:p>
            <a:r>
              <a:rPr lang="en-US" b="0" dirty="0">
                <a:effectLst/>
                <a:latin typeface="Consolas" panose="020B0609020204030204" pitchFamily="49" charset="0"/>
              </a:rPr>
              <a:t>      let welcome=(</a:t>
            </a:r>
            <a:r>
              <a:rPr lang="en-US" b="0" dirty="0" err="1">
                <a:effectLst/>
                <a:latin typeface="Consolas" panose="020B0609020204030204" pitchFamily="49" charset="0"/>
              </a:rPr>
              <a:t>firstName,lastName</a:t>
            </a:r>
            <a:r>
              <a:rPr lang="en-US" b="0" dirty="0">
                <a:effectLst/>
                <a:latin typeface="Consolas" panose="020B0609020204030204" pitchFamily="49" charset="0"/>
              </a:rPr>
              <a:t>)=&gt;{</a:t>
            </a:r>
          </a:p>
          <a:p>
            <a:r>
              <a:rPr lang="en-US" b="0" dirty="0">
                <a:effectLst/>
                <a:latin typeface="Consolas" panose="020B0609020204030204" pitchFamily="49" charset="0"/>
              </a:rPr>
              <a:t>        </a:t>
            </a:r>
            <a:r>
              <a:rPr lang="en-US" b="0" dirty="0" err="1">
                <a:effectLst/>
                <a:latin typeface="Consolas" panose="020B0609020204030204" pitchFamily="49" charset="0"/>
              </a:rPr>
              <a:t>document.writeln</a:t>
            </a:r>
            <a:r>
              <a:rPr lang="en-US" b="0" dirty="0">
                <a:effectLst/>
                <a:latin typeface="Consolas" panose="020B0609020204030204" pitchFamily="49" charset="0"/>
              </a:rPr>
              <a:t>(`</a:t>
            </a:r>
            <a:r>
              <a:rPr lang="en-US" b="0" dirty="0" err="1">
                <a:effectLst/>
                <a:latin typeface="Consolas" panose="020B0609020204030204" pitchFamily="49" charset="0"/>
              </a:rPr>
              <a:t>categoryName</a:t>
            </a:r>
            <a:r>
              <a:rPr lang="en-US" b="0" dirty="0">
                <a:effectLst/>
                <a:latin typeface="Consolas" panose="020B0609020204030204" pitchFamily="49" charset="0"/>
              </a:rPr>
              <a:t>: ${</a:t>
            </a:r>
            <a:r>
              <a:rPr lang="en-US" b="0" dirty="0" err="1">
                <a:effectLst/>
                <a:latin typeface="Consolas" panose="020B0609020204030204" pitchFamily="49" charset="0"/>
              </a:rPr>
              <a:t>firstName</a:t>
            </a:r>
            <a:r>
              <a:rPr lang="en-US" b="0" dirty="0">
                <a:effectLst/>
                <a:latin typeface="Consolas" panose="020B0609020204030204" pitchFamily="49" charset="0"/>
              </a:rPr>
              <a:t>}\</a:t>
            </a:r>
            <a:r>
              <a:rPr lang="en-US" b="0" dirty="0" err="1">
                <a:effectLst/>
                <a:latin typeface="Consolas" panose="020B0609020204030204" pitchFamily="49" charset="0"/>
              </a:rPr>
              <a:t>ncategoryElements</a:t>
            </a:r>
            <a:r>
              <a:rPr lang="en-US" b="0" dirty="0">
                <a:effectLst/>
                <a:latin typeface="Consolas" panose="020B0609020204030204" pitchFamily="49" charset="0"/>
              </a:rPr>
              <a:t>: ${</a:t>
            </a:r>
            <a:r>
              <a:rPr lang="en-US" b="0" dirty="0" err="1">
                <a:effectLst/>
                <a:latin typeface="Consolas" panose="020B0609020204030204" pitchFamily="49" charset="0"/>
              </a:rPr>
              <a:t>lastName</a:t>
            </a:r>
            <a:r>
              <a:rPr lang="en-US" b="0" dirty="0">
                <a:effectLst/>
                <a:latin typeface="Consolas" panose="020B0609020204030204" pitchFamily="49" charset="0"/>
              </a:rPr>
              <a:t>} `) </a:t>
            </a:r>
          </a:p>
          <a:p>
            <a:r>
              <a:rPr lang="en-US" b="0" dirty="0">
                <a:effectLst/>
                <a:latin typeface="Consolas" panose="020B0609020204030204" pitchFamily="49" charset="0"/>
              </a:rPr>
              <a:t>      }</a:t>
            </a:r>
          </a:p>
          <a:p>
            <a:r>
              <a:rPr lang="en-US" b="0" dirty="0">
                <a:effectLst/>
                <a:latin typeface="Consolas" panose="020B0609020204030204" pitchFamily="49" charset="0"/>
              </a:rPr>
              <a:t>        welcome('</a:t>
            </a:r>
            <a:r>
              <a:rPr lang="en-US" b="0" dirty="0" err="1">
                <a:effectLst/>
                <a:latin typeface="Consolas" panose="020B0609020204030204" pitchFamily="49" charset="0"/>
              </a:rPr>
              <a:t>Ram','Shah</a:t>
            </a:r>
            <a:r>
              <a:rPr lang="en-US" b="0" dirty="0">
                <a:effectLst/>
                <a:latin typeface="Consolas" panose="020B0609020204030204" pitchFamily="49" charset="0"/>
              </a:rPr>
              <a:t>’);</a:t>
            </a:r>
          </a:p>
          <a:p>
            <a:endParaRPr lang="en-US" b="0" dirty="0">
              <a:effectLst/>
              <a:latin typeface="Consolas" panose="020B0609020204030204" pitchFamily="49" charset="0"/>
            </a:endParaRPr>
          </a:p>
          <a:p>
            <a:r>
              <a:rPr lang="en-US" b="0" dirty="0">
                <a:effectLst/>
                <a:latin typeface="Consolas" panose="020B0609020204030204" pitchFamily="49" charset="0"/>
              </a:rPr>
              <a:t>&lt;/script&gt;</a:t>
            </a:r>
          </a:p>
          <a:p>
            <a:endParaRPr lang="en-US" b="0" dirty="0">
              <a:effectLst/>
              <a:latin typeface="Consolas" panose="020B0609020204030204" pitchFamily="49" charset="0"/>
            </a:endParaRPr>
          </a:p>
        </p:txBody>
      </p:sp>
      <p:sp>
        <p:nvSpPr>
          <p:cNvPr id="3" name="Footer Placeholder 2">
            <a:extLst>
              <a:ext uri="{FF2B5EF4-FFF2-40B4-BE49-F238E27FC236}">
                <a16:creationId xmlns:a16="http://schemas.microsoft.com/office/drawing/2014/main" id="{B6873ACE-AEBC-4675-B562-57A8225B27E1}"/>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96147415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sz="4000" b="1" dirty="0">
                <a:solidFill>
                  <a:srgbClr val="00B176"/>
                </a:solidFill>
                <a:latin typeface="Podkova"/>
              </a:rPr>
              <a:t>Arrow Function</a:t>
            </a:r>
          </a:p>
        </p:txBody>
      </p:sp>
      <p:sp>
        <p:nvSpPr>
          <p:cNvPr id="6" name="TextBox 5">
            <a:extLst>
              <a:ext uri="{FF2B5EF4-FFF2-40B4-BE49-F238E27FC236}">
                <a16:creationId xmlns:a16="http://schemas.microsoft.com/office/drawing/2014/main" id="{BD417CB9-56ED-4D91-B3CE-365D2991ABF6}"/>
              </a:ext>
            </a:extLst>
          </p:cNvPr>
          <p:cNvSpPr txBox="1"/>
          <p:nvPr/>
        </p:nvSpPr>
        <p:spPr>
          <a:xfrm>
            <a:off x="397565" y="1946847"/>
            <a:ext cx="11622157" cy="3139321"/>
          </a:xfrm>
          <a:prstGeom prst="rect">
            <a:avLst/>
          </a:prstGeom>
          <a:noFill/>
        </p:spPr>
        <p:txBody>
          <a:bodyPr wrap="square">
            <a:spAutoFit/>
          </a:bodyPr>
          <a:lstStyle/>
          <a:p>
            <a:r>
              <a:rPr lang="en-US" b="0" dirty="0">
                <a:effectLst/>
                <a:latin typeface="Consolas" panose="020B0609020204030204" pitchFamily="49" charset="0"/>
              </a:rPr>
              <a:t>&lt;script&gt;</a:t>
            </a:r>
          </a:p>
          <a:p>
            <a:r>
              <a:rPr lang="en-US" b="0" dirty="0">
                <a:effectLst/>
                <a:latin typeface="Consolas" panose="020B0609020204030204" pitchFamily="49" charset="0"/>
              </a:rPr>
              <a:t>     </a:t>
            </a:r>
          </a:p>
          <a:p>
            <a:r>
              <a:rPr lang="en-US" b="0" dirty="0">
                <a:effectLst/>
                <a:latin typeface="Consolas" panose="020B0609020204030204" pitchFamily="49" charset="0"/>
              </a:rPr>
              <a:t>let welcome=(</a:t>
            </a:r>
            <a:r>
              <a:rPr lang="en-US" b="0" dirty="0" err="1">
                <a:effectLst/>
                <a:latin typeface="Consolas" panose="020B0609020204030204" pitchFamily="49" charset="0"/>
              </a:rPr>
              <a:t>firstName,lastName</a:t>
            </a:r>
            <a:r>
              <a:rPr lang="en-US" b="0" dirty="0">
                <a:effectLst/>
                <a:latin typeface="Consolas" panose="020B0609020204030204" pitchFamily="49" charset="0"/>
              </a:rPr>
              <a:t>)=&gt;`Welcome </a:t>
            </a:r>
            <a:r>
              <a:rPr lang="en-US" b="0" dirty="0" err="1">
                <a:effectLst/>
                <a:latin typeface="Consolas" panose="020B0609020204030204" pitchFamily="49" charset="0"/>
              </a:rPr>
              <a:t>categoryName</a:t>
            </a:r>
            <a:r>
              <a:rPr lang="en-US" b="0" dirty="0">
                <a:effectLst/>
                <a:latin typeface="Consolas" panose="020B0609020204030204" pitchFamily="49" charset="0"/>
              </a:rPr>
              <a:t>: ${</a:t>
            </a:r>
            <a:r>
              <a:rPr lang="en-US" b="0" dirty="0" err="1">
                <a:effectLst/>
                <a:latin typeface="Consolas" panose="020B0609020204030204" pitchFamily="49" charset="0"/>
              </a:rPr>
              <a:t>firstName</a:t>
            </a:r>
            <a:r>
              <a:rPr lang="en-US" b="0" dirty="0">
                <a:effectLst/>
                <a:latin typeface="Consolas" panose="020B0609020204030204" pitchFamily="49" charset="0"/>
              </a:rPr>
              <a:t>}\</a:t>
            </a:r>
            <a:r>
              <a:rPr lang="en-US" b="0" dirty="0" err="1">
                <a:effectLst/>
                <a:latin typeface="Consolas" panose="020B0609020204030204" pitchFamily="49" charset="0"/>
              </a:rPr>
              <a:t>ncategoryElements</a:t>
            </a:r>
            <a:r>
              <a:rPr lang="en-US" b="0" dirty="0">
                <a:effectLst/>
                <a:latin typeface="Consolas" panose="020B0609020204030204" pitchFamily="49" charset="0"/>
              </a:rPr>
              <a:t>: ${</a:t>
            </a:r>
            <a:r>
              <a:rPr lang="en-US" b="0" dirty="0" err="1">
                <a:effectLst/>
                <a:latin typeface="Consolas" panose="020B0609020204030204" pitchFamily="49" charset="0"/>
              </a:rPr>
              <a:t>lastName</a:t>
            </a:r>
            <a:r>
              <a:rPr lang="en-US" b="0" dirty="0">
                <a:effectLst/>
                <a:latin typeface="Consolas" panose="020B0609020204030204" pitchFamily="49" charset="0"/>
              </a:rPr>
              <a:t>} `;</a:t>
            </a:r>
          </a:p>
          <a:p>
            <a:endParaRPr lang="en-US" b="0" dirty="0">
              <a:effectLst/>
              <a:latin typeface="Consolas" panose="020B0609020204030204" pitchFamily="49" charset="0"/>
            </a:endParaRPr>
          </a:p>
          <a:p>
            <a:r>
              <a:rPr lang="en-US" b="0" dirty="0" err="1">
                <a:effectLst/>
                <a:latin typeface="Consolas" panose="020B0609020204030204" pitchFamily="49" charset="0"/>
              </a:rPr>
              <a:t>document.writeln</a:t>
            </a:r>
            <a:r>
              <a:rPr lang="en-US" b="0" dirty="0">
                <a:effectLst/>
                <a:latin typeface="Consolas" panose="020B0609020204030204" pitchFamily="49" charset="0"/>
              </a:rPr>
              <a:t>(welcome('</a:t>
            </a:r>
            <a:r>
              <a:rPr lang="en-US" b="0" dirty="0" err="1">
                <a:effectLst/>
                <a:latin typeface="Consolas" panose="020B0609020204030204" pitchFamily="49" charset="0"/>
              </a:rPr>
              <a:t>Ram','Shah</a:t>
            </a:r>
            <a:r>
              <a:rPr lang="en-US" b="0" dirty="0">
                <a:effectLst/>
                <a:latin typeface="Consolas" panose="020B0609020204030204" pitchFamily="49" charset="0"/>
              </a:rPr>
              <a:t>'));</a:t>
            </a:r>
          </a:p>
          <a:p>
            <a:endParaRPr lang="en-US" b="0" dirty="0">
              <a:effectLst/>
              <a:latin typeface="Consolas" panose="020B0609020204030204" pitchFamily="49" charset="0"/>
            </a:endParaRPr>
          </a:p>
          <a:p>
            <a:endParaRPr lang="en-US" dirty="0">
              <a:latin typeface="Consolas" panose="020B0609020204030204" pitchFamily="49" charset="0"/>
            </a:endParaRPr>
          </a:p>
          <a:p>
            <a:r>
              <a:rPr lang="en-US" b="0" dirty="0">
                <a:effectLst/>
                <a:latin typeface="Consolas" panose="020B0609020204030204" pitchFamily="49" charset="0"/>
              </a:rPr>
              <a:t>&lt;/script&gt;</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
        <p:nvSpPr>
          <p:cNvPr id="3" name="Footer Placeholder 2">
            <a:extLst>
              <a:ext uri="{FF2B5EF4-FFF2-40B4-BE49-F238E27FC236}">
                <a16:creationId xmlns:a16="http://schemas.microsoft.com/office/drawing/2014/main" id="{9CC5F945-394E-48C7-98E2-97C9BBEF37B1}"/>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76817119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sz="4000" b="1" dirty="0">
                <a:solidFill>
                  <a:srgbClr val="00B176"/>
                </a:solidFill>
                <a:latin typeface="Podkova"/>
              </a:rPr>
              <a:t>Functions with Multiple Arguments</a:t>
            </a:r>
          </a:p>
        </p:txBody>
      </p:sp>
      <p:sp>
        <p:nvSpPr>
          <p:cNvPr id="7" name="TextBox 6">
            <a:extLst>
              <a:ext uri="{FF2B5EF4-FFF2-40B4-BE49-F238E27FC236}">
                <a16:creationId xmlns:a16="http://schemas.microsoft.com/office/drawing/2014/main" id="{FAC877DD-D175-4025-8654-239314A635C6}"/>
              </a:ext>
            </a:extLst>
          </p:cNvPr>
          <p:cNvSpPr txBox="1"/>
          <p:nvPr/>
        </p:nvSpPr>
        <p:spPr>
          <a:xfrm>
            <a:off x="838200" y="1690688"/>
            <a:ext cx="9087678" cy="4524315"/>
          </a:xfrm>
          <a:prstGeom prst="rect">
            <a:avLst/>
          </a:prstGeom>
          <a:noFill/>
        </p:spPr>
        <p:txBody>
          <a:bodyPr wrap="square">
            <a:spAutoFit/>
          </a:bodyPr>
          <a:lstStyle/>
          <a:p>
            <a:r>
              <a:rPr lang="en-US" dirty="0">
                <a:effectLst/>
                <a:latin typeface="Consolas" panose="020B0609020204030204" pitchFamily="49" charset="0"/>
              </a:rPr>
              <a:t> &lt;script&gt;</a:t>
            </a:r>
          </a:p>
          <a:p>
            <a:r>
              <a:rPr lang="en-US" dirty="0">
                <a:effectLst/>
                <a:latin typeface="Consolas" panose="020B0609020204030204" pitchFamily="49" charset="0"/>
              </a:rPr>
              <a:t>      function sum()</a:t>
            </a:r>
          </a:p>
          <a:p>
            <a:r>
              <a:rPr lang="en-US" dirty="0">
                <a:effectLst/>
                <a:latin typeface="Consolas" panose="020B0609020204030204" pitchFamily="49" charset="0"/>
              </a:rPr>
              <a:t>      {</a:t>
            </a:r>
          </a:p>
          <a:p>
            <a:r>
              <a:rPr lang="en-US" dirty="0">
                <a:effectLst/>
                <a:latin typeface="Consolas" panose="020B0609020204030204" pitchFamily="49" charset="0"/>
              </a:rPr>
              <a:t>            let total=0;</a:t>
            </a:r>
          </a:p>
          <a:p>
            <a:br>
              <a:rPr lang="en-US" dirty="0">
                <a:effectLst/>
                <a:latin typeface="Consolas" panose="020B0609020204030204" pitchFamily="49" charset="0"/>
              </a:rPr>
            </a:br>
            <a:r>
              <a:rPr lang="en-US" dirty="0">
                <a:effectLst/>
                <a:latin typeface="Consolas" panose="020B0609020204030204" pitchFamily="49" charset="0"/>
              </a:rPr>
              <a:t>            for (let x in arguments)</a:t>
            </a:r>
          </a:p>
          <a:p>
            <a:r>
              <a:rPr lang="en-US" dirty="0">
                <a:effectLst/>
                <a:latin typeface="Consolas" panose="020B0609020204030204" pitchFamily="49" charset="0"/>
              </a:rPr>
              <a:t>            {</a:t>
            </a:r>
          </a:p>
          <a:p>
            <a:r>
              <a:rPr lang="en-US" dirty="0">
                <a:effectLst/>
                <a:latin typeface="Consolas" panose="020B0609020204030204" pitchFamily="49" charset="0"/>
              </a:rPr>
              <a:t>                total+=arguments[x];</a:t>
            </a:r>
          </a:p>
          <a:p>
            <a:r>
              <a:rPr lang="en-US" dirty="0">
                <a:effectLst/>
                <a:latin typeface="Consolas" panose="020B0609020204030204" pitchFamily="49" charset="0"/>
              </a:rPr>
              <a:t>            }</a:t>
            </a:r>
          </a:p>
          <a:p>
            <a:br>
              <a:rPr lang="en-US" dirty="0">
                <a:effectLst/>
                <a:latin typeface="Consolas" panose="020B0609020204030204" pitchFamily="49" charset="0"/>
              </a:rPr>
            </a:br>
            <a:r>
              <a:rPr lang="en-US" dirty="0">
                <a:effectLst/>
                <a:latin typeface="Consolas" panose="020B0609020204030204" pitchFamily="49" charset="0"/>
              </a:rPr>
              <a:t>            </a:t>
            </a:r>
            <a:r>
              <a:rPr lang="en-US" dirty="0" err="1">
                <a:effectLst/>
                <a:latin typeface="Consolas" panose="020B0609020204030204" pitchFamily="49" charset="0"/>
              </a:rPr>
              <a:t>document.writeln</a:t>
            </a:r>
            <a:r>
              <a:rPr lang="en-US" dirty="0">
                <a:effectLst/>
                <a:latin typeface="Consolas" panose="020B0609020204030204" pitchFamily="49" charset="0"/>
              </a:rPr>
              <a:t>(total +"&lt;</a:t>
            </a:r>
            <a:r>
              <a:rPr lang="en-US" dirty="0" err="1">
                <a:effectLst/>
                <a:latin typeface="Consolas" panose="020B0609020204030204" pitchFamily="49" charset="0"/>
              </a:rPr>
              <a:t>br</a:t>
            </a:r>
            <a:r>
              <a:rPr lang="en-US" dirty="0">
                <a:effectLst/>
                <a:latin typeface="Consolas" panose="020B0609020204030204" pitchFamily="49" charset="0"/>
              </a:rPr>
              <a:t>&gt;");</a:t>
            </a:r>
          </a:p>
          <a:p>
            <a:r>
              <a:rPr lang="en-US" dirty="0">
                <a:effectLst/>
                <a:latin typeface="Consolas" panose="020B0609020204030204" pitchFamily="49" charset="0"/>
              </a:rPr>
              <a:t>      }</a:t>
            </a:r>
          </a:p>
          <a:p>
            <a:br>
              <a:rPr lang="en-US" dirty="0">
                <a:effectLst/>
                <a:latin typeface="Consolas" panose="020B0609020204030204" pitchFamily="49" charset="0"/>
              </a:rPr>
            </a:br>
            <a:r>
              <a:rPr lang="en-US" dirty="0">
                <a:effectLst/>
                <a:latin typeface="Consolas" panose="020B0609020204030204" pitchFamily="49" charset="0"/>
              </a:rPr>
              <a:t>      sum(11,22,33);</a:t>
            </a:r>
          </a:p>
          <a:p>
            <a:r>
              <a:rPr lang="en-US" dirty="0">
                <a:effectLst/>
                <a:latin typeface="Consolas" panose="020B0609020204030204" pitchFamily="49" charset="0"/>
              </a:rPr>
              <a:t>      sum(1,2,3,4,5);</a:t>
            </a:r>
          </a:p>
          <a:p>
            <a:r>
              <a:rPr lang="en-US" dirty="0">
                <a:effectLst/>
                <a:latin typeface="Consolas" panose="020B0609020204030204" pitchFamily="49" charset="0"/>
              </a:rPr>
              <a:t>    &lt;/script&gt;</a:t>
            </a:r>
          </a:p>
        </p:txBody>
      </p:sp>
      <p:sp>
        <p:nvSpPr>
          <p:cNvPr id="3" name="Footer Placeholder 2">
            <a:extLst>
              <a:ext uri="{FF2B5EF4-FFF2-40B4-BE49-F238E27FC236}">
                <a16:creationId xmlns:a16="http://schemas.microsoft.com/office/drawing/2014/main" id="{245D152D-07DD-432E-8CE0-0B91CECCD584}"/>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45883726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sz="4000" b="1" dirty="0">
                <a:solidFill>
                  <a:srgbClr val="00B176"/>
                </a:solidFill>
                <a:latin typeface="Podkova"/>
              </a:rPr>
              <a:t>Functions with Multiple Arguments</a:t>
            </a:r>
          </a:p>
        </p:txBody>
      </p:sp>
      <p:pic>
        <p:nvPicPr>
          <p:cNvPr id="7" name="Picture 6">
            <a:extLst>
              <a:ext uri="{FF2B5EF4-FFF2-40B4-BE49-F238E27FC236}">
                <a16:creationId xmlns:a16="http://schemas.microsoft.com/office/drawing/2014/main" id="{8C2A044B-EEF4-42AB-96A6-D8D14B59301E}"/>
              </a:ext>
            </a:extLst>
          </p:cNvPr>
          <p:cNvPicPr>
            <a:picLocks noChangeAspect="1"/>
          </p:cNvPicPr>
          <p:nvPr/>
        </p:nvPicPr>
        <p:blipFill rotWithShape="1">
          <a:blip r:embed="rId2"/>
          <a:srcRect r="61075"/>
          <a:stretch/>
        </p:blipFill>
        <p:spPr>
          <a:xfrm>
            <a:off x="957470" y="1558166"/>
            <a:ext cx="2686878" cy="1738312"/>
          </a:xfrm>
          <a:prstGeom prst="rect">
            <a:avLst/>
          </a:prstGeom>
        </p:spPr>
      </p:pic>
      <p:sp>
        <p:nvSpPr>
          <p:cNvPr id="9" name="TextBox 8">
            <a:extLst>
              <a:ext uri="{FF2B5EF4-FFF2-40B4-BE49-F238E27FC236}">
                <a16:creationId xmlns:a16="http://schemas.microsoft.com/office/drawing/2014/main" id="{6642C934-E66A-4E57-9EC7-6E92945F7698}"/>
              </a:ext>
            </a:extLst>
          </p:cNvPr>
          <p:cNvSpPr txBox="1"/>
          <p:nvPr/>
        </p:nvSpPr>
        <p:spPr>
          <a:xfrm>
            <a:off x="3882888" y="1558166"/>
            <a:ext cx="7885042" cy="4524315"/>
          </a:xfrm>
          <a:prstGeom prst="rect">
            <a:avLst/>
          </a:prstGeom>
          <a:noFill/>
        </p:spPr>
        <p:txBody>
          <a:bodyPr wrap="square">
            <a:spAutoFit/>
          </a:bodyPr>
          <a:lstStyle/>
          <a:p>
            <a:r>
              <a:rPr lang="en-US" b="0" dirty="0">
                <a:effectLst/>
                <a:latin typeface="Consolas" panose="020B0609020204030204" pitchFamily="49" charset="0"/>
              </a:rPr>
              <a:t>&lt;script&gt;</a:t>
            </a:r>
          </a:p>
          <a:p>
            <a:r>
              <a:rPr lang="en-US" b="0" dirty="0">
                <a:effectLst/>
                <a:latin typeface="Consolas" panose="020B0609020204030204" pitchFamily="49" charset="0"/>
              </a:rPr>
              <a:t>      function sum(name,...</a:t>
            </a:r>
            <a:r>
              <a:rPr lang="en-US" b="0" dirty="0" err="1">
                <a:effectLst/>
                <a:latin typeface="Consolas" panose="020B0609020204030204" pitchFamily="49" charset="0"/>
              </a:rPr>
              <a:t>args</a:t>
            </a:r>
            <a:r>
              <a:rPr lang="en-US" b="0" dirty="0">
                <a:effectLst/>
                <a:latin typeface="Consolas" panose="020B0609020204030204" pitchFamily="49" charset="0"/>
              </a:rPr>
              <a:t>)</a:t>
            </a:r>
          </a:p>
          <a:p>
            <a:r>
              <a:rPr lang="en-US" b="0" dirty="0">
                <a:effectLst/>
                <a:latin typeface="Consolas" panose="020B0609020204030204" pitchFamily="49" charset="0"/>
              </a:rPr>
              <a:t>      {</a:t>
            </a:r>
          </a:p>
          <a:p>
            <a:r>
              <a:rPr lang="en-US" b="0" dirty="0">
                <a:effectLst/>
                <a:latin typeface="Consolas" panose="020B0609020204030204" pitchFamily="49" charset="0"/>
              </a:rPr>
              <a:t>            let total=0;</a:t>
            </a:r>
          </a:p>
          <a:p>
            <a:br>
              <a:rPr lang="en-US" b="0" dirty="0">
                <a:effectLst/>
                <a:latin typeface="Consolas" panose="020B0609020204030204" pitchFamily="49" charset="0"/>
              </a:rPr>
            </a:br>
            <a:r>
              <a:rPr lang="en-US" b="0" dirty="0">
                <a:effectLst/>
                <a:latin typeface="Consolas" panose="020B0609020204030204" pitchFamily="49" charset="0"/>
              </a:rPr>
              <a:t>            for (let x in </a:t>
            </a:r>
            <a:r>
              <a:rPr lang="en-US" b="0" dirty="0" err="1">
                <a:effectLst/>
                <a:latin typeface="Consolas" panose="020B0609020204030204" pitchFamily="49" charset="0"/>
              </a:rPr>
              <a:t>args</a:t>
            </a:r>
            <a:r>
              <a:rPr lang="en-US" b="0" dirty="0">
                <a:effectLst/>
                <a:latin typeface="Consolas" panose="020B0609020204030204" pitchFamily="49" charset="0"/>
              </a:rPr>
              <a:t>)</a:t>
            </a:r>
          </a:p>
          <a:p>
            <a:r>
              <a:rPr lang="en-US" b="0" dirty="0">
                <a:effectLst/>
                <a:latin typeface="Consolas" panose="020B0609020204030204" pitchFamily="49" charset="0"/>
              </a:rPr>
              <a:t>            {</a:t>
            </a:r>
          </a:p>
          <a:p>
            <a:r>
              <a:rPr lang="en-US" b="0" dirty="0">
                <a:effectLst/>
                <a:latin typeface="Consolas" panose="020B0609020204030204" pitchFamily="49" charset="0"/>
              </a:rPr>
              <a:t>                total+=</a:t>
            </a:r>
            <a:r>
              <a:rPr lang="en-US" b="0" dirty="0" err="1">
                <a:effectLst/>
                <a:latin typeface="Consolas" panose="020B0609020204030204" pitchFamily="49" charset="0"/>
              </a:rPr>
              <a:t>args</a:t>
            </a:r>
            <a:r>
              <a:rPr lang="en-US" b="0" dirty="0">
                <a:effectLst/>
                <a:latin typeface="Consolas" panose="020B0609020204030204" pitchFamily="49" charset="0"/>
              </a:rPr>
              <a:t>[x];</a:t>
            </a:r>
          </a:p>
          <a:p>
            <a:r>
              <a:rPr lang="en-US" b="0" dirty="0">
                <a:effectLst/>
                <a:latin typeface="Consolas" panose="020B0609020204030204" pitchFamily="49" charset="0"/>
              </a:rPr>
              <a:t>            }</a:t>
            </a:r>
          </a:p>
          <a:p>
            <a:br>
              <a:rPr lang="en-US" b="0" dirty="0">
                <a:effectLst/>
                <a:latin typeface="Consolas" panose="020B0609020204030204" pitchFamily="49" charset="0"/>
              </a:rPr>
            </a:br>
            <a:r>
              <a:rPr lang="en-US" b="0" dirty="0">
                <a:effectLst/>
                <a:latin typeface="Consolas" panose="020B0609020204030204" pitchFamily="49" charset="0"/>
              </a:rPr>
              <a:t>            </a:t>
            </a:r>
            <a:r>
              <a:rPr lang="en-US" b="0" dirty="0" err="1">
                <a:effectLst/>
                <a:latin typeface="Consolas" panose="020B0609020204030204" pitchFamily="49" charset="0"/>
              </a:rPr>
              <a:t>document.writeln</a:t>
            </a:r>
            <a:r>
              <a:rPr lang="en-US" b="0" dirty="0">
                <a:effectLst/>
                <a:latin typeface="Consolas" panose="020B0609020204030204" pitchFamily="49" charset="0"/>
              </a:rPr>
              <a:t>(name + " = " + total +"&lt;</a:t>
            </a:r>
            <a:r>
              <a:rPr lang="en-US" b="0" dirty="0" err="1">
                <a:effectLst/>
                <a:latin typeface="Consolas" panose="020B0609020204030204" pitchFamily="49" charset="0"/>
              </a:rPr>
              <a:t>br</a:t>
            </a:r>
            <a:r>
              <a:rPr lang="en-US" b="0" dirty="0">
                <a:effectLst/>
                <a:latin typeface="Consolas" panose="020B0609020204030204" pitchFamily="49" charset="0"/>
              </a:rPr>
              <a:t>&gt;");</a:t>
            </a:r>
          </a:p>
          <a:p>
            <a:r>
              <a:rPr lang="en-US" b="0" dirty="0">
                <a:effectLst/>
                <a:latin typeface="Consolas" panose="020B0609020204030204" pitchFamily="49" charset="0"/>
              </a:rPr>
              <a:t>      }</a:t>
            </a:r>
          </a:p>
          <a:p>
            <a:br>
              <a:rPr lang="en-US" b="0" dirty="0">
                <a:effectLst/>
                <a:latin typeface="Consolas" panose="020B0609020204030204" pitchFamily="49" charset="0"/>
              </a:rPr>
            </a:br>
            <a:r>
              <a:rPr lang="en-US" b="0" dirty="0">
                <a:effectLst/>
                <a:latin typeface="Consolas" panose="020B0609020204030204" pitchFamily="49" charset="0"/>
              </a:rPr>
              <a:t>      sum("Addition of 3 " ,11,22,33);</a:t>
            </a:r>
          </a:p>
          <a:p>
            <a:r>
              <a:rPr lang="en-US" b="0" dirty="0">
                <a:effectLst/>
                <a:latin typeface="Consolas" panose="020B0609020204030204" pitchFamily="49" charset="0"/>
              </a:rPr>
              <a:t>      sum("Addition of 5 " ,1,2,3,4,5);</a:t>
            </a:r>
          </a:p>
          <a:p>
            <a:r>
              <a:rPr lang="en-US" b="0" dirty="0">
                <a:effectLst/>
                <a:latin typeface="Consolas" panose="020B0609020204030204" pitchFamily="49" charset="0"/>
              </a:rPr>
              <a:t>    &lt;/script&gt;</a:t>
            </a:r>
          </a:p>
        </p:txBody>
      </p:sp>
      <p:sp>
        <p:nvSpPr>
          <p:cNvPr id="3" name="Footer Placeholder 2">
            <a:extLst>
              <a:ext uri="{FF2B5EF4-FFF2-40B4-BE49-F238E27FC236}">
                <a16:creationId xmlns:a16="http://schemas.microsoft.com/office/drawing/2014/main" id="{75215961-5BFC-410F-AB68-E57AB428AB57}"/>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69385778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sz="4000" b="1" dirty="0">
                <a:solidFill>
                  <a:srgbClr val="00B176"/>
                </a:solidFill>
                <a:latin typeface="Podkova"/>
              </a:rPr>
              <a:t>Functions with Multiple Arguments</a:t>
            </a:r>
          </a:p>
        </p:txBody>
      </p:sp>
      <p:sp>
        <p:nvSpPr>
          <p:cNvPr id="9" name="TextBox 8">
            <a:extLst>
              <a:ext uri="{FF2B5EF4-FFF2-40B4-BE49-F238E27FC236}">
                <a16:creationId xmlns:a16="http://schemas.microsoft.com/office/drawing/2014/main" id="{6642C934-E66A-4E57-9EC7-6E92945F7698}"/>
              </a:ext>
            </a:extLst>
          </p:cNvPr>
          <p:cNvSpPr txBox="1"/>
          <p:nvPr/>
        </p:nvSpPr>
        <p:spPr>
          <a:xfrm>
            <a:off x="3445565" y="1558166"/>
            <a:ext cx="8285620" cy="5078313"/>
          </a:xfrm>
          <a:prstGeom prst="rect">
            <a:avLst/>
          </a:prstGeom>
          <a:noFill/>
        </p:spPr>
        <p:txBody>
          <a:bodyPr wrap="square">
            <a:spAutoFit/>
          </a:bodyPr>
          <a:lstStyle/>
          <a:p>
            <a:r>
              <a:rPr lang="en-US" b="0" dirty="0">
                <a:effectLst/>
                <a:latin typeface="Consolas" panose="020B0609020204030204" pitchFamily="49" charset="0"/>
              </a:rPr>
              <a:t>    &lt;script&gt;</a:t>
            </a:r>
          </a:p>
          <a:p>
            <a:r>
              <a:rPr lang="en-US" b="0" dirty="0">
                <a:effectLst/>
                <a:latin typeface="Consolas" panose="020B0609020204030204" pitchFamily="49" charset="0"/>
              </a:rPr>
              <a:t>      function sum(</a:t>
            </a:r>
            <a:r>
              <a:rPr lang="en-US" b="0" dirty="0" err="1">
                <a:effectLst/>
                <a:latin typeface="Consolas" panose="020B0609020204030204" pitchFamily="49" charset="0"/>
              </a:rPr>
              <a:t>name,course</a:t>
            </a:r>
            <a:r>
              <a:rPr lang="en-US" b="0" dirty="0">
                <a:effectLst/>
                <a:latin typeface="Consolas" panose="020B0609020204030204" pitchFamily="49" charset="0"/>
              </a:rPr>
              <a:t>,...</a:t>
            </a:r>
            <a:r>
              <a:rPr lang="en-US" b="0" dirty="0" err="1">
                <a:effectLst/>
                <a:latin typeface="Consolas" panose="020B0609020204030204" pitchFamily="49" charset="0"/>
              </a:rPr>
              <a:t>args</a:t>
            </a:r>
            <a:r>
              <a:rPr lang="en-US" b="0" dirty="0">
                <a:effectLst/>
                <a:latin typeface="Consolas" panose="020B0609020204030204" pitchFamily="49" charset="0"/>
              </a:rPr>
              <a:t>)</a:t>
            </a:r>
          </a:p>
          <a:p>
            <a:r>
              <a:rPr lang="en-US" b="0" dirty="0">
                <a:effectLst/>
                <a:latin typeface="Consolas" panose="020B0609020204030204" pitchFamily="49" charset="0"/>
              </a:rPr>
              <a:t>      {</a:t>
            </a:r>
          </a:p>
          <a:p>
            <a:r>
              <a:rPr lang="en-US" b="0" dirty="0">
                <a:effectLst/>
                <a:latin typeface="Consolas" panose="020B0609020204030204" pitchFamily="49" charset="0"/>
              </a:rPr>
              <a:t>            let total=0;</a:t>
            </a:r>
          </a:p>
          <a:p>
            <a:br>
              <a:rPr lang="en-US" b="0" dirty="0">
                <a:effectLst/>
                <a:latin typeface="Consolas" panose="020B0609020204030204" pitchFamily="49" charset="0"/>
              </a:rPr>
            </a:br>
            <a:r>
              <a:rPr lang="en-US" b="0" dirty="0">
                <a:effectLst/>
                <a:latin typeface="Consolas" panose="020B0609020204030204" pitchFamily="49" charset="0"/>
              </a:rPr>
              <a:t>            for (let x in </a:t>
            </a:r>
            <a:r>
              <a:rPr lang="en-US" b="0" dirty="0" err="1">
                <a:effectLst/>
                <a:latin typeface="Consolas" panose="020B0609020204030204" pitchFamily="49" charset="0"/>
              </a:rPr>
              <a:t>args</a:t>
            </a:r>
            <a:r>
              <a:rPr lang="en-US" b="0" dirty="0">
                <a:effectLst/>
                <a:latin typeface="Consolas" panose="020B0609020204030204" pitchFamily="49" charset="0"/>
              </a:rPr>
              <a:t>)</a:t>
            </a:r>
          </a:p>
          <a:p>
            <a:r>
              <a:rPr lang="en-US" b="0" dirty="0">
                <a:effectLst/>
                <a:latin typeface="Consolas" panose="020B0609020204030204" pitchFamily="49" charset="0"/>
              </a:rPr>
              <a:t>            {</a:t>
            </a:r>
          </a:p>
          <a:p>
            <a:r>
              <a:rPr lang="en-US" b="0" dirty="0">
                <a:effectLst/>
                <a:latin typeface="Consolas" panose="020B0609020204030204" pitchFamily="49" charset="0"/>
              </a:rPr>
              <a:t>                total+=</a:t>
            </a:r>
            <a:r>
              <a:rPr lang="en-US" b="0" dirty="0" err="1">
                <a:effectLst/>
                <a:latin typeface="Consolas" panose="020B0609020204030204" pitchFamily="49" charset="0"/>
              </a:rPr>
              <a:t>args</a:t>
            </a:r>
            <a:r>
              <a:rPr lang="en-US" b="0" dirty="0">
                <a:effectLst/>
                <a:latin typeface="Consolas" panose="020B0609020204030204" pitchFamily="49" charset="0"/>
              </a:rPr>
              <a:t>[x];</a:t>
            </a:r>
          </a:p>
          <a:p>
            <a:r>
              <a:rPr lang="en-US" b="0" dirty="0">
                <a:effectLst/>
                <a:latin typeface="Consolas" panose="020B0609020204030204" pitchFamily="49" charset="0"/>
              </a:rPr>
              <a:t>            }</a:t>
            </a:r>
          </a:p>
          <a:p>
            <a:br>
              <a:rPr lang="en-US" b="0" dirty="0">
                <a:effectLst/>
                <a:latin typeface="Consolas" panose="020B0609020204030204" pitchFamily="49" charset="0"/>
              </a:rPr>
            </a:br>
            <a:r>
              <a:rPr lang="en-US" b="0" dirty="0">
                <a:effectLst/>
                <a:latin typeface="Consolas" panose="020B0609020204030204" pitchFamily="49" charset="0"/>
              </a:rPr>
              <a:t>            </a:t>
            </a:r>
            <a:r>
              <a:rPr lang="en-US" b="0" dirty="0" err="1">
                <a:effectLst/>
                <a:latin typeface="Consolas" panose="020B0609020204030204" pitchFamily="49" charset="0"/>
              </a:rPr>
              <a:t>document.writeln</a:t>
            </a:r>
            <a:r>
              <a:rPr lang="en-US" b="0" dirty="0">
                <a:effectLst/>
                <a:latin typeface="Consolas" panose="020B0609020204030204" pitchFamily="49" charset="0"/>
              </a:rPr>
              <a:t>(name + " is doing " + course+ " and total is " + total +"&lt;</a:t>
            </a:r>
            <a:r>
              <a:rPr lang="en-US" b="0" dirty="0" err="1">
                <a:effectLst/>
                <a:latin typeface="Consolas" panose="020B0609020204030204" pitchFamily="49" charset="0"/>
              </a:rPr>
              <a:t>br</a:t>
            </a:r>
            <a:r>
              <a:rPr lang="en-US" b="0" dirty="0">
                <a:effectLst/>
                <a:latin typeface="Consolas" panose="020B0609020204030204" pitchFamily="49" charset="0"/>
              </a:rPr>
              <a:t>&gt;");</a:t>
            </a:r>
          </a:p>
          <a:p>
            <a:r>
              <a:rPr lang="en-US" b="0" dirty="0">
                <a:effectLst/>
                <a:latin typeface="Consolas" panose="020B0609020204030204" pitchFamily="49" charset="0"/>
              </a:rPr>
              <a:t>      }</a:t>
            </a:r>
          </a:p>
          <a:p>
            <a:br>
              <a:rPr lang="en-US" b="0" dirty="0">
                <a:effectLst/>
                <a:latin typeface="Consolas" panose="020B0609020204030204" pitchFamily="49" charset="0"/>
              </a:rPr>
            </a:br>
            <a:r>
              <a:rPr lang="en-US" b="0" dirty="0">
                <a:effectLst/>
                <a:latin typeface="Consolas" panose="020B0609020204030204" pitchFamily="49" charset="0"/>
              </a:rPr>
              <a:t>      sum("Ram","CE",11,22,33);</a:t>
            </a:r>
          </a:p>
          <a:p>
            <a:r>
              <a:rPr lang="en-US" b="0" dirty="0">
                <a:effectLst/>
                <a:latin typeface="Consolas" panose="020B0609020204030204" pitchFamily="49" charset="0"/>
              </a:rPr>
              <a:t>      sum("Maurya","IT",1,2,3);</a:t>
            </a:r>
          </a:p>
          <a:p>
            <a:r>
              <a:rPr lang="en-US" b="0" dirty="0">
                <a:effectLst/>
                <a:latin typeface="Consolas" panose="020B0609020204030204" pitchFamily="49" charset="0"/>
              </a:rPr>
              <a:t>    &lt;/script&gt;</a:t>
            </a:r>
          </a:p>
          <a:p>
            <a:endParaRPr lang="en-US" b="0" dirty="0">
              <a:effectLst/>
              <a:latin typeface="Consolas" panose="020B0609020204030204" pitchFamily="49" charset="0"/>
            </a:endParaRPr>
          </a:p>
        </p:txBody>
      </p:sp>
      <p:pic>
        <p:nvPicPr>
          <p:cNvPr id="4" name="Picture 3">
            <a:extLst>
              <a:ext uri="{FF2B5EF4-FFF2-40B4-BE49-F238E27FC236}">
                <a16:creationId xmlns:a16="http://schemas.microsoft.com/office/drawing/2014/main" id="{5E94E525-A765-4140-840B-D1C831FC7861}"/>
              </a:ext>
            </a:extLst>
          </p:cNvPr>
          <p:cNvPicPr>
            <a:picLocks noChangeAspect="1"/>
          </p:cNvPicPr>
          <p:nvPr/>
        </p:nvPicPr>
        <p:blipFill>
          <a:blip r:embed="rId2"/>
          <a:stretch>
            <a:fillRect/>
          </a:stretch>
        </p:blipFill>
        <p:spPr>
          <a:xfrm>
            <a:off x="771939" y="1690688"/>
            <a:ext cx="3079324" cy="1211538"/>
          </a:xfrm>
          <a:prstGeom prst="rect">
            <a:avLst/>
          </a:prstGeom>
        </p:spPr>
      </p:pic>
      <p:sp>
        <p:nvSpPr>
          <p:cNvPr id="3" name="Footer Placeholder 2">
            <a:extLst>
              <a:ext uri="{FF2B5EF4-FFF2-40B4-BE49-F238E27FC236}">
                <a16:creationId xmlns:a16="http://schemas.microsoft.com/office/drawing/2014/main" id="{E266B7DC-D546-428D-89F9-5FC6F8F5EEC8}"/>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99882753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sz="4000" b="1" dirty="0">
                <a:solidFill>
                  <a:srgbClr val="00B176"/>
                </a:solidFill>
                <a:latin typeface="Podkova"/>
              </a:rPr>
              <a:t>Object Literal</a:t>
            </a:r>
          </a:p>
        </p:txBody>
      </p:sp>
      <p:pic>
        <p:nvPicPr>
          <p:cNvPr id="5" name="Picture 4">
            <a:extLst>
              <a:ext uri="{FF2B5EF4-FFF2-40B4-BE49-F238E27FC236}">
                <a16:creationId xmlns:a16="http://schemas.microsoft.com/office/drawing/2014/main" id="{05963D54-321F-410E-8A7C-C0F0EC4ABC8A}"/>
              </a:ext>
            </a:extLst>
          </p:cNvPr>
          <p:cNvPicPr>
            <a:picLocks noChangeAspect="1"/>
          </p:cNvPicPr>
          <p:nvPr/>
        </p:nvPicPr>
        <p:blipFill>
          <a:blip r:embed="rId2"/>
          <a:stretch>
            <a:fillRect/>
          </a:stretch>
        </p:blipFill>
        <p:spPr>
          <a:xfrm>
            <a:off x="8793917" y="1413605"/>
            <a:ext cx="1884022" cy="1244491"/>
          </a:xfrm>
          <a:prstGeom prst="rect">
            <a:avLst/>
          </a:prstGeom>
        </p:spPr>
      </p:pic>
      <p:sp>
        <p:nvSpPr>
          <p:cNvPr id="8" name="TextBox 7">
            <a:extLst>
              <a:ext uri="{FF2B5EF4-FFF2-40B4-BE49-F238E27FC236}">
                <a16:creationId xmlns:a16="http://schemas.microsoft.com/office/drawing/2014/main" id="{A4B4354A-BAF5-4463-9E60-90F6486260B5}"/>
              </a:ext>
            </a:extLst>
          </p:cNvPr>
          <p:cNvSpPr txBox="1"/>
          <p:nvPr/>
        </p:nvSpPr>
        <p:spPr>
          <a:xfrm>
            <a:off x="596348" y="1897728"/>
            <a:ext cx="7195930" cy="3693319"/>
          </a:xfrm>
          <a:prstGeom prst="rect">
            <a:avLst/>
          </a:prstGeom>
          <a:noFill/>
        </p:spPr>
        <p:txBody>
          <a:bodyPr wrap="square">
            <a:spAutoFit/>
          </a:bodyPr>
          <a:lstStyle/>
          <a:p>
            <a:r>
              <a:rPr lang="en-US" b="0" dirty="0">
                <a:effectLst/>
                <a:latin typeface="Consolas" panose="020B0609020204030204" pitchFamily="49" charset="0"/>
              </a:rPr>
              <a:t>  &lt;script&gt;</a:t>
            </a:r>
          </a:p>
          <a:p>
            <a:r>
              <a:rPr lang="en-US" b="0" dirty="0">
                <a:effectLst/>
                <a:latin typeface="Consolas" panose="020B0609020204030204" pitchFamily="49" charset="0"/>
              </a:rPr>
              <a:t>    </a:t>
            </a:r>
          </a:p>
          <a:p>
            <a:r>
              <a:rPr lang="en-US" b="0" dirty="0">
                <a:effectLst/>
                <a:latin typeface="Consolas" panose="020B0609020204030204" pitchFamily="49" charset="0"/>
              </a:rPr>
              <a:t>    let name="</a:t>
            </a:r>
            <a:r>
              <a:rPr lang="en-US" b="0" dirty="0" err="1">
                <a:effectLst/>
                <a:latin typeface="Consolas" panose="020B0609020204030204" pitchFamily="49" charset="0"/>
              </a:rPr>
              <a:t>Krish</a:t>
            </a:r>
            <a:r>
              <a:rPr lang="en-US" b="0" dirty="0">
                <a:effectLst/>
                <a:latin typeface="Consolas" panose="020B0609020204030204" pitchFamily="49" charset="0"/>
              </a:rPr>
              <a:t>";</a:t>
            </a:r>
          </a:p>
          <a:p>
            <a:r>
              <a:rPr lang="en-US" b="0" dirty="0">
                <a:effectLst/>
                <a:latin typeface="Consolas" panose="020B0609020204030204" pitchFamily="49" charset="0"/>
              </a:rPr>
              <a:t>    let subject="Js";</a:t>
            </a:r>
          </a:p>
          <a:p>
            <a:br>
              <a:rPr lang="en-US" b="0" dirty="0">
                <a:effectLst/>
                <a:latin typeface="Consolas" panose="020B0609020204030204" pitchFamily="49" charset="0"/>
              </a:rPr>
            </a:br>
            <a:r>
              <a:rPr lang="en-US" b="0" dirty="0">
                <a:effectLst/>
                <a:latin typeface="Consolas" panose="020B0609020204030204" pitchFamily="49" charset="0"/>
              </a:rPr>
              <a:t>    var obj={</a:t>
            </a:r>
          </a:p>
          <a:p>
            <a:r>
              <a:rPr lang="en-US" b="0" dirty="0">
                <a:effectLst/>
                <a:latin typeface="Consolas" panose="020B0609020204030204" pitchFamily="49" charset="0"/>
              </a:rPr>
              <a:t>            </a:t>
            </a:r>
            <a:r>
              <a:rPr lang="en-US" b="0" dirty="0" err="1">
                <a:effectLst/>
                <a:latin typeface="Consolas" panose="020B0609020204030204" pitchFamily="49" charset="0"/>
              </a:rPr>
              <a:t>name:name</a:t>
            </a:r>
            <a:r>
              <a:rPr lang="en-US" b="0" dirty="0">
                <a:effectLst/>
                <a:latin typeface="Consolas" panose="020B0609020204030204" pitchFamily="49" charset="0"/>
              </a:rPr>
              <a:t>,</a:t>
            </a:r>
          </a:p>
          <a:p>
            <a:r>
              <a:rPr lang="en-US" b="0" dirty="0">
                <a:effectLst/>
                <a:latin typeface="Consolas" panose="020B0609020204030204" pitchFamily="49" charset="0"/>
              </a:rPr>
              <a:t>            </a:t>
            </a:r>
            <a:r>
              <a:rPr lang="en-US" b="0" dirty="0" err="1">
                <a:effectLst/>
                <a:latin typeface="Consolas" panose="020B0609020204030204" pitchFamily="49" charset="0"/>
              </a:rPr>
              <a:t>subject:subject</a:t>
            </a:r>
            <a:r>
              <a:rPr lang="en-US" b="0" dirty="0">
                <a:effectLst/>
                <a:latin typeface="Consolas" panose="020B0609020204030204" pitchFamily="49" charset="0"/>
              </a:rPr>
              <a:t>,</a:t>
            </a:r>
          </a:p>
          <a:p>
            <a:r>
              <a:rPr lang="en-US" b="0" dirty="0">
                <a:effectLst/>
                <a:latin typeface="Consolas" panose="020B0609020204030204" pitchFamily="49" charset="0"/>
              </a:rPr>
              <a:t>    };</a:t>
            </a:r>
          </a:p>
          <a:p>
            <a:br>
              <a:rPr lang="en-US" b="0" dirty="0">
                <a:effectLst/>
                <a:latin typeface="Consolas" panose="020B0609020204030204" pitchFamily="49" charset="0"/>
              </a:rPr>
            </a:br>
            <a:r>
              <a:rPr lang="en-US" b="0" dirty="0">
                <a:effectLst/>
                <a:latin typeface="Consolas" panose="020B0609020204030204" pitchFamily="49" charset="0"/>
              </a:rPr>
              <a:t>    </a:t>
            </a:r>
            <a:r>
              <a:rPr lang="en-US" b="0" dirty="0" err="1">
                <a:effectLst/>
                <a:latin typeface="Consolas" panose="020B0609020204030204" pitchFamily="49" charset="0"/>
              </a:rPr>
              <a:t>document.writeln</a:t>
            </a:r>
            <a:r>
              <a:rPr lang="en-US" b="0" dirty="0">
                <a:effectLst/>
                <a:latin typeface="Consolas" panose="020B0609020204030204" pitchFamily="49" charset="0"/>
              </a:rPr>
              <a:t>(obj.name+" " + </a:t>
            </a:r>
            <a:r>
              <a:rPr lang="en-US" b="0" dirty="0" err="1">
                <a:effectLst/>
                <a:latin typeface="Consolas" panose="020B0609020204030204" pitchFamily="49" charset="0"/>
              </a:rPr>
              <a:t>obj.subject</a:t>
            </a:r>
            <a:r>
              <a:rPr lang="en-US" b="0" dirty="0">
                <a:effectLst/>
                <a:latin typeface="Consolas" panose="020B0609020204030204" pitchFamily="49" charset="0"/>
              </a:rPr>
              <a:t>);</a:t>
            </a:r>
          </a:p>
          <a:p>
            <a:br>
              <a:rPr lang="en-US" b="0" dirty="0">
                <a:effectLst/>
                <a:latin typeface="Consolas" panose="020B0609020204030204" pitchFamily="49" charset="0"/>
              </a:rPr>
            </a:br>
            <a:r>
              <a:rPr lang="en-US" b="0" dirty="0">
                <a:effectLst/>
                <a:latin typeface="Consolas" panose="020B0609020204030204" pitchFamily="49" charset="0"/>
              </a:rPr>
              <a:t>    &lt;/script&gt;</a:t>
            </a:r>
          </a:p>
        </p:txBody>
      </p:sp>
      <p:sp>
        <p:nvSpPr>
          <p:cNvPr id="3" name="Footer Placeholder 2">
            <a:extLst>
              <a:ext uri="{FF2B5EF4-FFF2-40B4-BE49-F238E27FC236}">
                <a16:creationId xmlns:a16="http://schemas.microsoft.com/office/drawing/2014/main" id="{F51AC749-E1C0-45A8-8333-36BD5DAA803E}"/>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363978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A63-6616-40EB-8B9A-BB78DEFD98F2}"/>
              </a:ext>
            </a:extLst>
          </p:cNvPr>
          <p:cNvSpPr>
            <a:spLocks noGrp="1"/>
          </p:cNvSpPr>
          <p:nvPr>
            <p:ph type="title"/>
          </p:nvPr>
        </p:nvSpPr>
        <p:spPr/>
        <p:txBody>
          <a:bodyPr/>
          <a:lstStyle/>
          <a:p>
            <a:r>
              <a:rPr lang="en-US" sz="4400" b="1" dirty="0" err="1">
                <a:solidFill>
                  <a:srgbClr val="00B176"/>
                </a:solidFill>
                <a:latin typeface="Podkova"/>
              </a:rPr>
              <a:t>If..else</a:t>
            </a:r>
            <a:r>
              <a:rPr lang="en-US" sz="4400" b="1" dirty="0">
                <a:solidFill>
                  <a:srgbClr val="00B176"/>
                </a:solidFill>
                <a:latin typeface="Podkova"/>
              </a:rPr>
              <a:t> , Switch , Loops , Logical </a:t>
            </a:r>
            <a:r>
              <a:rPr lang="en-US" sz="4400" b="1" dirty="0" err="1">
                <a:solidFill>
                  <a:srgbClr val="00B176"/>
                </a:solidFill>
                <a:latin typeface="Podkova"/>
              </a:rPr>
              <a:t>Opertor</a:t>
            </a:r>
            <a:r>
              <a:rPr lang="en-US" sz="4400" b="1" dirty="0">
                <a:solidFill>
                  <a:srgbClr val="00B176"/>
                </a:solidFill>
                <a:latin typeface="Podkova"/>
              </a:rPr>
              <a:t> , Ternary</a:t>
            </a:r>
            <a:endParaRPr lang="en-US" dirty="0"/>
          </a:p>
        </p:txBody>
      </p:sp>
      <p:sp>
        <p:nvSpPr>
          <p:cNvPr id="4" name="Footer Placeholder 3">
            <a:extLst>
              <a:ext uri="{FF2B5EF4-FFF2-40B4-BE49-F238E27FC236}">
                <a16:creationId xmlns:a16="http://schemas.microsoft.com/office/drawing/2014/main" id="{7C79C886-2C68-4C6C-8632-560D257104DF}"/>
              </a:ext>
            </a:extLst>
          </p:cNvPr>
          <p:cNvSpPr>
            <a:spLocks noGrp="1"/>
          </p:cNvSpPr>
          <p:nvPr>
            <p:ph type="ftr" sz="quarter" idx="11"/>
          </p:nvPr>
        </p:nvSpPr>
        <p:spPr/>
        <p:txBody>
          <a:bodyPr/>
          <a:lstStyle/>
          <a:p>
            <a:r>
              <a:rPr lang="en-US"/>
              <a:t>www.Shyamsir.com</a:t>
            </a:r>
          </a:p>
        </p:txBody>
      </p:sp>
      <p:graphicFrame>
        <p:nvGraphicFramePr>
          <p:cNvPr id="3" name="Table 2">
            <a:extLst>
              <a:ext uri="{FF2B5EF4-FFF2-40B4-BE49-F238E27FC236}">
                <a16:creationId xmlns:a16="http://schemas.microsoft.com/office/drawing/2014/main" id="{75DBE2BC-A11C-48BC-9FEF-77359244698C}"/>
              </a:ext>
            </a:extLst>
          </p:cNvPr>
          <p:cNvGraphicFramePr>
            <a:graphicFrameLocks noGrp="1"/>
          </p:cNvGraphicFramePr>
          <p:nvPr>
            <p:extLst>
              <p:ext uri="{D42A27DB-BD31-4B8C-83A1-F6EECF244321}">
                <p14:modId xmlns:p14="http://schemas.microsoft.com/office/powerpoint/2010/main" val="542351292"/>
              </p:ext>
            </p:extLst>
          </p:nvPr>
        </p:nvGraphicFramePr>
        <p:xfrm>
          <a:off x="1014412" y="2069789"/>
          <a:ext cx="3981658" cy="1813096"/>
        </p:xfrm>
        <a:graphic>
          <a:graphicData uri="http://schemas.openxmlformats.org/drawingml/2006/table">
            <a:tbl>
              <a:tblPr>
                <a:tableStyleId>{5DA37D80-6434-44D0-A028-1B22A696006F}</a:tableStyleId>
              </a:tblPr>
              <a:tblGrid>
                <a:gridCol w="1278214">
                  <a:extLst>
                    <a:ext uri="{9D8B030D-6E8A-4147-A177-3AD203B41FA5}">
                      <a16:colId xmlns:a16="http://schemas.microsoft.com/office/drawing/2014/main" val="4079121335"/>
                    </a:ext>
                  </a:extLst>
                </a:gridCol>
                <a:gridCol w="2703444">
                  <a:extLst>
                    <a:ext uri="{9D8B030D-6E8A-4147-A177-3AD203B41FA5}">
                      <a16:colId xmlns:a16="http://schemas.microsoft.com/office/drawing/2014/main" val="2508549578"/>
                    </a:ext>
                  </a:extLst>
                </a:gridCol>
              </a:tblGrid>
              <a:tr h="453274">
                <a:tc>
                  <a:txBody>
                    <a:bodyPr/>
                    <a:lstStyle/>
                    <a:p>
                      <a:pPr algn="l" fontAlgn="t"/>
                      <a:r>
                        <a:rPr lang="en-US">
                          <a:effectLst/>
                        </a:rPr>
                        <a:t>Operator</a:t>
                      </a:r>
                    </a:p>
                  </a:txBody>
                  <a:tcPr marL="1524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3389466659"/>
                  </a:ext>
                </a:extLst>
              </a:tr>
              <a:tr h="453274">
                <a:tc>
                  <a:txBody>
                    <a:bodyPr/>
                    <a:lstStyle/>
                    <a:p>
                      <a:pPr algn="l" fontAlgn="t"/>
                      <a:r>
                        <a:rPr lang="en-US">
                          <a:effectLst/>
                        </a:rPr>
                        <a:t>&amp;&amp;</a:t>
                      </a:r>
                    </a:p>
                  </a:txBody>
                  <a:tcPr marL="152400" marR="76200" marT="76200" marB="76200"/>
                </a:tc>
                <a:tc>
                  <a:txBody>
                    <a:bodyPr/>
                    <a:lstStyle/>
                    <a:p>
                      <a:pPr algn="l" fontAlgn="t"/>
                      <a:r>
                        <a:rPr lang="en-US">
                          <a:effectLst/>
                        </a:rPr>
                        <a:t>logical and</a:t>
                      </a:r>
                    </a:p>
                  </a:txBody>
                  <a:tcPr marL="76200" marR="76200" marT="76200" marB="76200"/>
                </a:tc>
                <a:extLst>
                  <a:ext uri="{0D108BD9-81ED-4DB2-BD59-A6C34878D82A}">
                    <a16:rowId xmlns:a16="http://schemas.microsoft.com/office/drawing/2014/main" val="4153667390"/>
                  </a:ext>
                </a:extLst>
              </a:tr>
              <a:tr h="453274">
                <a:tc>
                  <a:txBody>
                    <a:bodyPr/>
                    <a:lstStyle/>
                    <a:p>
                      <a:pPr algn="l" fontAlgn="t"/>
                      <a:r>
                        <a:rPr lang="en-US">
                          <a:effectLst/>
                        </a:rPr>
                        <a:t>||</a:t>
                      </a:r>
                    </a:p>
                  </a:txBody>
                  <a:tcPr marL="152400" marR="76200" marT="76200" marB="76200"/>
                </a:tc>
                <a:tc>
                  <a:txBody>
                    <a:bodyPr/>
                    <a:lstStyle/>
                    <a:p>
                      <a:pPr algn="l" fontAlgn="t"/>
                      <a:r>
                        <a:rPr lang="en-US">
                          <a:effectLst/>
                        </a:rPr>
                        <a:t>logical or</a:t>
                      </a:r>
                    </a:p>
                  </a:txBody>
                  <a:tcPr marL="76200" marR="76200" marT="76200" marB="76200"/>
                </a:tc>
                <a:extLst>
                  <a:ext uri="{0D108BD9-81ED-4DB2-BD59-A6C34878D82A}">
                    <a16:rowId xmlns:a16="http://schemas.microsoft.com/office/drawing/2014/main" val="2692824075"/>
                  </a:ext>
                </a:extLst>
              </a:tr>
              <a:tr h="453274">
                <a:tc>
                  <a:txBody>
                    <a:bodyPr/>
                    <a:lstStyle/>
                    <a:p>
                      <a:pPr algn="l" fontAlgn="t"/>
                      <a:r>
                        <a:rPr lang="en-US">
                          <a:effectLst/>
                        </a:rPr>
                        <a:t>!</a:t>
                      </a:r>
                    </a:p>
                  </a:txBody>
                  <a:tcPr marL="152400" marR="76200" marT="76200" marB="76200"/>
                </a:tc>
                <a:tc>
                  <a:txBody>
                    <a:bodyPr/>
                    <a:lstStyle/>
                    <a:p>
                      <a:pPr algn="l" fontAlgn="t"/>
                      <a:r>
                        <a:rPr lang="en-US" dirty="0">
                          <a:effectLst/>
                        </a:rPr>
                        <a:t>logical not</a:t>
                      </a:r>
                    </a:p>
                  </a:txBody>
                  <a:tcPr marL="76200" marR="76200" marT="76200" marB="76200"/>
                </a:tc>
                <a:extLst>
                  <a:ext uri="{0D108BD9-81ED-4DB2-BD59-A6C34878D82A}">
                    <a16:rowId xmlns:a16="http://schemas.microsoft.com/office/drawing/2014/main" val="3562824105"/>
                  </a:ext>
                </a:extLst>
              </a:tr>
            </a:tbl>
          </a:graphicData>
        </a:graphic>
      </p:graphicFrame>
    </p:spTree>
    <p:extLst>
      <p:ext uri="{BB962C8B-B14F-4D97-AF65-F5344CB8AC3E}">
        <p14:creationId xmlns:p14="http://schemas.microsoft.com/office/powerpoint/2010/main" val="289849291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sz="4000" b="1" dirty="0">
                <a:solidFill>
                  <a:srgbClr val="00B176"/>
                </a:solidFill>
                <a:latin typeface="Podkova"/>
              </a:rPr>
              <a:t>Object Literal</a:t>
            </a:r>
          </a:p>
        </p:txBody>
      </p:sp>
      <p:pic>
        <p:nvPicPr>
          <p:cNvPr id="5" name="Picture 4">
            <a:extLst>
              <a:ext uri="{FF2B5EF4-FFF2-40B4-BE49-F238E27FC236}">
                <a16:creationId xmlns:a16="http://schemas.microsoft.com/office/drawing/2014/main" id="{05963D54-321F-410E-8A7C-C0F0EC4ABC8A}"/>
              </a:ext>
            </a:extLst>
          </p:cNvPr>
          <p:cNvPicPr>
            <a:picLocks noChangeAspect="1"/>
          </p:cNvPicPr>
          <p:nvPr/>
        </p:nvPicPr>
        <p:blipFill>
          <a:blip r:embed="rId2"/>
          <a:stretch>
            <a:fillRect/>
          </a:stretch>
        </p:blipFill>
        <p:spPr>
          <a:xfrm>
            <a:off x="8793917" y="1413605"/>
            <a:ext cx="1884022" cy="1244491"/>
          </a:xfrm>
          <a:prstGeom prst="rect">
            <a:avLst/>
          </a:prstGeom>
        </p:spPr>
      </p:pic>
      <p:sp>
        <p:nvSpPr>
          <p:cNvPr id="8" name="TextBox 7">
            <a:extLst>
              <a:ext uri="{FF2B5EF4-FFF2-40B4-BE49-F238E27FC236}">
                <a16:creationId xmlns:a16="http://schemas.microsoft.com/office/drawing/2014/main" id="{A4B4354A-BAF5-4463-9E60-90F6486260B5}"/>
              </a:ext>
            </a:extLst>
          </p:cNvPr>
          <p:cNvSpPr txBox="1"/>
          <p:nvPr/>
        </p:nvSpPr>
        <p:spPr>
          <a:xfrm>
            <a:off x="596348" y="1897728"/>
            <a:ext cx="7195930" cy="3693319"/>
          </a:xfrm>
          <a:prstGeom prst="rect">
            <a:avLst/>
          </a:prstGeom>
          <a:noFill/>
        </p:spPr>
        <p:txBody>
          <a:bodyPr wrap="square">
            <a:spAutoFit/>
          </a:bodyPr>
          <a:lstStyle/>
          <a:p>
            <a:r>
              <a:rPr lang="en-US" b="0" dirty="0">
                <a:effectLst/>
                <a:latin typeface="Consolas" panose="020B0609020204030204" pitchFamily="49" charset="0"/>
              </a:rPr>
              <a:t>  &lt;script&gt;</a:t>
            </a:r>
          </a:p>
          <a:p>
            <a:r>
              <a:rPr lang="en-US" b="0" dirty="0">
                <a:effectLst/>
                <a:latin typeface="Consolas" panose="020B0609020204030204" pitchFamily="49" charset="0"/>
              </a:rPr>
              <a:t>    </a:t>
            </a:r>
          </a:p>
          <a:p>
            <a:r>
              <a:rPr lang="en-US" b="0" dirty="0">
                <a:effectLst/>
                <a:latin typeface="Consolas" panose="020B0609020204030204" pitchFamily="49" charset="0"/>
              </a:rPr>
              <a:t>    let name="</a:t>
            </a:r>
            <a:r>
              <a:rPr lang="en-US" b="0" dirty="0" err="1">
                <a:effectLst/>
                <a:latin typeface="Consolas" panose="020B0609020204030204" pitchFamily="49" charset="0"/>
              </a:rPr>
              <a:t>Krish</a:t>
            </a:r>
            <a:r>
              <a:rPr lang="en-US" b="0" dirty="0">
                <a:effectLst/>
                <a:latin typeface="Consolas" panose="020B0609020204030204" pitchFamily="49" charset="0"/>
              </a:rPr>
              <a:t>";</a:t>
            </a:r>
          </a:p>
          <a:p>
            <a:r>
              <a:rPr lang="en-US" b="0" dirty="0">
                <a:effectLst/>
                <a:latin typeface="Consolas" panose="020B0609020204030204" pitchFamily="49" charset="0"/>
              </a:rPr>
              <a:t>    let subject="Js";</a:t>
            </a:r>
          </a:p>
          <a:p>
            <a:br>
              <a:rPr lang="en-US" b="0" dirty="0">
                <a:effectLst/>
                <a:latin typeface="Consolas" panose="020B0609020204030204" pitchFamily="49" charset="0"/>
              </a:rPr>
            </a:br>
            <a:r>
              <a:rPr lang="en-US" b="0" dirty="0">
                <a:effectLst/>
                <a:latin typeface="Consolas" panose="020B0609020204030204" pitchFamily="49" charset="0"/>
              </a:rPr>
              <a:t>    var obj={</a:t>
            </a:r>
          </a:p>
          <a:p>
            <a:r>
              <a:rPr lang="en-US" b="0" dirty="0">
                <a:effectLst/>
                <a:latin typeface="Consolas" panose="020B0609020204030204" pitchFamily="49" charset="0"/>
              </a:rPr>
              <a:t>            name,</a:t>
            </a:r>
          </a:p>
          <a:p>
            <a:r>
              <a:rPr lang="en-US" b="0" dirty="0">
                <a:effectLst/>
                <a:latin typeface="Consolas" panose="020B0609020204030204" pitchFamily="49" charset="0"/>
              </a:rPr>
              <a:t>            subject,</a:t>
            </a:r>
          </a:p>
          <a:p>
            <a:r>
              <a:rPr lang="en-US" b="0" dirty="0">
                <a:effectLst/>
                <a:latin typeface="Consolas" panose="020B0609020204030204" pitchFamily="49" charset="0"/>
              </a:rPr>
              <a:t>    };</a:t>
            </a:r>
          </a:p>
          <a:p>
            <a:br>
              <a:rPr lang="en-US" b="0" dirty="0">
                <a:effectLst/>
                <a:latin typeface="Consolas" panose="020B0609020204030204" pitchFamily="49" charset="0"/>
              </a:rPr>
            </a:br>
            <a:r>
              <a:rPr lang="en-US" b="0" dirty="0">
                <a:effectLst/>
                <a:latin typeface="Consolas" panose="020B0609020204030204" pitchFamily="49" charset="0"/>
              </a:rPr>
              <a:t>    </a:t>
            </a:r>
            <a:r>
              <a:rPr lang="en-US" b="0" dirty="0" err="1">
                <a:effectLst/>
                <a:latin typeface="Consolas" panose="020B0609020204030204" pitchFamily="49" charset="0"/>
              </a:rPr>
              <a:t>document.writeln</a:t>
            </a:r>
            <a:r>
              <a:rPr lang="en-US" b="0" dirty="0">
                <a:effectLst/>
                <a:latin typeface="Consolas" panose="020B0609020204030204" pitchFamily="49" charset="0"/>
              </a:rPr>
              <a:t>(obj.name+" " + </a:t>
            </a:r>
            <a:r>
              <a:rPr lang="en-US" b="0" dirty="0" err="1">
                <a:effectLst/>
                <a:latin typeface="Consolas" panose="020B0609020204030204" pitchFamily="49" charset="0"/>
              </a:rPr>
              <a:t>obj.subject</a:t>
            </a:r>
            <a:r>
              <a:rPr lang="en-US" b="0" dirty="0">
                <a:effectLst/>
                <a:latin typeface="Consolas" panose="020B0609020204030204" pitchFamily="49" charset="0"/>
              </a:rPr>
              <a:t>);</a:t>
            </a:r>
          </a:p>
          <a:p>
            <a:br>
              <a:rPr lang="en-US" b="0" dirty="0">
                <a:effectLst/>
                <a:latin typeface="Consolas" panose="020B0609020204030204" pitchFamily="49" charset="0"/>
              </a:rPr>
            </a:br>
            <a:r>
              <a:rPr lang="en-US" b="0" dirty="0">
                <a:effectLst/>
                <a:latin typeface="Consolas" panose="020B0609020204030204" pitchFamily="49" charset="0"/>
              </a:rPr>
              <a:t>    &lt;/script&gt;</a:t>
            </a:r>
          </a:p>
        </p:txBody>
      </p:sp>
      <p:sp>
        <p:nvSpPr>
          <p:cNvPr id="3" name="Footer Placeholder 2">
            <a:extLst>
              <a:ext uri="{FF2B5EF4-FFF2-40B4-BE49-F238E27FC236}">
                <a16:creationId xmlns:a16="http://schemas.microsoft.com/office/drawing/2014/main" id="{D5FB79C7-A3BD-4FDB-8252-28AAA1CB2634}"/>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82242951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7F0-B475-4B6F-94BB-A70AD5226A1E}"/>
              </a:ext>
            </a:extLst>
          </p:cNvPr>
          <p:cNvSpPr>
            <a:spLocks noGrp="1"/>
          </p:cNvSpPr>
          <p:nvPr>
            <p:ph type="title"/>
          </p:nvPr>
        </p:nvSpPr>
        <p:spPr/>
        <p:txBody>
          <a:bodyPr/>
          <a:lstStyle/>
          <a:p>
            <a:r>
              <a:rPr lang="en-US" sz="4000" b="1" dirty="0">
                <a:solidFill>
                  <a:srgbClr val="00B176"/>
                </a:solidFill>
                <a:latin typeface="Podkova"/>
              </a:rPr>
              <a:t>Object Literal</a:t>
            </a:r>
          </a:p>
        </p:txBody>
      </p:sp>
      <p:sp>
        <p:nvSpPr>
          <p:cNvPr id="8" name="TextBox 7">
            <a:extLst>
              <a:ext uri="{FF2B5EF4-FFF2-40B4-BE49-F238E27FC236}">
                <a16:creationId xmlns:a16="http://schemas.microsoft.com/office/drawing/2014/main" id="{A4B4354A-BAF5-4463-9E60-90F6486260B5}"/>
              </a:ext>
            </a:extLst>
          </p:cNvPr>
          <p:cNvSpPr txBox="1"/>
          <p:nvPr/>
        </p:nvSpPr>
        <p:spPr>
          <a:xfrm>
            <a:off x="596347" y="1897728"/>
            <a:ext cx="10310191" cy="4647426"/>
          </a:xfrm>
          <a:prstGeom prst="rect">
            <a:avLst/>
          </a:prstGeom>
          <a:noFill/>
        </p:spPr>
        <p:txBody>
          <a:bodyPr wrap="square">
            <a:spAutoFit/>
          </a:bodyPr>
          <a:lstStyle/>
          <a:p>
            <a:r>
              <a:rPr lang="en-US" sz="2000" b="0" dirty="0">
                <a:effectLst/>
                <a:latin typeface="Consolas" panose="020B0609020204030204" pitchFamily="49" charset="0"/>
              </a:rPr>
              <a:t>&lt;script&gt;</a:t>
            </a:r>
          </a:p>
          <a:p>
            <a:r>
              <a:rPr lang="en-US" sz="2000" b="0" dirty="0">
                <a:effectLst/>
                <a:latin typeface="Consolas" panose="020B0609020204030204" pitchFamily="49" charset="0"/>
              </a:rPr>
              <a:t>    </a:t>
            </a:r>
          </a:p>
          <a:p>
            <a:r>
              <a:rPr lang="en-US" sz="2000" b="0" dirty="0">
                <a:effectLst/>
                <a:latin typeface="Consolas" panose="020B0609020204030204" pitchFamily="49" charset="0"/>
              </a:rPr>
              <a:t>    let n="name";</a:t>
            </a:r>
          </a:p>
          <a:p>
            <a:br>
              <a:rPr lang="en-US" sz="2000" b="0" dirty="0">
                <a:effectLst/>
                <a:latin typeface="Consolas" panose="020B0609020204030204" pitchFamily="49" charset="0"/>
              </a:rPr>
            </a:br>
            <a:r>
              <a:rPr lang="en-US" sz="2000" b="0" dirty="0">
                <a:effectLst/>
                <a:latin typeface="Consolas" panose="020B0609020204030204" pitchFamily="49" charset="0"/>
              </a:rPr>
              <a:t>    var obj={</a:t>
            </a:r>
          </a:p>
          <a:p>
            <a:r>
              <a:rPr lang="en-US" sz="2000" b="0" dirty="0">
                <a:effectLst/>
                <a:latin typeface="Consolas" panose="020B0609020204030204" pitchFamily="49" charset="0"/>
              </a:rPr>
              <a:t>            [n]:"shyam",</a:t>
            </a:r>
          </a:p>
          <a:p>
            <a:r>
              <a:rPr lang="en-US" sz="2000" b="0" dirty="0">
                <a:effectLst/>
                <a:latin typeface="Consolas" panose="020B0609020204030204" pitchFamily="49" charset="0"/>
              </a:rPr>
              <a:t>            ["</a:t>
            </a:r>
            <a:r>
              <a:rPr lang="en-US" sz="2000" b="0" dirty="0" err="1">
                <a:effectLst/>
                <a:latin typeface="Consolas" panose="020B0609020204030204" pitchFamily="49" charset="0"/>
              </a:rPr>
              <a:t>last"+n</a:t>
            </a:r>
            <a:r>
              <a:rPr lang="en-US" sz="2000" b="0" dirty="0">
                <a:effectLst/>
                <a:latin typeface="Consolas" panose="020B0609020204030204" pitchFamily="49" charset="0"/>
              </a:rPr>
              <a:t>]:"shah",</a:t>
            </a:r>
          </a:p>
          <a:p>
            <a:r>
              <a:rPr lang="en-US" sz="2000" b="0" dirty="0">
                <a:effectLst/>
                <a:latin typeface="Consolas" panose="020B0609020204030204" pitchFamily="49" charset="0"/>
              </a:rPr>
              <a:t>            </a:t>
            </a:r>
            <a:r>
              <a:rPr lang="en-US" sz="2000" b="0" dirty="0" err="1">
                <a:effectLst/>
                <a:latin typeface="Consolas" panose="020B0609020204030204" pitchFamily="49" charset="0"/>
              </a:rPr>
              <a:t>course:"BE</a:t>
            </a:r>
            <a:r>
              <a:rPr lang="en-US" sz="2000" b="0" dirty="0">
                <a:effectLst/>
                <a:latin typeface="Consolas" panose="020B0609020204030204" pitchFamily="49" charset="0"/>
              </a:rPr>
              <a:t>",</a:t>
            </a:r>
          </a:p>
          <a:p>
            <a:r>
              <a:rPr lang="en-US" sz="2000" b="0" dirty="0">
                <a:effectLst/>
                <a:latin typeface="Consolas" panose="020B0609020204030204" pitchFamily="49" charset="0"/>
              </a:rPr>
              <a:t>    };</a:t>
            </a:r>
          </a:p>
          <a:p>
            <a:br>
              <a:rPr lang="en-US" sz="2000" b="0" dirty="0">
                <a:effectLst/>
                <a:latin typeface="Consolas" panose="020B0609020204030204" pitchFamily="49" charset="0"/>
              </a:rPr>
            </a:br>
            <a:r>
              <a:rPr lang="en-US" sz="2000" b="0" dirty="0">
                <a:effectLst/>
                <a:latin typeface="Consolas" panose="020B0609020204030204" pitchFamily="49" charset="0"/>
              </a:rPr>
              <a:t>    </a:t>
            </a:r>
            <a:r>
              <a:rPr lang="en-US" sz="2000" b="0" dirty="0" err="1">
                <a:effectLst/>
                <a:latin typeface="Consolas" panose="020B0609020204030204" pitchFamily="49" charset="0"/>
              </a:rPr>
              <a:t>document.writeln</a:t>
            </a:r>
            <a:r>
              <a:rPr lang="en-US" sz="2000" b="0" dirty="0">
                <a:effectLst/>
                <a:latin typeface="Consolas" panose="020B0609020204030204" pitchFamily="49" charset="0"/>
              </a:rPr>
              <a:t>(obj.name+" " + </a:t>
            </a:r>
            <a:r>
              <a:rPr lang="en-US" sz="2000" b="0" dirty="0" err="1">
                <a:effectLst/>
                <a:latin typeface="Consolas" panose="020B0609020204030204" pitchFamily="49" charset="0"/>
              </a:rPr>
              <a:t>obj.lastname</a:t>
            </a:r>
            <a:r>
              <a:rPr lang="en-US" sz="2000" b="0" dirty="0">
                <a:effectLst/>
                <a:latin typeface="Consolas" panose="020B0609020204030204" pitchFamily="49" charset="0"/>
              </a:rPr>
              <a:t> + " " + </a:t>
            </a:r>
            <a:r>
              <a:rPr lang="en-US" sz="2000" b="0" dirty="0" err="1">
                <a:effectLst/>
                <a:latin typeface="Consolas" panose="020B0609020204030204" pitchFamily="49" charset="0"/>
              </a:rPr>
              <a:t>obj.course</a:t>
            </a:r>
            <a:r>
              <a:rPr lang="en-US" sz="2000" b="0" dirty="0">
                <a:effectLst/>
                <a:latin typeface="Consolas" panose="020B0609020204030204" pitchFamily="49" charset="0"/>
              </a:rPr>
              <a:t>);</a:t>
            </a:r>
          </a:p>
          <a:p>
            <a:br>
              <a:rPr lang="en-US" sz="2000" b="0" dirty="0">
                <a:effectLst/>
                <a:latin typeface="Consolas" panose="020B0609020204030204" pitchFamily="49" charset="0"/>
              </a:rPr>
            </a:br>
            <a:r>
              <a:rPr lang="en-US" sz="2000" b="0" dirty="0">
                <a:effectLst/>
                <a:latin typeface="Consolas" panose="020B0609020204030204" pitchFamily="49" charset="0"/>
              </a:rPr>
              <a:t>    &lt;/script&gt;</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
        <p:nvSpPr>
          <p:cNvPr id="3" name="Footer Placeholder 2">
            <a:extLst>
              <a:ext uri="{FF2B5EF4-FFF2-40B4-BE49-F238E27FC236}">
                <a16:creationId xmlns:a16="http://schemas.microsoft.com/office/drawing/2014/main" id="{89247B84-B6E2-43C3-A2CC-2B85FAF167F8}"/>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73196279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F6DF-709D-4A68-AD7A-E8057BBCB2ED}"/>
              </a:ext>
            </a:extLst>
          </p:cNvPr>
          <p:cNvSpPr>
            <a:spLocks noGrp="1"/>
          </p:cNvSpPr>
          <p:nvPr>
            <p:ph type="title"/>
          </p:nvPr>
        </p:nvSpPr>
        <p:spPr/>
        <p:txBody>
          <a:bodyPr/>
          <a:lstStyle/>
          <a:p>
            <a:r>
              <a:rPr lang="en-US" sz="4000" b="1" dirty="0" err="1">
                <a:solidFill>
                  <a:srgbClr val="00B176"/>
                </a:solidFill>
                <a:latin typeface="Podkova"/>
              </a:rPr>
              <a:t>Destructuring</a:t>
            </a:r>
            <a:r>
              <a:rPr lang="en-US" sz="4000" b="1" dirty="0">
                <a:solidFill>
                  <a:srgbClr val="00B176"/>
                </a:solidFill>
                <a:latin typeface="Podkova"/>
              </a:rPr>
              <a:t> Array </a:t>
            </a:r>
          </a:p>
        </p:txBody>
      </p:sp>
      <p:sp>
        <p:nvSpPr>
          <p:cNvPr id="3" name="Content Placeholder 2">
            <a:extLst>
              <a:ext uri="{FF2B5EF4-FFF2-40B4-BE49-F238E27FC236}">
                <a16:creationId xmlns:a16="http://schemas.microsoft.com/office/drawing/2014/main" id="{094F4BEA-A132-487E-AB33-8D4583F5B5BC}"/>
              </a:ext>
            </a:extLst>
          </p:cNvPr>
          <p:cNvSpPr>
            <a:spLocks noGrp="1"/>
          </p:cNvSpPr>
          <p:nvPr>
            <p:ph idx="1"/>
          </p:nvPr>
        </p:nvSpPr>
        <p:spPr/>
        <p:txBody>
          <a:bodyPr>
            <a:normAutofit fontScale="92500" lnSpcReduction="20000"/>
          </a:bodyPr>
          <a:lstStyle/>
          <a:p>
            <a:pPr marL="0" indent="0">
              <a:buNone/>
            </a:pPr>
            <a:r>
              <a:rPr lang="en-US" b="0" dirty="0">
                <a:effectLst/>
                <a:latin typeface="Consolas" panose="020B0609020204030204" pitchFamily="49" charset="0"/>
              </a:rPr>
              <a:t>&lt;script&gt;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let student=["Akash",22,"Mumbai",["Male",26000]];</a:t>
            </a:r>
          </a:p>
          <a:p>
            <a:pPr marL="0" indent="0">
              <a:buNone/>
            </a:pPr>
            <a:r>
              <a:rPr lang="en-US" b="0" dirty="0">
                <a:effectLst/>
                <a:latin typeface="Consolas" panose="020B0609020204030204" pitchFamily="49" charset="0"/>
              </a:rPr>
              <a:t>        let [</a:t>
            </a:r>
            <a:r>
              <a:rPr lang="en-US" b="0" dirty="0" err="1">
                <a:effectLst/>
                <a:latin typeface="Consolas" panose="020B0609020204030204" pitchFamily="49" charset="0"/>
              </a:rPr>
              <a:t>name,age,city</a:t>
            </a:r>
            <a:r>
              <a:rPr lang="en-US" b="0" dirty="0">
                <a:effectLst/>
                <a:latin typeface="Consolas" panose="020B0609020204030204" pitchFamily="49" charset="0"/>
              </a:rPr>
              <a:t>,[</a:t>
            </a:r>
            <a:r>
              <a:rPr lang="en-US" b="0" dirty="0" err="1">
                <a:effectLst/>
                <a:latin typeface="Consolas" panose="020B0609020204030204" pitchFamily="49" charset="0"/>
              </a:rPr>
              <a:t>gender,salary</a:t>
            </a:r>
            <a:r>
              <a:rPr lang="en-US" b="0" dirty="0">
                <a:effectLst/>
                <a:latin typeface="Consolas" panose="020B0609020204030204" pitchFamily="49" charset="0"/>
              </a:rPr>
              <a:t>]]=student;</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document.writeln</a:t>
            </a:r>
            <a:r>
              <a:rPr lang="en-US" b="0" dirty="0">
                <a:effectLst/>
                <a:latin typeface="Consolas" panose="020B0609020204030204" pitchFamily="49" charset="0"/>
              </a:rPr>
              <a:t>(name);</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document.writeln</a:t>
            </a:r>
            <a:r>
              <a:rPr lang="en-US" b="0" dirty="0">
                <a:effectLst/>
                <a:latin typeface="Consolas" panose="020B0609020204030204" pitchFamily="49" charset="0"/>
              </a:rPr>
              <a:t>(age);</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document.writeln</a:t>
            </a:r>
            <a:r>
              <a:rPr lang="en-US" b="0" dirty="0">
                <a:effectLst/>
                <a:latin typeface="Consolas" panose="020B0609020204030204" pitchFamily="49" charset="0"/>
              </a:rPr>
              <a:t>(city);</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document.writeln</a:t>
            </a:r>
            <a:r>
              <a:rPr lang="en-US" b="0" dirty="0">
                <a:effectLst/>
                <a:latin typeface="Consolas" panose="020B0609020204030204" pitchFamily="49" charset="0"/>
              </a:rPr>
              <a:t>(gender);</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document.writeln</a:t>
            </a:r>
            <a:r>
              <a:rPr lang="en-US" b="0" dirty="0">
                <a:effectLst/>
                <a:latin typeface="Consolas" panose="020B0609020204030204" pitchFamily="49" charset="0"/>
              </a:rPr>
              <a:t>(salary);</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&lt;/script&gt;</a:t>
            </a:r>
          </a:p>
          <a:p>
            <a:endParaRPr lang="en-US" dirty="0"/>
          </a:p>
        </p:txBody>
      </p:sp>
      <p:sp>
        <p:nvSpPr>
          <p:cNvPr id="4" name="Footer Placeholder 3">
            <a:extLst>
              <a:ext uri="{FF2B5EF4-FFF2-40B4-BE49-F238E27FC236}">
                <a16:creationId xmlns:a16="http://schemas.microsoft.com/office/drawing/2014/main" id="{3886AEC5-7F03-4D01-8591-851F921694B6}"/>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05707177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F6DF-709D-4A68-AD7A-E8057BBCB2ED}"/>
              </a:ext>
            </a:extLst>
          </p:cNvPr>
          <p:cNvSpPr>
            <a:spLocks noGrp="1"/>
          </p:cNvSpPr>
          <p:nvPr>
            <p:ph type="title"/>
          </p:nvPr>
        </p:nvSpPr>
        <p:spPr/>
        <p:txBody>
          <a:bodyPr/>
          <a:lstStyle/>
          <a:p>
            <a:r>
              <a:rPr lang="en-US" sz="4000" b="1" dirty="0" err="1">
                <a:solidFill>
                  <a:srgbClr val="00B176"/>
                </a:solidFill>
                <a:latin typeface="Podkova"/>
              </a:rPr>
              <a:t>Destructuring</a:t>
            </a:r>
            <a:r>
              <a:rPr lang="en-US" sz="4000" b="1" dirty="0">
                <a:solidFill>
                  <a:srgbClr val="00B176"/>
                </a:solidFill>
                <a:latin typeface="Podkova"/>
              </a:rPr>
              <a:t> Array </a:t>
            </a:r>
          </a:p>
        </p:txBody>
      </p:sp>
      <p:sp>
        <p:nvSpPr>
          <p:cNvPr id="3" name="Content Placeholder 2">
            <a:extLst>
              <a:ext uri="{FF2B5EF4-FFF2-40B4-BE49-F238E27FC236}">
                <a16:creationId xmlns:a16="http://schemas.microsoft.com/office/drawing/2014/main" id="{094F4BEA-A132-487E-AB33-8D4583F5B5BC}"/>
              </a:ext>
            </a:extLst>
          </p:cNvPr>
          <p:cNvSpPr>
            <a:spLocks noGrp="1"/>
          </p:cNvSpPr>
          <p:nvPr>
            <p:ph idx="1"/>
          </p:nvPr>
        </p:nvSpPr>
        <p:spPr/>
        <p:txBody>
          <a:bodyPr>
            <a:normAutofit/>
          </a:bodyPr>
          <a:lstStyle/>
          <a:p>
            <a:pPr marL="0" indent="0">
              <a:buNone/>
            </a:pPr>
            <a:r>
              <a:rPr lang="en-US" b="0" dirty="0">
                <a:effectLst/>
                <a:latin typeface="Consolas" panose="020B0609020204030204" pitchFamily="49" charset="0"/>
              </a:rPr>
              <a:t> &lt;script&gt;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let user=["Kunal",22,"Mumbai"];</a:t>
            </a:r>
          </a:p>
          <a:p>
            <a:pPr marL="0" indent="0">
              <a:buNone/>
            </a:pPr>
            <a:r>
              <a:rPr lang="en-US" b="0" dirty="0">
                <a:effectLst/>
                <a:latin typeface="Consolas" panose="020B0609020204030204" pitchFamily="49" charset="0"/>
              </a:rPr>
              <a:t>        let [name,...</a:t>
            </a:r>
            <a:r>
              <a:rPr lang="en-US" b="0" dirty="0" err="1">
                <a:effectLst/>
                <a:latin typeface="Consolas" panose="020B0609020204030204" pitchFamily="49" charset="0"/>
              </a:rPr>
              <a:t>args</a:t>
            </a:r>
            <a:r>
              <a:rPr lang="en-US" b="0" dirty="0">
                <a:effectLst/>
                <a:latin typeface="Consolas" panose="020B0609020204030204" pitchFamily="49" charset="0"/>
              </a:rPr>
              <a:t>]=user;</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a:t>
            </a:r>
            <a:r>
              <a:rPr lang="en-US" b="0" dirty="0" err="1">
                <a:effectLst/>
                <a:latin typeface="Consolas" panose="020B0609020204030204" pitchFamily="49" charset="0"/>
              </a:rPr>
              <a:t>document.write</a:t>
            </a:r>
            <a:r>
              <a:rPr lang="en-US" b="0" dirty="0">
                <a:effectLst/>
                <a:latin typeface="Consolas" panose="020B0609020204030204" pitchFamily="49" charset="0"/>
              </a:rPr>
              <a:t>(name +"&lt;Br&gt;");</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document.write</a:t>
            </a:r>
            <a:r>
              <a:rPr lang="en-US" b="0" dirty="0">
                <a:effectLst/>
                <a:latin typeface="Consolas" panose="020B0609020204030204" pitchFamily="49" charset="0"/>
              </a:rPr>
              <a:t>(</a:t>
            </a:r>
            <a:r>
              <a:rPr lang="en-US" b="0" dirty="0" err="1">
                <a:effectLst/>
                <a:latin typeface="Consolas" panose="020B0609020204030204" pitchFamily="49" charset="0"/>
              </a:rPr>
              <a:t>args</a:t>
            </a:r>
            <a:r>
              <a:rPr lang="en-US" b="0" dirty="0">
                <a:effectLst/>
                <a:latin typeface="Consolas" panose="020B0609020204030204" pitchFamily="49" charset="0"/>
              </a:rPr>
              <a: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&lt;/script&gt;</a:t>
            </a:r>
          </a:p>
        </p:txBody>
      </p:sp>
      <p:sp>
        <p:nvSpPr>
          <p:cNvPr id="4" name="Footer Placeholder 3">
            <a:extLst>
              <a:ext uri="{FF2B5EF4-FFF2-40B4-BE49-F238E27FC236}">
                <a16:creationId xmlns:a16="http://schemas.microsoft.com/office/drawing/2014/main" id="{3886AEC5-7F03-4D01-8591-851F921694B6}"/>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67830707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F6DF-709D-4A68-AD7A-E8057BBCB2ED}"/>
              </a:ext>
            </a:extLst>
          </p:cNvPr>
          <p:cNvSpPr>
            <a:spLocks noGrp="1"/>
          </p:cNvSpPr>
          <p:nvPr>
            <p:ph type="title"/>
          </p:nvPr>
        </p:nvSpPr>
        <p:spPr/>
        <p:txBody>
          <a:bodyPr/>
          <a:lstStyle/>
          <a:p>
            <a:r>
              <a:rPr lang="en-US" sz="4000" b="1" dirty="0" err="1">
                <a:solidFill>
                  <a:srgbClr val="00B176"/>
                </a:solidFill>
                <a:latin typeface="Podkova"/>
              </a:rPr>
              <a:t>Destructuring</a:t>
            </a:r>
            <a:r>
              <a:rPr lang="en-US" sz="4000" b="1" dirty="0">
                <a:solidFill>
                  <a:srgbClr val="00B176"/>
                </a:solidFill>
                <a:latin typeface="Podkova"/>
              </a:rPr>
              <a:t> Object</a:t>
            </a:r>
          </a:p>
        </p:txBody>
      </p:sp>
      <p:sp>
        <p:nvSpPr>
          <p:cNvPr id="3" name="Content Placeholder 2">
            <a:extLst>
              <a:ext uri="{FF2B5EF4-FFF2-40B4-BE49-F238E27FC236}">
                <a16:creationId xmlns:a16="http://schemas.microsoft.com/office/drawing/2014/main" id="{094F4BEA-A132-487E-AB33-8D4583F5B5BC}"/>
              </a:ext>
            </a:extLst>
          </p:cNvPr>
          <p:cNvSpPr>
            <a:spLocks noGrp="1"/>
          </p:cNvSpPr>
          <p:nvPr>
            <p:ph idx="1"/>
          </p:nvPr>
        </p:nvSpPr>
        <p:spPr/>
        <p:txBody>
          <a:bodyPr>
            <a:normAutofit lnSpcReduction="10000"/>
          </a:bodyPr>
          <a:lstStyle/>
          <a:p>
            <a:pPr marL="0" indent="0">
              <a:buNone/>
            </a:pPr>
            <a:r>
              <a:rPr lang="en-US" b="0" dirty="0">
                <a:effectLst/>
                <a:latin typeface="Consolas" panose="020B0609020204030204" pitchFamily="49" charset="0"/>
              </a:rPr>
              <a:t>let student={</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name:"Kunal</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age:25,</a:t>
            </a:r>
          </a:p>
          <a:p>
            <a:pPr marL="0" indent="0">
              <a:buNone/>
            </a:pPr>
            <a:r>
              <a:rPr lang="en-US" b="0" dirty="0">
                <a:effectLst/>
                <a:latin typeface="Consolas" panose="020B0609020204030204" pitchFamily="49" charset="0"/>
              </a:rPr>
              <a:t>	city:"</a:t>
            </a:r>
            <a:r>
              <a:rPr lang="en-US" b="0" dirty="0" err="1">
                <a:effectLst/>
                <a:latin typeface="Consolas" panose="020B0609020204030204" pitchFamily="49" charset="0"/>
              </a:rPr>
              <a:t>mumbai</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let {</a:t>
            </a:r>
            <a:r>
              <a:rPr lang="en-US" b="0" dirty="0" err="1">
                <a:effectLst/>
                <a:latin typeface="Consolas" panose="020B0609020204030204" pitchFamily="49" charset="0"/>
              </a:rPr>
              <a:t>name,age,city</a:t>
            </a:r>
            <a:r>
              <a:rPr lang="en-US" b="0" dirty="0">
                <a:effectLst/>
                <a:latin typeface="Consolas" panose="020B0609020204030204" pitchFamily="49" charset="0"/>
              </a:rPr>
              <a:t>}=student</a:t>
            </a:r>
          </a:p>
          <a:p>
            <a:pPr marL="0" indent="0">
              <a:buNone/>
            </a:pPr>
            <a:r>
              <a:rPr lang="en-US" b="0" dirty="0" err="1">
                <a:effectLst/>
                <a:latin typeface="Consolas" panose="020B0609020204030204" pitchFamily="49" charset="0"/>
              </a:rPr>
              <a:t>document.writeln</a:t>
            </a:r>
            <a:r>
              <a:rPr lang="en-US" b="0" dirty="0">
                <a:effectLst/>
                <a:latin typeface="Consolas" panose="020B0609020204030204" pitchFamily="49" charset="0"/>
              </a:rPr>
              <a:t>(name);</a:t>
            </a:r>
          </a:p>
          <a:p>
            <a:pPr marL="0" indent="0">
              <a:buNone/>
            </a:pPr>
            <a:r>
              <a:rPr lang="en-US" b="0" dirty="0" err="1">
                <a:effectLst/>
                <a:latin typeface="Consolas" panose="020B0609020204030204" pitchFamily="49" charset="0"/>
              </a:rPr>
              <a:t>document.writeln</a:t>
            </a:r>
            <a:r>
              <a:rPr lang="en-US" b="0" dirty="0">
                <a:effectLst/>
                <a:latin typeface="Consolas" panose="020B0609020204030204" pitchFamily="49" charset="0"/>
              </a:rPr>
              <a:t>(age);</a:t>
            </a:r>
          </a:p>
          <a:p>
            <a:pPr marL="0" indent="0">
              <a:buNone/>
            </a:pPr>
            <a:r>
              <a:rPr lang="en-US" b="0" dirty="0" err="1">
                <a:effectLst/>
                <a:latin typeface="Consolas" panose="020B0609020204030204" pitchFamily="49" charset="0"/>
              </a:rPr>
              <a:t>document.writeln</a:t>
            </a:r>
            <a:r>
              <a:rPr lang="en-US" b="0" dirty="0">
                <a:effectLst/>
                <a:latin typeface="Consolas" panose="020B0609020204030204" pitchFamily="49" charset="0"/>
              </a:rPr>
              <a:t>(city);</a:t>
            </a:r>
          </a:p>
        </p:txBody>
      </p:sp>
      <p:sp>
        <p:nvSpPr>
          <p:cNvPr id="4" name="Footer Placeholder 3">
            <a:extLst>
              <a:ext uri="{FF2B5EF4-FFF2-40B4-BE49-F238E27FC236}">
                <a16:creationId xmlns:a16="http://schemas.microsoft.com/office/drawing/2014/main" id="{3886AEC5-7F03-4D01-8591-851F921694B6}"/>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76922320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F6DF-709D-4A68-AD7A-E8057BBCB2ED}"/>
              </a:ext>
            </a:extLst>
          </p:cNvPr>
          <p:cNvSpPr>
            <a:spLocks noGrp="1"/>
          </p:cNvSpPr>
          <p:nvPr>
            <p:ph type="title"/>
          </p:nvPr>
        </p:nvSpPr>
        <p:spPr/>
        <p:txBody>
          <a:bodyPr/>
          <a:lstStyle/>
          <a:p>
            <a:r>
              <a:rPr lang="en-US" sz="4000" b="1" dirty="0" err="1">
                <a:solidFill>
                  <a:srgbClr val="00B176"/>
                </a:solidFill>
                <a:latin typeface="Podkova"/>
              </a:rPr>
              <a:t>Destructuring</a:t>
            </a:r>
            <a:r>
              <a:rPr lang="en-US" sz="4000" b="1" dirty="0">
                <a:solidFill>
                  <a:srgbClr val="00B176"/>
                </a:solidFill>
                <a:latin typeface="Podkova"/>
              </a:rPr>
              <a:t> Object</a:t>
            </a:r>
          </a:p>
        </p:txBody>
      </p:sp>
      <p:sp>
        <p:nvSpPr>
          <p:cNvPr id="3" name="Content Placeholder 2">
            <a:extLst>
              <a:ext uri="{FF2B5EF4-FFF2-40B4-BE49-F238E27FC236}">
                <a16:creationId xmlns:a16="http://schemas.microsoft.com/office/drawing/2014/main" id="{094F4BEA-A132-487E-AB33-8D4583F5B5BC}"/>
              </a:ext>
            </a:extLst>
          </p:cNvPr>
          <p:cNvSpPr>
            <a:spLocks noGrp="1"/>
          </p:cNvSpPr>
          <p:nvPr>
            <p:ph idx="1"/>
          </p:nvPr>
        </p:nvSpPr>
        <p:spPr/>
        <p:txBody>
          <a:bodyPr>
            <a:normAutofit fontScale="85000" lnSpcReduction="20000"/>
          </a:bodyPr>
          <a:lstStyle/>
          <a:p>
            <a:pPr marL="0" indent="0">
              <a:buNone/>
            </a:pPr>
            <a:r>
              <a:rPr lang="en-US" b="0" dirty="0">
                <a:effectLst/>
                <a:latin typeface="Consolas" panose="020B0609020204030204" pitchFamily="49" charset="0"/>
              </a:rPr>
              <a:t>&lt;script&gt;</a:t>
            </a:r>
          </a:p>
          <a:p>
            <a:pPr marL="0" indent="0">
              <a:buNone/>
            </a:pPr>
            <a:r>
              <a:rPr lang="en-US" b="0" dirty="0">
                <a:effectLst/>
                <a:latin typeface="Consolas" panose="020B0609020204030204" pitchFamily="49" charset="0"/>
              </a:rPr>
              <a:t>            let student={</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name:"Kunal</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age:25,</a:t>
            </a:r>
          </a:p>
          <a:p>
            <a:pPr marL="0" indent="0">
              <a:buNone/>
            </a:pPr>
            <a:r>
              <a:rPr lang="en-US" b="0" dirty="0">
                <a:effectLst/>
                <a:latin typeface="Consolas" panose="020B0609020204030204" pitchFamily="49" charset="0"/>
              </a:rPr>
              <a:t>                city:"</a:t>
            </a:r>
            <a:r>
              <a:rPr lang="en-US" b="0" dirty="0" err="1">
                <a:effectLst/>
                <a:latin typeface="Consolas" panose="020B0609020204030204" pitchFamily="49" charset="0"/>
              </a:rPr>
              <a:t>mumbai</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let {</a:t>
            </a:r>
            <a:r>
              <a:rPr lang="en-US" b="0" dirty="0" err="1">
                <a:effectLst/>
                <a:latin typeface="Consolas" panose="020B0609020204030204" pitchFamily="49" charset="0"/>
              </a:rPr>
              <a:t>name:n,age:a,city:c</a:t>
            </a:r>
            <a:r>
              <a:rPr lang="en-US" b="0" dirty="0">
                <a:effectLst/>
                <a:latin typeface="Consolas" panose="020B0609020204030204" pitchFamily="49" charset="0"/>
              </a:rPr>
              <a:t>}=student</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document.writeln</a:t>
            </a:r>
            <a:r>
              <a:rPr lang="en-US" b="0" dirty="0">
                <a:effectLst/>
                <a:latin typeface="Consolas" panose="020B0609020204030204" pitchFamily="49" charset="0"/>
              </a:rPr>
              <a:t>(n);</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document.writeln</a:t>
            </a:r>
            <a:r>
              <a:rPr lang="en-US" b="0" dirty="0">
                <a:effectLst/>
                <a:latin typeface="Consolas" panose="020B0609020204030204" pitchFamily="49" charset="0"/>
              </a:rPr>
              <a:t>(a);</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document.writeln</a:t>
            </a:r>
            <a:r>
              <a:rPr lang="en-US" b="0" dirty="0">
                <a:effectLst/>
                <a:latin typeface="Consolas" panose="020B0609020204030204" pitchFamily="49" charset="0"/>
              </a:rPr>
              <a:t>(c);</a:t>
            </a:r>
          </a:p>
          <a:p>
            <a:pPr marL="0" indent="0">
              <a:buNone/>
            </a:pPr>
            <a:r>
              <a:rPr lang="en-US" b="0" dirty="0">
                <a:effectLst/>
                <a:latin typeface="Consolas" panose="020B0609020204030204" pitchFamily="49" charset="0"/>
              </a:rPr>
              <a:t>    &lt;/script&gt;</a:t>
            </a:r>
          </a:p>
        </p:txBody>
      </p:sp>
      <p:sp>
        <p:nvSpPr>
          <p:cNvPr id="4" name="Footer Placeholder 3">
            <a:extLst>
              <a:ext uri="{FF2B5EF4-FFF2-40B4-BE49-F238E27FC236}">
                <a16:creationId xmlns:a16="http://schemas.microsoft.com/office/drawing/2014/main" id="{3886AEC5-7F03-4D01-8591-851F921694B6}"/>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71866033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0185-5445-4805-8086-1F9E9A25EAED}"/>
              </a:ext>
            </a:extLst>
          </p:cNvPr>
          <p:cNvSpPr>
            <a:spLocks noGrp="1"/>
          </p:cNvSpPr>
          <p:nvPr>
            <p:ph type="ctrTitle"/>
          </p:nvPr>
        </p:nvSpPr>
        <p:spPr/>
        <p:txBody>
          <a:bodyPr>
            <a:normAutofit/>
          </a:bodyPr>
          <a:lstStyle/>
          <a:p>
            <a:r>
              <a:rPr lang="en-US" sz="4000" b="1" dirty="0">
                <a:solidFill>
                  <a:srgbClr val="00B176"/>
                </a:solidFill>
                <a:latin typeface="Podkova"/>
              </a:rPr>
              <a:t>Object Oriented Concepts</a:t>
            </a:r>
          </a:p>
        </p:txBody>
      </p:sp>
      <p:sp>
        <p:nvSpPr>
          <p:cNvPr id="4" name="Footer Placeholder 3">
            <a:extLst>
              <a:ext uri="{FF2B5EF4-FFF2-40B4-BE49-F238E27FC236}">
                <a16:creationId xmlns:a16="http://schemas.microsoft.com/office/drawing/2014/main" id="{D37568F6-E5D3-4BBB-A0CE-407DC1319102}"/>
              </a:ext>
            </a:extLst>
          </p:cNvPr>
          <p:cNvSpPr>
            <a:spLocks noGrp="1"/>
          </p:cNvSpPr>
          <p:nvPr>
            <p:ph type="ftr" sz="quarter" idx="11"/>
          </p:nvPr>
        </p:nvSpPr>
        <p:spPr/>
        <p:txBody>
          <a:bodyPr/>
          <a:lstStyle/>
          <a:p>
            <a:r>
              <a:rPr lang="en-US"/>
              <a:t>www.Shyamsir.com</a:t>
            </a:r>
          </a:p>
        </p:txBody>
      </p:sp>
      <p:pic>
        <p:nvPicPr>
          <p:cNvPr id="6" name="Picture 5">
            <a:extLst>
              <a:ext uri="{FF2B5EF4-FFF2-40B4-BE49-F238E27FC236}">
                <a16:creationId xmlns:a16="http://schemas.microsoft.com/office/drawing/2014/main" id="{3DC97542-427B-4B0C-80B1-F432F1AEE1E8}"/>
              </a:ext>
            </a:extLst>
          </p:cNvPr>
          <p:cNvPicPr>
            <a:picLocks noChangeAspect="1"/>
          </p:cNvPicPr>
          <p:nvPr/>
        </p:nvPicPr>
        <p:blipFill>
          <a:blip r:embed="rId2"/>
          <a:stretch>
            <a:fillRect/>
          </a:stretch>
        </p:blipFill>
        <p:spPr>
          <a:xfrm>
            <a:off x="201552" y="23813"/>
            <a:ext cx="1629789" cy="1655762"/>
          </a:xfrm>
          <a:prstGeom prst="rect">
            <a:avLst/>
          </a:prstGeom>
        </p:spPr>
      </p:pic>
      <p:pic>
        <p:nvPicPr>
          <p:cNvPr id="8" name="Picture 7">
            <a:extLst>
              <a:ext uri="{FF2B5EF4-FFF2-40B4-BE49-F238E27FC236}">
                <a16:creationId xmlns:a16="http://schemas.microsoft.com/office/drawing/2014/main" id="{C3429718-0D56-4829-832A-A34A6889073B}"/>
              </a:ext>
            </a:extLst>
          </p:cNvPr>
          <p:cNvPicPr>
            <a:picLocks noChangeAspect="1"/>
          </p:cNvPicPr>
          <p:nvPr/>
        </p:nvPicPr>
        <p:blipFill>
          <a:blip r:embed="rId3"/>
          <a:stretch>
            <a:fillRect/>
          </a:stretch>
        </p:blipFill>
        <p:spPr>
          <a:xfrm>
            <a:off x="10337430" y="23813"/>
            <a:ext cx="1653017" cy="1576387"/>
          </a:xfrm>
          <a:prstGeom prst="rect">
            <a:avLst/>
          </a:prstGeom>
        </p:spPr>
      </p:pic>
    </p:spTree>
    <p:extLst>
      <p:ext uri="{BB962C8B-B14F-4D97-AF65-F5344CB8AC3E}">
        <p14:creationId xmlns:p14="http://schemas.microsoft.com/office/powerpoint/2010/main" val="18946491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F6DF-709D-4A68-AD7A-E8057BBCB2ED}"/>
              </a:ext>
            </a:extLst>
          </p:cNvPr>
          <p:cNvSpPr>
            <a:spLocks noGrp="1"/>
          </p:cNvSpPr>
          <p:nvPr>
            <p:ph type="title"/>
          </p:nvPr>
        </p:nvSpPr>
        <p:spPr/>
        <p:txBody>
          <a:bodyPr/>
          <a:lstStyle/>
          <a:p>
            <a:r>
              <a:rPr lang="en-US" sz="4000" b="1" dirty="0">
                <a:solidFill>
                  <a:srgbClr val="00B176"/>
                </a:solidFill>
                <a:latin typeface="Podkova"/>
              </a:rPr>
              <a:t>Object Oriented Concepts</a:t>
            </a:r>
          </a:p>
        </p:txBody>
      </p:sp>
      <p:sp>
        <p:nvSpPr>
          <p:cNvPr id="3" name="Content Placeholder 2">
            <a:extLst>
              <a:ext uri="{FF2B5EF4-FFF2-40B4-BE49-F238E27FC236}">
                <a16:creationId xmlns:a16="http://schemas.microsoft.com/office/drawing/2014/main" id="{094F4BEA-A132-487E-AB33-8D4583F5B5BC}"/>
              </a:ext>
            </a:extLst>
          </p:cNvPr>
          <p:cNvSpPr>
            <a:spLocks noGrp="1"/>
          </p:cNvSpPr>
          <p:nvPr>
            <p:ph idx="1"/>
          </p:nvPr>
        </p:nvSpPr>
        <p:spPr/>
        <p:txBody>
          <a:bodyPr>
            <a:normAutofit fontScale="92500" lnSpcReduction="10000"/>
          </a:bodyPr>
          <a:lstStyle/>
          <a:p>
            <a:pPr marL="0" indent="0">
              <a:buNone/>
            </a:pPr>
            <a:r>
              <a:rPr lang="en-US" sz="1600" b="0" dirty="0">
                <a:effectLst/>
                <a:latin typeface="Consolas" panose="020B0609020204030204" pitchFamily="49" charset="0"/>
              </a:rPr>
              <a:t> &lt;script&gt;</a:t>
            </a:r>
          </a:p>
          <a:p>
            <a:pPr marL="0" indent="0">
              <a:buNone/>
            </a:pPr>
            <a:r>
              <a:rPr lang="en-US" sz="1600" b="0" dirty="0">
                <a:effectLst/>
                <a:latin typeface="Consolas" panose="020B0609020204030204" pitchFamily="49" charset="0"/>
              </a:rPr>
              <a:t>           class student{</a:t>
            </a:r>
          </a:p>
          <a:p>
            <a:pPr marL="0" indent="0">
              <a:buNone/>
            </a:pPr>
            <a:r>
              <a:rPr lang="en-US" sz="1600" b="0" dirty="0">
                <a:effectLst/>
                <a:latin typeface="Consolas" panose="020B0609020204030204" pitchFamily="49" charset="0"/>
              </a:rPr>
              <a:t>                constructor(</a:t>
            </a:r>
            <a:r>
              <a:rPr lang="en-US" sz="1600" b="0" dirty="0" err="1">
                <a:effectLst/>
                <a:latin typeface="Consolas" panose="020B0609020204030204" pitchFamily="49" charset="0"/>
              </a:rPr>
              <a:t>name,age</a:t>
            </a:r>
            <a:r>
              <a:rPr lang="en-US" sz="1600" b="0" dirty="0">
                <a:effectLst/>
                <a:latin typeface="Consolas" panose="020B0609020204030204" pitchFamily="49" charset="0"/>
              </a:rPr>
              <a:t>){</a:t>
            </a:r>
          </a:p>
          <a:p>
            <a:pPr marL="0" indent="0">
              <a:buNone/>
            </a:pPr>
            <a:r>
              <a:rPr lang="en-US" sz="1600" b="0" dirty="0">
                <a:effectLst/>
                <a:latin typeface="Consolas" panose="020B0609020204030204" pitchFamily="49" charset="0"/>
              </a:rPr>
              <a:t>                    this.name=name;</a:t>
            </a:r>
          </a:p>
          <a:p>
            <a:pPr marL="0" indent="0">
              <a:buNone/>
            </a:pPr>
            <a:r>
              <a:rPr lang="en-US" sz="1600" b="0" dirty="0">
                <a:effectLst/>
                <a:latin typeface="Consolas" panose="020B0609020204030204" pitchFamily="49" charset="0"/>
              </a:rPr>
              <a:t>                    </a:t>
            </a:r>
            <a:r>
              <a:rPr lang="en-US" sz="1600" b="0" dirty="0" err="1">
                <a:effectLst/>
                <a:latin typeface="Consolas" panose="020B0609020204030204" pitchFamily="49" charset="0"/>
              </a:rPr>
              <a:t>this.age</a:t>
            </a:r>
            <a:r>
              <a:rPr lang="en-US" sz="1600" b="0" dirty="0">
                <a:effectLst/>
                <a:latin typeface="Consolas" panose="020B0609020204030204" pitchFamily="49" charset="0"/>
              </a:rPr>
              <a:t>=age;</a:t>
            </a:r>
          </a:p>
          <a:p>
            <a:pPr marL="0" indent="0">
              <a:buNone/>
            </a:pPr>
            <a:r>
              <a:rPr lang="en-US" sz="1600" b="0" dirty="0">
                <a:effectLst/>
                <a:latin typeface="Consolas" panose="020B0609020204030204" pitchFamily="49" charset="0"/>
              </a:rPr>
              <a:t>                    }</a:t>
            </a:r>
          </a:p>
          <a:p>
            <a:pPr marL="0" indent="0">
              <a:buNone/>
            </a:pPr>
            <a:r>
              <a:rPr lang="en-US" sz="1600" b="0" dirty="0">
                <a:effectLst/>
                <a:latin typeface="Consolas" panose="020B0609020204030204" pitchFamily="49" charset="0"/>
              </a:rPr>
              <a:t>                    </a:t>
            </a:r>
            <a:r>
              <a:rPr lang="en-US" sz="1600" b="0" dirty="0" err="1">
                <a:effectLst/>
                <a:latin typeface="Consolas" panose="020B0609020204030204" pitchFamily="49" charset="0"/>
              </a:rPr>
              <a:t>printdata</a:t>
            </a:r>
            <a:r>
              <a:rPr lang="en-US" sz="1600" b="0" dirty="0">
                <a:effectLst/>
                <a:latin typeface="Consolas" panose="020B0609020204030204" pitchFamily="49" charset="0"/>
              </a:rPr>
              <a:t>(){</a:t>
            </a:r>
          </a:p>
          <a:p>
            <a:pPr marL="0" indent="0">
              <a:buNone/>
            </a:pPr>
            <a:r>
              <a:rPr lang="en-US" sz="1600" b="0" dirty="0">
                <a:effectLst/>
                <a:latin typeface="Consolas" panose="020B0609020204030204" pitchFamily="49" charset="0"/>
              </a:rPr>
              <a:t>                    </a:t>
            </a:r>
            <a:r>
              <a:rPr lang="en-US" sz="1600" b="0" dirty="0" err="1">
                <a:effectLst/>
                <a:latin typeface="Consolas" panose="020B0609020204030204" pitchFamily="49" charset="0"/>
              </a:rPr>
              <a:t>document.writeln</a:t>
            </a:r>
            <a:r>
              <a:rPr lang="en-US" sz="1600" b="0" dirty="0">
                <a:effectLst/>
                <a:latin typeface="Consolas" panose="020B0609020204030204" pitchFamily="49" charset="0"/>
              </a:rPr>
              <a:t>(`hello ${this.name} your marks is ${</a:t>
            </a:r>
            <a:r>
              <a:rPr lang="en-US" sz="1600" b="0" dirty="0" err="1">
                <a:effectLst/>
                <a:latin typeface="Consolas" panose="020B0609020204030204" pitchFamily="49" charset="0"/>
              </a:rPr>
              <a:t>this.age</a:t>
            </a:r>
            <a:r>
              <a:rPr lang="en-US" sz="1600" b="0" dirty="0">
                <a:effectLst/>
                <a:latin typeface="Consolas" panose="020B0609020204030204" pitchFamily="49" charset="0"/>
              </a:rPr>
              <a:t>}`);</a:t>
            </a:r>
          </a:p>
          <a:p>
            <a:pPr marL="0" indent="0">
              <a:buNone/>
            </a:pPr>
            <a:r>
              <a:rPr lang="en-US" sz="1600" b="0" dirty="0">
                <a:effectLst/>
                <a:latin typeface="Consolas" panose="020B0609020204030204" pitchFamily="49" charset="0"/>
              </a:rPr>
              <a:t>                    }</a:t>
            </a:r>
          </a:p>
          <a:p>
            <a:pPr marL="0" indent="0">
              <a:buNone/>
            </a:pPr>
            <a:r>
              <a:rPr lang="en-US" sz="1600" b="0" dirty="0">
                <a:effectLst/>
                <a:latin typeface="Consolas" panose="020B0609020204030204" pitchFamily="49" charset="0"/>
              </a:rPr>
              <a:t>                }</a:t>
            </a:r>
          </a:p>
          <a:p>
            <a:pPr marL="0" indent="0">
              <a:buNone/>
            </a:pPr>
            <a:br>
              <a:rPr lang="en-US" sz="1600" b="0" dirty="0">
                <a:effectLst/>
                <a:latin typeface="Consolas" panose="020B0609020204030204" pitchFamily="49" charset="0"/>
              </a:rPr>
            </a:br>
            <a:r>
              <a:rPr lang="en-US" sz="1600" b="0" dirty="0">
                <a:effectLst/>
                <a:latin typeface="Consolas" panose="020B0609020204030204" pitchFamily="49" charset="0"/>
              </a:rPr>
              <a:t>                let s1=new student("ram",32);</a:t>
            </a:r>
          </a:p>
          <a:p>
            <a:pPr marL="0" indent="0">
              <a:buNone/>
            </a:pPr>
            <a:r>
              <a:rPr lang="en-US" sz="1600" b="0" dirty="0">
                <a:effectLst/>
                <a:latin typeface="Consolas" panose="020B0609020204030204" pitchFamily="49" charset="0"/>
              </a:rPr>
              <a:t>                s1.printdata();</a:t>
            </a:r>
          </a:p>
          <a:p>
            <a:pPr marL="0" indent="0">
              <a:buNone/>
            </a:pPr>
            <a:r>
              <a:rPr lang="en-US" sz="1600" b="0" dirty="0">
                <a:effectLst/>
                <a:latin typeface="Consolas" panose="020B0609020204030204" pitchFamily="49" charset="0"/>
              </a:rPr>
              <a:t>    &lt;/script&gt;</a:t>
            </a:r>
          </a:p>
        </p:txBody>
      </p:sp>
      <p:sp>
        <p:nvSpPr>
          <p:cNvPr id="4" name="Footer Placeholder 3">
            <a:extLst>
              <a:ext uri="{FF2B5EF4-FFF2-40B4-BE49-F238E27FC236}">
                <a16:creationId xmlns:a16="http://schemas.microsoft.com/office/drawing/2014/main" id="{3886AEC5-7F03-4D01-8591-851F921694B6}"/>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83646792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12CF-69C8-49F0-A5A2-35ABA7C6CB83}"/>
              </a:ext>
            </a:extLst>
          </p:cNvPr>
          <p:cNvSpPr>
            <a:spLocks noGrp="1"/>
          </p:cNvSpPr>
          <p:nvPr>
            <p:ph type="title"/>
          </p:nvPr>
        </p:nvSpPr>
        <p:spPr/>
        <p:txBody>
          <a:bodyPr/>
          <a:lstStyle/>
          <a:p>
            <a:r>
              <a:rPr lang="en-US" sz="4000" b="1" dirty="0">
                <a:solidFill>
                  <a:srgbClr val="00B176"/>
                </a:solidFill>
                <a:latin typeface="Podkova"/>
              </a:rPr>
              <a:t>Inheritance</a:t>
            </a:r>
          </a:p>
        </p:txBody>
      </p:sp>
      <p:sp>
        <p:nvSpPr>
          <p:cNvPr id="3" name="Content Placeholder 2">
            <a:extLst>
              <a:ext uri="{FF2B5EF4-FFF2-40B4-BE49-F238E27FC236}">
                <a16:creationId xmlns:a16="http://schemas.microsoft.com/office/drawing/2014/main" id="{C28C3667-75AF-459D-9F58-B0004A148EB7}"/>
              </a:ext>
            </a:extLst>
          </p:cNvPr>
          <p:cNvSpPr>
            <a:spLocks noGrp="1"/>
          </p:cNvSpPr>
          <p:nvPr>
            <p:ph idx="1"/>
          </p:nvPr>
        </p:nvSpPr>
        <p:spPr/>
        <p:txBody>
          <a:bodyPr>
            <a:normAutofit fontScale="77500" lnSpcReduction="20000"/>
          </a:bodyPr>
          <a:lstStyle/>
          <a:p>
            <a:pPr marL="0" indent="0">
              <a:buNone/>
            </a:pPr>
            <a:r>
              <a:rPr lang="en-US" b="0" dirty="0">
                <a:effectLst/>
                <a:latin typeface="Consolas" panose="020B0609020204030204" pitchFamily="49" charset="0"/>
              </a:rPr>
              <a:t>&lt;script&gt;</a:t>
            </a:r>
          </a:p>
          <a:p>
            <a:pPr marL="0" indent="0">
              <a:buNone/>
            </a:pPr>
            <a:r>
              <a:rPr lang="en-US" b="0" dirty="0">
                <a:effectLst/>
                <a:latin typeface="Consolas" panose="020B0609020204030204" pitchFamily="49" charset="0"/>
              </a:rPr>
              <a:t>           class student{</a:t>
            </a:r>
          </a:p>
          <a:p>
            <a:pPr marL="0" indent="0">
              <a:buNone/>
            </a:pPr>
            <a:r>
              <a:rPr lang="en-US" b="0" dirty="0">
                <a:effectLst/>
                <a:latin typeface="Consolas" panose="020B0609020204030204" pitchFamily="49" charset="0"/>
              </a:rPr>
              <a:t>                constructor(</a:t>
            </a:r>
            <a:r>
              <a:rPr lang="en-US" b="0" dirty="0" err="1">
                <a:effectLst/>
                <a:latin typeface="Consolas" panose="020B0609020204030204" pitchFamily="49" charset="0"/>
              </a:rPr>
              <a:t>name,no</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this.name=name;</a:t>
            </a:r>
          </a:p>
          <a:p>
            <a:pPr marL="0" indent="0">
              <a:buNone/>
            </a:pPr>
            <a:r>
              <a:rPr lang="en-US" b="0" dirty="0">
                <a:effectLst/>
                <a:latin typeface="Consolas" panose="020B0609020204030204" pitchFamily="49" charset="0"/>
              </a:rPr>
              <a:t>                    this.no=no;</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printstudent</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document.writeln</a:t>
            </a:r>
            <a:r>
              <a:rPr lang="en-US" b="0" dirty="0">
                <a:effectLst/>
                <a:latin typeface="Consolas" panose="020B0609020204030204" pitchFamily="49" charset="0"/>
              </a:rPr>
              <a:t>(`No = ${this.no} Name = ${this.name} &lt;</a:t>
            </a:r>
            <a:r>
              <a:rPr lang="en-US" b="0" dirty="0" err="1">
                <a:effectLst/>
                <a:latin typeface="Consolas" panose="020B0609020204030204" pitchFamily="49" charset="0"/>
              </a:rPr>
              <a:t>br</a:t>
            </a:r>
            <a:r>
              <a:rPr lang="en-US" b="0" dirty="0">
                <a:effectLst/>
                <a:latin typeface="Consolas" panose="020B0609020204030204" pitchFamily="49" charset="0"/>
              </a:rPr>
              <a:t>&gt;`);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p>
          <a:p>
            <a:endParaRPr lang="en-US" dirty="0"/>
          </a:p>
        </p:txBody>
      </p:sp>
      <p:sp>
        <p:nvSpPr>
          <p:cNvPr id="4" name="Footer Placeholder 3">
            <a:extLst>
              <a:ext uri="{FF2B5EF4-FFF2-40B4-BE49-F238E27FC236}">
                <a16:creationId xmlns:a16="http://schemas.microsoft.com/office/drawing/2014/main" id="{7E0C0E6C-9B25-42D5-B0C2-BF3F985F57E3}"/>
              </a:ext>
            </a:extLst>
          </p:cNvPr>
          <p:cNvSpPr>
            <a:spLocks noGrp="1"/>
          </p:cNvSpPr>
          <p:nvPr>
            <p:ph type="ftr" sz="quarter" idx="11"/>
          </p:nvPr>
        </p:nvSpPr>
        <p:spPr/>
        <p:txBody>
          <a:bodyPr/>
          <a:lstStyle/>
          <a:p>
            <a:r>
              <a:rPr lang="en-US"/>
              <a:t>www.Shyamsir.com</a:t>
            </a:r>
          </a:p>
        </p:txBody>
      </p:sp>
      <p:pic>
        <p:nvPicPr>
          <p:cNvPr id="6" name="Picture 5">
            <a:extLst>
              <a:ext uri="{FF2B5EF4-FFF2-40B4-BE49-F238E27FC236}">
                <a16:creationId xmlns:a16="http://schemas.microsoft.com/office/drawing/2014/main" id="{AABDD659-DEBE-4537-ADAA-A196239429AB}"/>
              </a:ext>
            </a:extLst>
          </p:cNvPr>
          <p:cNvPicPr>
            <a:picLocks noChangeAspect="1"/>
          </p:cNvPicPr>
          <p:nvPr/>
        </p:nvPicPr>
        <p:blipFill>
          <a:blip r:embed="rId2"/>
          <a:stretch>
            <a:fillRect/>
          </a:stretch>
        </p:blipFill>
        <p:spPr>
          <a:xfrm>
            <a:off x="7795591" y="365125"/>
            <a:ext cx="3377207" cy="2047323"/>
          </a:xfrm>
          <a:prstGeom prst="rect">
            <a:avLst/>
          </a:prstGeom>
        </p:spPr>
      </p:pic>
    </p:spTree>
    <p:extLst>
      <p:ext uri="{BB962C8B-B14F-4D97-AF65-F5344CB8AC3E}">
        <p14:creationId xmlns:p14="http://schemas.microsoft.com/office/powerpoint/2010/main" val="24410962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12CF-69C8-49F0-A5A2-35ABA7C6CB83}"/>
              </a:ext>
            </a:extLst>
          </p:cNvPr>
          <p:cNvSpPr>
            <a:spLocks noGrp="1"/>
          </p:cNvSpPr>
          <p:nvPr>
            <p:ph type="title"/>
          </p:nvPr>
        </p:nvSpPr>
        <p:spPr/>
        <p:txBody>
          <a:bodyPr>
            <a:normAutofit/>
          </a:bodyPr>
          <a:lstStyle/>
          <a:p>
            <a:r>
              <a:rPr lang="en-US" sz="4000" b="1" dirty="0">
                <a:solidFill>
                  <a:srgbClr val="00B176"/>
                </a:solidFill>
                <a:latin typeface="Podkova"/>
              </a:rPr>
              <a:t>Inheritance</a:t>
            </a:r>
          </a:p>
        </p:txBody>
      </p:sp>
      <p:sp>
        <p:nvSpPr>
          <p:cNvPr id="3" name="Content Placeholder 2">
            <a:extLst>
              <a:ext uri="{FF2B5EF4-FFF2-40B4-BE49-F238E27FC236}">
                <a16:creationId xmlns:a16="http://schemas.microsoft.com/office/drawing/2014/main" id="{C28C3667-75AF-459D-9F58-B0004A148EB7}"/>
              </a:ext>
            </a:extLst>
          </p:cNvPr>
          <p:cNvSpPr>
            <a:spLocks noGrp="1"/>
          </p:cNvSpPr>
          <p:nvPr>
            <p:ph idx="1"/>
          </p:nvPr>
        </p:nvSpPr>
        <p:spPr/>
        <p:txBody>
          <a:bodyPr>
            <a:normAutofit fontScale="85000" lnSpcReduction="20000"/>
          </a:bodyPr>
          <a:lstStyle/>
          <a:p>
            <a:pPr marL="0" indent="0">
              <a:buNone/>
            </a:pPr>
            <a:r>
              <a:rPr lang="en-US" b="0" dirty="0">
                <a:effectLst/>
                <a:latin typeface="Consolas" panose="020B0609020204030204" pitchFamily="49" charset="0"/>
              </a:rPr>
              <a:t> class marks extends student{</a:t>
            </a:r>
          </a:p>
          <a:p>
            <a:pPr marL="0" indent="0">
              <a:buNone/>
            </a:pPr>
            <a:r>
              <a:rPr lang="en-US" b="0" dirty="0">
                <a:effectLst/>
                <a:latin typeface="Consolas" panose="020B0609020204030204" pitchFamily="49" charset="0"/>
              </a:rPr>
              <a:t>                constructor(</a:t>
            </a:r>
            <a:r>
              <a:rPr lang="en-US" b="0" dirty="0" err="1">
                <a:effectLst/>
                <a:latin typeface="Consolas" panose="020B0609020204030204" pitchFamily="49" charset="0"/>
              </a:rPr>
              <a:t>name,no,english,hindi</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super(</a:t>
            </a:r>
            <a:r>
              <a:rPr lang="en-US" b="0" dirty="0" err="1">
                <a:effectLst/>
                <a:latin typeface="Consolas" panose="020B0609020204030204" pitchFamily="49" charset="0"/>
              </a:rPr>
              <a:t>name,no</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this.english</a:t>
            </a:r>
            <a:r>
              <a:rPr lang="en-US" b="0" dirty="0">
                <a:effectLst/>
                <a:latin typeface="Consolas" panose="020B0609020204030204" pitchFamily="49" charset="0"/>
              </a:rPr>
              <a:t>=</a:t>
            </a:r>
            <a:r>
              <a:rPr lang="en-US" b="0" dirty="0" err="1">
                <a:effectLst/>
                <a:latin typeface="Consolas" panose="020B0609020204030204" pitchFamily="49" charset="0"/>
              </a:rPr>
              <a:t>english</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this.hindi</a:t>
            </a:r>
            <a:r>
              <a:rPr lang="en-US" b="0" dirty="0">
                <a:effectLst/>
                <a:latin typeface="Consolas" panose="020B0609020204030204" pitchFamily="49" charset="0"/>
              </a:rPr>
              <a:t>=</a:t>
            </a:r>
            <a:r>
              <a:rPr lang="en-US" b="0" dirty="0" err="1">
                <a:effectLst/>
                <a:latin typeface="Consolas" panose="020B0609020204030204" pitchFamily="49" charset="0"/>
              </a:rPr>
              <a:t>hindi</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printmarks</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document.writeln</a:t>
            </a:r>
            <a:r>
              <a:rPr lang="en-US" b="0" dirty="0">
                <a:effectLst/>
                <a:latin typeface="Consolas" panose="020B0609020204030204" pitchFamily="49" charset="0"/>
              </a:rPr>
              <a:t>(`No = ${</a:t>
            </a:r>
            <a:r>
              <a:rPr lang="en-US" b="0" dirty="0" err="1">
                <a:effectLst/>
                <a:latin typeface="Consolas" panose="020B0609020204030204" pitchFamily="49" charset="0"/>
              </a:rPr>
              <a:t>this.english</a:t>
            </a:r>
            <a:r>
              <a:rPr lang="en-US" b="0" dirty="0">
                <a:effectLst/>
                <a:latin typeface="Consolas" panose="020B0609020204030204" pitchFamily="49" charset="0"/>
              </a:rPr>
              <a:t>} Name = ${</a:t>
            </a:r>
            <a:r>
              <a:rPr lang="en-US" b="0" dirty="0" err="1">
                <a:effectLst/>
                <a:latin typeface="Consolas" panose="020B0609020204030204" pitchFamily="49" charset="0"/>
              </a:rPr>
              <a:t>this.hindi</a:t>
            </a:r>
            <a:r>
              <a:rPr lang="en-US" b="0" dirty="0">
                <a:effectLst/>
                <a:latin typeface="Consolas" panose="020B0609020204030204" pitchFamily="49" charset="0"/>
              </a:rPr>
              <a:t>} &lt;</a:t>
            </a:r>
            <a:r>
              <a:rPr lang="en-US" b="0" dirty="0" err="1">
                <a:effectLst/>
                <a:latin typeface="Consolas" panose="020B0609020204030204" pitchFamily="49" charset="0"/>
              </a:rPr>
              <a:t>br</a:t>
            </a:r>
            <a:r>
              <a:rPr lang="en-US" b="0" dirty="0">
                <a:effectLst/>
                <a:latin typeface="Consolas" panose="020B0609020204030204" pitchFamily="49" charset="0"/>
              </a:rPr>
              <a:t>&gt;`);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p>
        </p:txBody>
      </p:sp>
      <p:sp>
        <p:nvSpPr>
          <p:cNvPr id="4" name="Footer Placeholder 3">
            <a:extLst>
              <a:ext uri="{FF2B5EF4-FFF2-40B4-BE49-F238E27FC236}">
                <a16:creationId xmlns:a16="http://schemas.microsoft.com/office/drawing/2014/main" id="{7E0C0E6C-9B25-42D5-B0C2-BF3F985F57E3}"/>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49682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A63-6616-40EB-8B9A-BB78DEFD98F2}"/>
              </a:ext>
            </a:extLst>
          </p:cNvPr>
          <p:cNvSpPr>
            <a:spLocks noGrp="1"/>
          </p:cNvSpPr>
          <p:nvPr>
            <p:ph type="title"/>
          </p:nvPr>
        </p:nvSpPr>
        <p:spPr/>
        <p:txBody>
          <a:bodyPr/>
          <a:lstStyle/>
          <a:p>
            <a:r>
              <a:rPr lang="en-US" sz="4400" b="1" dirty="0">
                <a:solidFill>
                  <a:srgbClr val="00B176"/>
                </a:solidFill>
                <a:latin typeface="Podkova"/>
              </a:rPr>
              <a:t>Alert(), Prompt(), Confirm()</a:t>
            </a:r>
            <a:endParaRPr lang="en-US" dirty="0"/>
          </a:p>
        </p:txBody>
      </p:sp>
      <p:sp>
        <p:nvSpPr>
          <p:cNvPr id="4" name="Footer Placeholder 3">
            <a:extLst>
              <a:ext uri="{FF2B5EF4-FFF2-40B4-BE49-F238E27FC236}">
                <a16:creationId xmlns:a16="http://schemas.microsoft.com/office/drawing/2014/main" id="{7C79C886-2C68-4C6C-8632-560D257104DF}"/>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00592350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12CF-69C8-49F0-A5A2-35ABA7C6CB83}"/>
              </a:ext>
            </a:extLst>
          </p:cNvPr>
          <p:cNvSpPr>
            <a:spLocks noGrp="1"/>
          </p:cNvSpPr>
          <p:nvPr>
            <p:ph type="title"/>
          </p:nvPr>
        </p:nvSpPr>
        <p:spPr/>
        <p:txBody>
          <a:bodyPr>
            <a:normAutofit/>
          </a:bodyPr>
          <a:lstStyle/>
          <a:p>
            <a:r>
              <a:rPr lang="en-US" sz="4000" b="1" dirty="0">
                <a:solidFill>
                  <a:srgbClr val="00B176"/>
                </a:solidFill>
                <a:latin typeface="Podkova"/>
              </a:rPr>
              <a:t>Inheritance</a:t>
            </a:r>
          </a:p>
        </p:txBody>
      </p:sp>
      <p:sp>
        <p:nvSpPr>
          <p:cNvPr id="3" name="Content Placeholder 2">
            <a:extLst>
              <a:ext uri="{FF2B5EF4-FFF2-40B4-BE49-F238E27FC236}">
                <a16:creationId xmlns:a16="http://schemas.microsoft.com/office/drawing/2014/main" id="{C28C3667-75AF-459D-9F58-B0004A148EB7}"/>
              </a:ext>
            </a:extLst>
          </p:cNvPr>
          <p:cNvSpPr>
            <a:spLocks noGrp="1"/>
          </p:cNvSpPr>
          <p:nvPr>
            <p:ph idx="1"/>
          </p:nvPr>
        </p:nvSpPr>
        <p:spPr/>
        <p:txBody>
          <a:bodyPr>
            <a:normAutofit fontScale="85000" lnSpcReduction="20000"/>
          </a:bodyPr>
          <a:lstStyle/>
          <a:p>
            <a:pPr marL="0" indent="0">
              <a:buNone/>
            </a:pPr>
            <a:r>
              <a:rPr lang="en-US" b="0" dirty="0">
                <a:effectLst/>
                <a:latin typeface="Consolas" panose="020B0609020204030204" pitchFamily="49" charset="0"/>
              </a:rPr>
              <a:t> class result extends marks{</a:t>
            </a:r>
          </a:p>
          <a:p>
            <a:pPr marL="0" indent="0">
              <a:buNone/>
            </a:pPr>
            <a:r>
              <a:rPr lang="en-US" b="0" dirty="0">
                <a:effectLst/>
                <a:latin typeface="Consolas" panose="020B0609020204030204" pitchFamily="49" charset="0"/>
              </a:rPr>
              <a:t>                 constructor(</a:t>
            </a:r>
            <a:r>
              <a:rPr lang="en-US" b="0" dirty="0" err="1">
                <a:effectLst/>
                <a:latin typeface="Consolas" panose="020B0609020204030204" pitchFamily="49" charset="0"/>
              </a:rPr>
              <a:t>name,no,english,hindi</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super(</a:t>
            </a:r>
            <a:r>
              <a:rPr lang="en-US" b="0" dirty="0" err="1">
                <a:effectLst/>
                <a:latin typeface="Consolas" panose="020B0609020204030204" pitchFamily="49" charset="0"/>
              </a:rPr>
              <a:t>name,no,english,hindi</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this.result</a:t>
            </a:r>
            <a:r>
              <a:rPr lang="en-US" b="0" dirty="0">
                <a:effectLst/>
                <a:latin typeface="Consolas" panose="020B0609020204030204" pitchFamily="49" charset="0"/>
              </a:rPr>
              <a:t>=0;</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printresult</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this.total</a:t>
            </a:r>
            <a:r>
              <a:rPr lang="en-US" b="0" dirty="0">
                <a:effectLst/>
                <a:latin typeface="Consolas" panose="020B0609020204030204" pitchFamily="49" charset="0"/>
              </a:rPr>
              <a:t>=</a:t>
            </a:r>
            <a:r>
              <a:rPr lang="en-US" b="0" dirty="0" err="1">
                <a:effectLst/>
                <a:latin typeface="Consolas" panose="020B0609020204030204" pitchFamily="49" charset="0"/>
              </a:rPr>
              <a:t>this.hindi</a:t>
            </a:r>
            <a:r>
              <a:rPr lang="en-US" b="0" dirty="0">
                <a:effectLst/>
                <a:latin typeface="Consolas" panose="020B0609020204030204" pitchFamily="49" charset="0"/>
              </a:rPr>
              <a:t>+ </a:t>
            </a:r>
            <a:r>
              <a:rPr lang="en-US" b="0" dirty="0" err="1">
                <a:effectLst/>
                <a:latin typeface="Consolas" panose="020B0609020204030204" pitchFamily="49" charset="0"/>
              </a:rPr>
              <a:t>this.english</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document.writeln</a:t>
            </a:r>
            <a:r>
              <a:rPr lang="en-US" b="0" dirty="0">
                <a:effectLst/>
                <a:latin typeface="Consolas" panose="020B0609020204030204" pitchFamily="49" charset="0"/>
              </a:rPr>
              <a:t>(`Total = ${</a:t>
            </a:r>
            <a:r>
              <a:rPr lang="en-US" b="0" dirty="0" err="1">
                <a:effectLst/>
                <a:latin typeface="Consolas" panose="020B0609020204030204" pitchFamily="49" charset="0"/>
              </a:rPr>
              <a:t>this.total</a:t>
            </a:r>
            <a:r>
              <a:rPr lang="en-US" b="0" dirty="0">
                <a:effectLst/>
                <a:latin typeface="Consolas" panose="020B0609020204030204" pitchFamily="49" charset="0"/>
              </a:rPr>
              <a:t>} &lt;</a:t>
            </a:r>
            <a:r>
              <a:rPr lang="en-US" b="0" dirty="0" err="1">
                <a:effectLst/>
                <a:latin typeface="Consolas" panose="020B0609020204030204" pitchFamily="49" charset="0"/>
              </a:rPr>
              <a:t>br</a:t>
            </a:r>
            <a:r>
              <a:rPr lang="en-US" b="0" dirty="0">
                <a:effectLst/>
                <a:latin typeface="Consolas" panose="020B0609020204030204" pitchFamily="49" charset="0"/>
              </a:rPr>
              <a:t>&gt;`);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p>
        </p:txBody>
      </p:sp>
      <p:sp>
        <p:nvSpPr>
          <p:cNvPr id="4" name="Footer Placeholder 3">
            <a:extLst>
              <a:ext uri="{FF2B5EF4-FFF2-40B4-BE49-F238E27FC236}">
                <a16:creationId xmlns:a16="http://schemas.microsoft.com/office/drawing/2014/main" id="{7E0C0E6C-9B25-42D5-B0C2-BF3F985F57E3}"/>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14461609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12CF-69C8-49F0-A5A2-35ABA7C6CB83}"/>
              </a:ext>
            </a:extLst>
          </p:cNvPr>
          <p:cNvSpPr>
            <a:spLocks noGrp="1"/>
          </p:cNvSpPr>
          <p:nvPr>
            <p:ph type="title"/>
          </p:nvPr>
        </p:nvSpPr>
        <p:spPr/>
        <p:txBody>
          <a:bodyPr>
            <a:normAutofit/>
          </a:bodyPr>
          <a:lstStyle/>
          <a:p>
            <a:r>
              <a:rPr lang="en-US" sz="4000" b="1" dirty="0">
                <a:solidFill>
                  <a:srgbClr val="00B176"/>
                </a:solidFill>
                <a:latin typeface="Podkova"/>
              </a:rPr>
              <a:t>Inheritance</a:t>
            </a:r>
          </a:p>
        </p:txBody>
      </p:sp>
      <p:sp>
        <p:nvSpPr>
          <p:cNvPr id="3" name="Content Placeholder 2">
            <a:extLst>
              <a:ext uri="{FF2B5EF4-FFF2-40B4-BE49-F238E27FC236}">
                <a16:creationId xmlns:a16="http://schemas.microsoft.com/office/drawing/2014/main" id="{C28C3667-75AF-459D-9F58-B0004A148EB7}"/>
              </a:ext>
            </a:extLst>
          </p:cNvPr>
          <p:cNvSpPr>
            <a:spLocks noGrp="1"/>
          </p:cNvSpPr>
          <p:nvPr>
            <p:ph idx="1"/>
          </p:nvPr>
        </p:nvSpPr>
        <p:spPr/>
        <p:txBody>
          <a:bodyPr>
            <a:normAutofit/>
          </a:bodyPr>
          <a:lstStyle/>
          <a:p>
            <a:pPr marL="0" indent="0">
              <a:buNone/>
            </a:pP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        let r1=new result("ram",32,40,45);</a:t>
            </a:r>
          </a:p>
          <a:p>
            <a:pPr marL="0" indent="0">
              <a:buNone/>
            </a:pPr>
            <a:r>
              <a:rPr lang="en-US" b="0" dirty="0">
                <a:effectLst/>
                <a:latin typeface="Consolas" panose="020B0609020204030204" pitchFamily="49" charset="0"/>
              </a:rPr>
              <a:t>                r1.printstudent();</a:t>
            </a:r>
          </a:p>
          <a:p>
            <a:pPr marL="0" indent="0">
              <a:buNone/>
            </a:pPr>
            <a:r>
              <a:rPr lang="en-US" b="0" dirty="0">
                <a:effectLst/>
                <a:latin typeface="Consolas" panose="020B0609020204030204" pitchFamily="49" charset="0"/>
              </a:rPr>
              <a:t>                r1.printmarks();</a:t>
            </a:r>
          </a:p>
          <a:p>
            <a:pPr marL="0" indent="0">
              <a:buNone/>
            </a:pPr>
            <a:r>
              <a:rPr lang="en-US" b="0" dirty="0">
                <a:effectLst/>
                <a:latin typeface="Consolas" panose="020B0609020204030204" pitchFamily="49" charset="0"/>
              </a:rPr>
              <a:t>                r1.printresult();</a:t>
            </a:r>
          </a:p>
          <a:p>
            <a:pPr marL="0" indent="0">
              <a:buNone/>
            </a:pPr>
            <a:r>
              <a:rPr lang="en-US" b="0" dirty="0">
                <a:effectLst/>
                <a:latin typeface="Consolas" panose="020B0609020204030204" pitchFamily="49" charset="0"/>
              </a:rPr>
              <a:t>    &lt;/script&gt;</a:t>
            </a:r>
          </a:p>
        </p:txBody>
      </p:sp>
      <p:sp>
        <p:nvSpPr>
          <p:cNvPr id="4" name="Footer Placeholder 3">
            <a:extLst>
              <a:ext uri="{FF2B5EF4-FFF2-40B4-BE49-F238E27FC236}">
                <a16:creationId xmlns:a16="http://schemas.microsoft.com/office/drawing/2014/main" id="{7E0C0E6C-9B25-42D5-B0C2-BF3F985F57E3}"/>
              </a:ext>
            </a:extLst>
          </p:cNvPr>
          <p:cNvSpPr>
            <a:spLocks noGrp="1"/>
          </p:cNvSpPr>
          <p:nvPr>
            <p:ph type="ftr" sz="quarter" idx="11"/>
          </p:nvPr>
        </p:nvSpPr>
        <p:spPr/>
        <p:txBody>
          <a:bodyPr/>
          <a:lstStyle/>
          <a:p>
            <a:r>
              <a:rPr lang="en-US"/>
              <a:t>www.Shyamsir.com</a:t>
            </a:r>
          </a:p>
        </p:txBody>
      </p:sp>
      <p:pic>
        <p:nvPicPr>
          <p:cNvPr id="6" name="Picture 5">
            <a:extLst>
              <a:ext uri="{FF2B5EF4-FFF2-40B4-BE49-F238E27FC236}">
                <a16:creationId xmlns:a16="http://schemas.microsoft.com/office/drawing/2014/main" id="{AABDD659-DEBE-4537-ADAA-A196239429AB}"/>
              </a:ext>
            </a:extLst>
          </p:cNvPr>
          <p:cNvPicPr>
            <a:picLocks noChangeAspect="1"/>
          </p:cNvPicPr>
          <p:nvPr/>
        </p:nvPicPr>
        <p:blipFill>
          <a:blip r:embed="rId2"/>
          <a:stretch>
            <a:fillRect/>
          </a:stretch>
        </p:blipFill>
        <p:spPr>
          <a:xfrm>
            <a:off x="8458200" y="3545647"/>
            <a:ext cx="3377207" cy="2047323"/>
          </a:xfrm>
          <a:prstGeom prst="rect">
            <a:avLst/>
          </a:prstGeom>
        </p:spPr>
      </p:pic>
    </p:spTree>
    <p:extLst>
      <p:ext uri="{BB962C8B-B14F-4D97-AF65-F5344CB8AC3E}">
        <p14:creationId xmlns:p14="http://schemas.microsoft.com/office/powerpoint/2010/main" val="223331338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12CF-69C8-49F0-A5A2-35ABA7C6CB83}"/>
              </a:ext>
            </a:extLst>
          </p:cNvPr>
          <p:cNvSpPr>
            <a:spLocks noGrp="1"/>
          </p:cNvSpPr>
          <p:nvPr>
            <p:ph type="title"/>
          </p:nvPr>
        </p:nvSpPr>
        <p:spPr/>
        <p:txBody>
          <a:bodyPr>
            <a:normAutofit/>
          </a:bodyPr>
          <a:lstStyle/>
          <a:p>
            <a:r>
              <a:rPr lang="en-US" sz="4000" b="1" dirty="0">
                <a:solidFill>
                  <a:srgbClr val="00B176"/>
                </a:solidFill>
                <a:latin typeface="Podkova"/>
              </a:rPr>
              <a:t>Getter Setter</a:t>
            </a:r>
          </a:p>
        </p:txBody>
      </p:sp>
      <p:sp>
        <p:nvSpPr>
          <p:cNvPr id="3" name="Content Placeholder 2">
            <a:extLst>
              <a:ext uri="{FF2B5EF4-FFF2-40B4-BE49-F238E27FC236}">
                <a16:creationId xmlns:a16="http://schemas.microsoft.com/office/drawing/2014/main" id="{C28C3667-75AF-459D-9F58-B0004A148EB7}"/>
              </a:ext>
            </a:extLst>
          </p:cNvPr>
          <p:cNvSpPr>
            <a:spLocks noGrp="1"/>
          </p:cNvSpPr>
          <p:nvPr>
            <p:ph idx="1"/>
          </p:nvPr>
        </p:nvSpPr>
        <p:spPr/>
        <p:txBody>
          <a:bodyPr>
            <a:normAutofit fontScale="85000" lnSpcReduction="20000"/>
          </a:bodyPr>
          <a:lstStyle/>
          <a:p>
            <a:pPr marL="0" indent="0">
              <a:buNone/>
            </a:pPr>
            <a:r>
              <a:rPr lang="en-US" dirty="0">
                <a:latin typeface="Consolas" panose="020B0609020204030204" pitchFamily="49" charset="0"/>
              </a:rPr>
              <a:t>class Car {</a:t>
            </a:r>
            <a:br>
              <a:rPr lang="en-US" dirty="0">
                <a:latin typeface="Consolas" panose="020B0609020204030204" pitchFamily="49" charset="0"/>
              </a:rPr>
            </a:br>
            <a:r>
              <a:rPr lang="en-US" dirty="0">
                <a:latin typeface="Consolas" panose="020B0609020204030204" pitchFamily="49" charset="0"/>
              </a:rPr>
              <a:t>  constructor(brand) {</a:t>
            </a:r>
            <a:br>
              <a:rPr lang="en-US" dirty="0">
                <a:latin typeface="Consolas" panose="020B0609020204030204" pitchFamily="49" charset="0"/>
              </a:rPr>
            </a:br>
            <a:r>
              <a:rPr lang="en-US" dirty="0">
                <a:latin typeface="Consolas" panose="020B0609020204030204" pitchFamily="49" charset="0"/>
              </a:rPr>
              <a:t>    this._</a:t>
            </a:r>
            <a:r>
              <a:rPr lang="en-US" dirty="0" err="1">
                <a:latin typeface="Consolas" panose="020B0609020204030204" pitchFamily="49" charset="0"/>
              </a:rPr>
              <a:t>carname</a:t>
            </a:r>
            <a:r>
              <a:rPr lang="en-US" dirty="0">
                <a:latin typeface="Consolas" panose="020B0609020204030204" pitchFamily="49" charset="0"/>
              </a:rPr>
              <a:t> = brand;</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get </a:t>
            </a:r>
            <a:r>
              <a:rPr lang="en-US" dirty="0" err="1">
                <a:latin typeface="Consolas" panose="020B0609020204030204" pitchFamily="49" charset="0"/>
              </a:rPr>
              <a:t>carname</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return this._</a:t>
            </a:r>
            <a:r>
              <a:rPr lang="en-US" dirty="0" err="1">
                <a:latin typeface="Consolas" panose="020B0609020204030204" pitchFamily="49" charset="0"/>
              </a:rPr>
              <a:t>carname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set </a:t>
            </a:r>
            <a:r>
              <a:rPr lang="en-US" dirty="0" err="1">
                <a:latin typeface="Consolas" panose="020B0609020204030204" pitchFamily="49" charset="0"/>
              </a:rPr>
              <a:t>carname</a:t>
            </a:r>
            <a:r>
              <a:rPr lang="en-US" dirty="0">
                <a:latin typeface="Consolas" panose="020B0609020204030204" pitchFamily="49" charset="0"/>
              </a:rPr>
              <a:t>(x) {</a:t>
            </a:r>
            <a:br>
              <a:rPr lang="en-US" dirty="0">
                <a:latin typeface="Consolas" panose="020B0609020204030204" pitchFamily="49" charset="0"/>
              </a:rPr>
            </a:br>
            <a:r>
              <a:rPr lang="en-US" dirty="0">
                <a:latin typeface="Consolas" panose="020B0609020204030204" pitchFamily="49" charset="0"/>
              </a:rPr>
              <a:t>    this._</a:t>
            </a:r>
            <a:r>
              <a:rPr lang="en-US" dirty="0" err="1">
                <a:latin typeface="Consolas" panose="020B0609020204030204" pitchFamily="49" charset="0"/>
              </a:rPr>
              <a:t>carname</a:t>
            </a:r>
            <a:r>
              <a:rPr lang="en-US" dirty="0">
                <a:latin typeface="Consolas" panose="020B0609020204030204" pitchFamily="49" charset="0"/>
              </a:rPr>
              <a:t> = x;</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let </a:t>
            </a:r>
            <a:r>
              <a:rPr lang="en-US" dirty="0" err="1">
                <a:latin typeface="Consolas" panose="020B0609020204030204" pitchFamily="49" charset="0"/>
              </a:rPr>
              <a:t>myCar</a:t>
            </a:r>
            <a:r>
              <a:rPr lang="en-US" dirty="0">
                <a:latin typeface="Consolas" panose="020B0609020204030204" pitchFamily="49" charset="0"/>
              </a:rPr>
              <a:t> = new Car("Ford");</a:t>
            </a:r>
            <a:br>
              <a:rPr lang="en-US" dirty="0">
                <a:latin typeface="Consolas" panose="020B0609020204030204" pitchFamily="49" charset="0"/>
              </a:rPr>
            </a:br>
            <a:r>
              <a:rPr lang="en-US" dirty="0" err="1">
                <a:latin typeface="Consolas" panose="020B0609020204030204" pitchFamily="49" charset="0"/>
              </a:rPr>
              <a:t>myCar.carname</a:t>
            </a:r>
            <a:r>
              <a:rPr lang="en-US" dirty="0">
                <a:latin typeface="Consolas" panose="020B0609020204030204" pitchFamily="49" charset="0"/>
              </a:rPr>
              <a:t> = "Volvo";</a:t>
            </a:r>
            <a:br>
              <a:rPr lang="en-US" dirty="0">
                <a:latin typeface="Consolas" panose="020B0609020204030204" pitchFamily="49" charset="0"/>
              </a:rPr>
            </a:br>
            <a:r>
              <a:rPr lang="en-US" dirty="0" err="1">
                <a:latin typeface="Consolas" panose="020B0609020204030204" pitchFamily="49" charset="0"/>
              </a:rPr>
              <a:t>document.getElementById</a:t>
            </a:r>
            <a:r>
              <a:rPr lang="en-US" dirty="0">
                <a:latin typeface="Consolas" panose="020B0609020204030204" pitchFamily="49" charset="0"/>
              </a:rPr>
              <a:t>("demo").</a:t>
            </a:r>
            <a:r>
              <a:rPr lang="en-US" dirty="0" err="1">
                <a:latin typeface="Consolas" panose="020B0609020204030204" pitchFamily="49" charset="0"/>
              </a:rPr>
              <a:t>innerHTML</a:t>
            </a:r>
            <a:r>
              <a:rPr lang="en-US" dirty="0">
                <a:latin typeface="Consolas" panose="020B0609020204030204" pitchFamily="49" charset="0"/>
              </a:rPr>
              <a:t> = </a:t>
            </a:r>
            <a:r>
              <a:rPr lang="en-US" dirty="0" err="1">
                <a:latin typeface="Consolas" panose="020B0609020204030204" pitchFamily="49" charset="0"/>
              </a:rPr>
              <a:t>myCar.carname</a:t>
            </a:r>
            <a:r>
              <a:rPr lang="en-US" dirty="0">
                <a:latin typeface="Consolas" panose="020B0609020204030204" pitchFamily="49" charset="0"/>
              </a:rPr>
              <a:t>;</a:t>
            </a:r>
          </a:p>
        </p:txBody>
      </p:sp>
      <p:sp>
        <p:nvSpPr>
          <p:cNvPr id="4" name="Footer Placeholder 3">
            <a:extLst>
              <a:ext uri="{FF2B5EF4-FFF2-40B4-BE49-F238E27FC236}">
                <a16:creationId xmlns:a16="http://schemas.microsoft.com/office/drawing/2014/main" id="{7E0C0E6C-9B25-42D5-B0C2-BF3F985F57E3}"/>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37694665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0185-5445-4805-8086-1F9E9A25EAED}"/>
              </a:ext>
            </a:extLst>
          </p:cNvPr>
          <p:cNvSpPr>
            <a:spLocks noGrp="1"/>
          </p:cNvSpPr>
          <p:nvPr>
            <p:ph type="ctrTitle"/>
          </p:nvPr>
        </p:nvSpPr>
        <p:spPr/>
        <p:txBody>
          <a:bodyPr>
            <a:normAutofit/>
          </a:bodyPr>
          <a:lstStyle/>
          <a:p>
            <a:r>
              <a:rPr lang="en-US" sz="4000" b="1" dirty="0">
                <a:solidFill>
                  <a:srgbClr val="00B176"/>
                </a:solidFill>
                <a:latin typeface="Podkova"/>
              </a:rPr>
              <a:t>Live Server and Module</a:t>
            </a:r>
          </a:p>
        </p:txBody>
      </p:sp>
      <p:sp>
        <p:nvSpPr>
          <p:cNvPr id="4" name="Footer Placeholder 3">
            <a:extLst>
              <a:ext uri="{FF2B5EF4-FFF2-40B4-BE49-F238E27FC236}">
                <a16:creationId xmlns:a16="http://schemas.microsoft.com/office/drawing/2014/main" id="{D37568F6-E5D3-4BBB-A0CE-407DC1319102}"/>
              </a:ext>
            </a:extLst>
          </p:cNvPr>
          <p:cNvSpPr>
            <a:spLocks noGrp="1"/>
          </p:cNvSpPr>
          <p:nvPr>
            <p:ph type="ftr" sz="quarter" idx="11"/>
          </p:nvPr>
        </p:nvSpPr>
        <p:spPr/>
        <p:txBody>
          <a:bodyPr/>
          <a:lstStyle/>
          <a:p>
            <a:r>
              <a:rPr lang="en-US"/>
              <a:t>www.Shyamsir.com</a:t>
            </a:r>
          </a:p>
        </p:txBody>
      </p:sp>
      <p:pic>
        <p:nvPicPr>
          <p:cNvPr id="6" name="Picture 5">
            <a:extLst>
              <a:ext uri="{FF2B5EF4-FFF2-40B4-BE49-F238E27FC236}">
                <a16:creationId xmlns:a16="http://schemas.microsoft.com/office/drawing/2014/main" id="{3DC97542-427B-4B0C-80B1-F432F1AEE1E8}"/>
              </a:ext>
            </a:extLst>
          </p:cNvPr>
          <p:cNvPicPr>
            <a:picLocks noChangeAspect="1"/>
          </p:cNvPicPr>
          <p:nvPr/>
        </p:nvPicPr>
        <p:blipFill>
          <a:blip r:embed="rId2"/>
          <a:stretch>
            <a:fillRect/>
          </a:stretch>
        </p:blipFill>
        <p:spPr>
          <a:xfrm>
            <a:off x="201552" y="23813"/>
            <a:ext cx="1629789" cy="1655762"/>
          </a:xfrm>
          <a:prstGeom prst="rect">
            <a:avLst/>
          </a:prstGeom>
        </p:spPr>
      </p:pic>
      <p:pic>
        <p:nvPicPr>
          <p:cNvPr id="8" name="Picture 7">
            <a:extLst>
              <a:ext uri="{FF2B5EF4-FFF2-40B4-BE49-F238E27FC236}">
                <a16:creationId xmlns:a16="http://schemas.microsoft.com/office/drawing/2014/main" id="{C3429718-0D56-4829-832A-A34A6889073B}"/>
              </a:ext>
            </a:extLst>
          </p:cNvPr>
          <p:cNvPicPr>
            <a:picLocks noChangeAspect="1"/>
          </p:cNvPicPr>
          <p:nvPr/>
        </p:nvPicPr>
        <p:blipFill>
          <a:blip r:embed="rId3"/>
          <a:stretch>
            <a:fillRect/>
          </a:stretch>
        </p:blipFill>
        <p:spPr>
          <a:xfrm>
            <a:off x="10337430" y="23813"/>
            <a:ext cx="1653017" cy="1576387"/>
          </a:xfrm>
          <a:prstGeom prst="rect">
            <a:avLst/>
          </a:prstGeom>
        </p:spPr>
      </p:pic>
    </p:spTree>
    <p:extLst>
      <p:ext uri="{BB962C8B-B14F-4D97-AF65-F5344CB8AC3E}">
        <p14:creationId xmlns:p14="http://schemas.microsoft.com/office/powerpoint/2010/main" val="354300079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12CF-69C8-49F0-A5A2-35ABA7C6CB83}"/>
              </a:ext>
            </a:extLst>
          </p:cNvPr>
          <p:cNvSpPr>
            <a:spLocks noGrp="1"/>
          </p:cNvSpPr>
          <p:nvPr>
            <p:ph type="title"/>
          </p:nvPr>
        </p:nvSpPr>
        <p:spPr/>
        <p:txBody>
          <a:bodyPr>
            <a:normAutofit/>
          </a:bodyPr>
          <a:lstStyle/>
          <a:p>
            <a:r>
              <a:rPr lang="en-US" sz="4000" b="1" dirty="0">
                <a:solidFill>
                  <a:srgbClr val="00B176"/>
                </a:solidFill>
                <a:latin typeface="Podkova"/>
              </a:rPr>
              <a:t>Modules Live Server </a:t>
            </a:r>
          </a:p>
        </p:txBody>
      </p:sp>
      <p:sp>
        <p:nvSpPr>
          <p:cNvPr id="3" name="Content Placeholder 2">
            <a:extLst>
              <a:ext uri="{FF2B5EF4-FFF2-40B4-BE49-F238E27FC236}">
                <a16:creationId xmlns:a16="http://schemas.microsoft.com/office/drawing/2014/main" id="{C28C3667-75AF-459D-9F58-B0004A148EB7}"/>
              </a:ext>
            </a:extLst>
          </p:cNvPr>
          <p:cNvSpPr>
            <a:spLocks noGrp="1"/>
          </p:cNvSpPr>
          <p:nvPr>
            <p:ph idx="1"/>
          </p:nvPr>
        </p:nvSpPr>
        <p:spPr/>
        <p:txBody>
          <a:bodyPr>
            <a:normAutofit/>
          </a:bodyPr>
          <a:lstStyle/>
          <a:p>
            <a:pPr marL="0" indent="0">
              <a:buNone/>
            </a:pPr>
            <a:r>
              <a:rPr lang="en-US" dirty="0">
                <a:latin typeface="Consolas" panose="020B0609020204030204" pitchFamily="49" charset="0"/>
              </a:rPr>
              <a:t>Install and restart</a:t>
            </a:r>
          </a:p>
        </p:txBody>
      </p:sp>
      <p:sp>
        <p:nvSpPr>
          <p:cNvPr id="4" name="Footer Placeholder 3">
            <a:extLst>
              <a:ext uri="{FF2B5EF4-FFF2-40B4-BE49-F238E27FC236}">
                <a16:creationId xmlns:a16="http://schemas.microsoft.com/office/drawing/2014/main" id="{7E0C0E6C-9B25-42D5-B0C2-BF3F985F57E3}"/>
              </a:ext>
            </a:extLst>
          </p:cNvPr>
          <p:cNvSpPr>
            <a:spLocks noGrp="1"/>
          </p:cNvSpPr>
          <p:nvPr>
            <p:ph type="ftr" sz="quarter" idx="11"/>
          </p:nvPr>
        </p:nvSpPr>
        <p:spPr/>
        <p:txBody>
          <a:bodyPr/>
          <a:lstStyle/>
          <a:p>
            <a:r>
              <a:rPr lang="en-US"/>
              <a:t>www.Shyamsir.com</a:t>
            </a:r>
          </a:p>
        </p:txBody>
      </p:sp>
      <p:pic>
        <p:nvPicPr>
          <p:cNvPr id="6" name="Picture 5">
            <a:extLst>
              <a:ext uri="{FF2B5EF4-FFF2-40B4-BE49-F238E27FC236}">
                <a16:creationId xmlns:a16="http://schemas.microsoft.com/office/drawing/2014/main" id="{703FC135-2036-4E0D-A400-254890C7E772}"/>
              </a:ext>
            </a:extLst>
          </p:cNvPr>
          <p:cNvPicPr>
            <a:picLocks noChangeAspect="1"/>
          </p:cNvPicPr>
          <p:nvPr/>
        </p:nvPicPr>
        <p:blipFill>
          <a:blip r:embed="rId2"/>
          <a:stretch>
            <a:fillRect/>
          </a:stretch>
        </p:blipFill>
        <p:spPr>
          <a:xfrm>
            <a:off x="6314793" y="451643"/>
            <a:ext cx="4076448" cy="2747963"/>
          </a:xfrm>
          <a:prstGeom prst="rect">
            <a:avLst/>
          </a:prstGeom>
        </p:spPr>
      </p:pic>
      <p:pic>
        <p:nvPicPr>
          <p:cNvPr id="8" name="Picture 7">
            <a:extLst>
              <a:ext uri="{FF2B5EF4-FFF2-40B4-BE49-F238E27FC236}">
                <a16:creationId xmlns:a16="http://schemas.microsoft.com/office/drawing/2014/main" id="{111CE285-97B8-4C54-95FF-B5333BC6AF81}"/>
              </a:ext>
            </a:extLst>
          </p:cNvPr>
          <p:cNvPicPr>
            <a:picLocks noChangeAspect="1"/>
          </p:cNvPicPr>
          <p:nvPr/>
        </p:nvPicPr>
        <p:blipFill>
          <a:blip r:embed="rId3"/>
          <a:stretch>
            <a:fillRect/>
          </a:stretch>
        </p:blipFill>
        <p:spPr>
          <a:xfrm>
            <a:off x="1204161" y="3429000"/>
            <a:ext cx="9437336" cy="3172620"/>
          </a:xfrm>
          <a:prstGeom prst="rect">
            <a:avLst/>
          </a:prstGeom>
        </p:spPr>
      </p:pic>
    </p:spTree>
    <p:extLst>
      <p:ext uri="{BB962C8B-B14F-4D97-AF65-F5344CB8AC3E}">
        <p14:creationId xmlns:p14="http://schemas.microsoft.com/office/powerpoint/2010/main" val="121236382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83E24C-4938-44C6-98B5-47BB2089BE2D}"/>
              </a:ext>
            </a:extLst>
          </p:cNvPr>
          <p:cNvSpPr>
            <a:spLocks noGrp="1"/>
          </p:cNvSpPr>
          <p:nvPr>
            <p:ph type="ftr" sz="quarter" idx="11"/>
          </p:nvPr>
        </p:nvSpPr>
        <p:spPr/>
        <p:txBody>
          <a:bodyPr/>
          <a:lstStyle/>
          <a:p>
            <a:r>
              <a:rPr lang="en-US"/>
              <a:t>www.Shyamsir.com</a:t>
            </a:r>
          </a:p>
        </p:txBody>
      </p:sp>
      <p:pic>
        <p:nvPicPr>
          <p:cNvPr id="4" name="Picture 3">
            <a:extLst>
              <a:ext uri="{FF2B5EF4-FFF2-40B4-BE49-F238E27FC236}">
                <a16:creationId xmlns:a16="http://schemas.microsoft.com/office/drawing/2014/main" id="{905F0104-3679-4459-8D40-A1207C098D79}"/>
              </a:ext>
            </a:extLst>
          </p:cNvPr>
          <p:cNvPicPr>
            <a:picLocks noChangeAspect="1"/>
          </p:cNvPicPr>
          <p:nvPr/>
        </p:nvPicPr>
        <p:blipFill>
          <a:blip r:embed="rId2"/>
          <a:stretch>
            <a:fillRect/>
          </a:stretch>
        </p:blipFill>
        <p:spPr>
          <a:xfrm>
            <a:off x="476952" y="581381"/>
            <a:ext cx="11238095" cy="5695238"/>
          </a:xfrm>
          <a:prstGeom prst="rect">
            <a:avLst/>
          </a:prstGeom>
        </p:spPr>
      </p:pic>
    </p:spTree>
    <p:extLst>
      <p:ext uri="{BB962C8B-B14F-4D97-AF65-F5344CB8AC3E}">
        <p14:creationId xmlns:p14="http://schemas.microsoft.com/office/powerpoint/2010/main" val="24875687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DE1A94-605E-4DD7-9339-B0C7AF1C47F0}"/>
              </a:ext>
            </a:extLst>
          </p:cNvPr>
          <p:cNvSpPr>
            <a:spLocks noGrp="1"/>
          </p:cNvSpPr>
          <p:nvPr>
            <p:ph type="ftr" sz="quarter" idx="11"/>
          </p:nvPr>
        </p:nvSpPr>
        <p:spPr/>
        <p:txBody>
          <a:bodyPr/>
          <a:lstStyle/>
          <a:p>
            <a:r>
              <a:rPr lang="en-US"/>
              <a:t>www.Shyamsir.com</a:t>
            </a:r>
          </a:p>
        </p:txBody>
      </p:sp>
      <p:pic>
        <p:nvPicPr>
          <p:cNvPr id="4" name="Picture 3">
            <a:extLst>
              <a:ext uri="{FF2B5EF4-FFF2-40B4-BE49-F238E27FC236}">
                <a16:creationId xmlns:a16="http://schemas.microsoft.com/office/drawing/2014/main" id="{F7DBB03E-06CE-4FB3-A957-D9D1386D9D9D}"/>
              </a:ext>
            </a:extLst>
          </p:cNvPr>
          <p:cNvPicPr>
            <a:picLocks noChangeAspect="1"/>
          </p:cNvPicPr>
          <p:nvPr/>
        </p:nvPicPr>
        <p:blipFill>
          <a:blip r:embed="rId2"/>
          <a:stretch>
            <a:fillRect/>
          </a:stretch>
        </p:blipFill>
        <p:spPr>
          <a:xfrm>
            <a:off x="969489" y="1487835"/>
            <a:ext cx="10116230" cy="1719191"/>
          </a:xfrm>
          <a:prstGeom prst="rect">
            <a:avLst/>
          </a:prstGeom>
        </p:spPr>
      </p:pic>
    </p:spTree>
    <p:extLst>
      <p:ext uri="{BB962C8B-B14F-4D97-AF65-F5344CB8AC3E}">
        <p14:creationId xmlns:p14="http://schemas.microsoft.com/office/powerpoint/2010/main" val="78528769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12CF-69C8-49F0-A5A2-35ABA7C6CB83}"/>
              </a:ext>
            </a:extLst>
          </p:cNvPr>
          <p:cNvSpPr>
            <a:spLocks noGrp="1"/>
          </p:cNvSpPr>
          <p:nvPr>
            <p:ph type="title"/>
          </p:nvPr>
        </p:nvSpPr>
        <p:spPr/>
        <p:txBody>
          <a:bodyPr>
            <a:normAutofit/>
          </a:bodyPr>
          <a:lstStyle/>
          <a:p>
            <a:r>
              <a:rPr lang="en-US" sz="4000" b="1" dirty="0">
                <a:solidFill>
                  <a:srgbClr val="00B176"/>
                </a:solidFill>
                <a:latin typeface="Podkova"/>
              </a:rPr>
              <a:t>Modules Live Server </a:t>
            </a:r>
          </a:p>
        </p:txBody>
      </p:sp>
      <p:sp>
        <p:nvSpPr>
          <p:cNvPr id="4" name="Footer Placeholder 3">
            <a:extLst>
              <a:ext uri="{FF2B5EF4-FFF2-40B4-BE49-F238E27FC236}">
                <a16:creationId xmlns:a16="http://schemas.microsoft.com/office/drawing/2014/main" id="{7E0C0E6C-9B25-42D5-B0C2-BF3F985F57E3}"/>
              </a:ext>
            </a:extLst>
          </p:cNvPr>
          <p:cNvSpPr>
            <a:spLocks noGrp="1"/>
          </p:cNvSpPr>
          <p:nvPr>
            <p:ph type="ftr" sz="quarter" idx="11"/>
          </p:nvPr>
        </p:nvSpPr>
        <p:spPr/>
        <p:txBody>
          <a:bodyPr/>
          <a:lstStyle/>
          <a:p>
            <a:r>
              <a:rPr lang="en-US"/>
              <a:t>www.Shyamsir.com</a:t>
            </a:r>
          </a:p>
        </p:txBody>
      </p:sp>
      <p:pic>
        <p:nvPicPr>
          <p:cNvPr id="9" name="Picture 8">
            <a:extLst>
              <a:ext uri="{FF2B5EF4-FFF2-40B4-BE49-F238E27FC236}">
                <a16:creationId xmlns:a16="http://schemas.microsoft.com/office/drawing/2014/main" id="{B873AB91-04A7-4646-BFCA-8A7F55624AB5}"/>
              </a:ext>
            </a:extLst>
          </p:cNvPr>
          <p:cNvPicPr>
            <a:picLocks noChangeAspect="1"/>
          </p:cNvPicPr>
          <p:nvPr/>
        </p:nvPicPr>
        <p:blipFill>
          <a:blip r:embed="rId2"/>
          <a:stretch>
            <a:fillRect/>
          </a:stretch>
        </p:blipFill>
        <p:spPr>
          <a:xfrm>
            <a:off x="692371" y="1559675"/>
            <a:ext cx="6198759" cy="4613267"/>
          </a:xfrm>
          <a:prstGeom prst="rect">
            <a:avLst/>
          </a:prstGeom>
        </p:spPr>
      </p:pic>
    </p:spTree>
    <p:extLst>
      <p:ext uri="{BB962C8B-B14F-4D97-AF65-F5344CB8AC3E}">
        <p14:creationId xmlns:p14="http://schemas.microsoft.com/office/powerpoint/2010/main" val="312021420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12CF-69C8-49F0-A5A2-35ABA7C6CB83}"/>
              </a:ext>
            </a:extLst>
          </p:cNvPr>
          <p:cNvSpPr>
            <a:spLocks noGrp="1"/>
          </p:cNvSpPr>
          <p:nvPr>
            <p:ph type="title"/>
          </p:nvPr>
        </p:nvSpPr>
        <p:spPr/>
        <p:txBody>
          <a:bodyPr>
            <a:normAutofit/>
          </a:bodyPr>
          <a:lstStyle/>
          <a:p>
            <a:r>
              <a:rPr lang="en-US" sz="4000" b="1" dirty="0">
                <a:solidFill>
                  <a:srgbClr val="00B176"/>
                </a:solidFill>
                <a:latin typeface="Podkova"/>
              </a:rPr>
              <a:t>Modules Live Server </a:t>
            </a:r>
          </a:p>
        </p:txBody>
      </p:sp>
      <p:sp>
        <p:nvSpPr>
          <p:cNvPr id="4" name="Footer Placeholder 3">
            <a:extLst>
              <a:ext uri="{FF2B5EF4-FFF2-40B4-BE49-F238E27FC236}">
                <a16:creationId xmlns:a16="http://schemas.microsoft.com/office/drawing/2014/main" id="{7E0C0E6C-9B25-42D5-B0C2-BF3F985F57E3}"/>
              </a:ext>
            </a:extLst>
          </p:cNvPr>
          <p:cNvSpPr>
            <a:spLocks noGrp="1"/>
          </p:cNvSpPr>
          <p:nvPr>
            <p:ph type="ftr" sz="quarter" idx="11"/>
          </p:nvPr>
        </p:nvSpPr>
        <p:spPr/>
        <p:txBody>
          <a:bodyPr/>
          <a:lstStyle/>
          <a:p>
            <a:r>
              <a:rPr lang="en-US"/>
              <a:t>www.Shyamsir.com</a:t>
            </a:r>
          </a:p>
        </p:txBody>
      </p:sp>
      <p:pic>
        <p:nvPicPr>
          <p:cNvPr id="5" name="Picture 4">
            <a:extLst>
              <a:ext uri="{FF2B5EF4-FFF2-40B4-BE49-F238E27FC236}">
                <a16:creationId xmlns:a16="http://schemas.microsoft.com/office/drawing/2014/main" id="{1330AB9C-BF1B-4EB1-AC55-F4B756D8AEDF}"/>
              </a:ext>
            </a:extLst>
          </p:cNvPr>
          <p:cNvPicPr>
            <a:picLocks noChangeAspect="1"/>
          </p:cNvPicPr>
          <p:nvPr/>
        </p:nvPicPr>
        <p:blipFill>
          <a:blip r:embed="rId2"/>
          <a:stretch>
            <a:fillRect/>
          </a:stretch>
        </p:blipFill>
        <p:spPr>
          <a:xfrm>
            <a:off x="1057905" y="2013995"/>
            <a:ext cx="10076190" cy="2009524"/>
          </a:xfrm>
          <a:prstGeom prst="rect">
            <a:avLst/>
          </a:prstGeom>
        </p:spPr>
      </p:pic>
    </p:spTree>
    <p:extLst>
      <p:ext uri="{BB962C8B-B14F-4D97-AF65-F5344CB8AC3E}">
        <p14:creationId xmlns:p14="http://schemas.microsoft.com/office/powerpoint/2010/main" val="2687243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12CF-69C8-49F0-A5A2-35ABA7C6CB83}"/>
              </a:ext>
            </a:extLst>
          </p:cNvPr>
          <p:cNvSpPr>
            <a:spLocks noGrp="1"/>
          </p:cNvSpPr>
          <p:nvPr>
            <p:ph type="title"/>
          </p:nvPr>
        </p:nvSpPr>
        <p:spPr/>
        <p:txBody>
          <a:bodyPr>
            <a:normAutofit/>
          </a:bodyPr>
          <a:lstStyle/>
          <a:p>
            <a:r>
              <a:rPr lang="en-US" sz="4000" b="1" dirty="0">
                <a:solidFill>
                  <a:srgbClr val="00B176"/>
                </a:solidFill>
                <a:latin typeface="Podkova"/>
              </a:rPr>
              <a:t>Modules Live Server </a:t>
            </a:r>
          </a:p>
        </p:txBody>
      </p:sp>
      <p:sp>
        <p:nvSpPr>
          <p:cNvPr id="4" name="Footer Placeholder 3">
            <a:extLst>
              <a:ext uri="{FF2B5EF4-FFF2-40B4-BE49-F238E27FC236}">
                <a16:creationId xmlns:a16="http://schemas.microsoft.com/office/drawing/2014/main" id="{7E0C0E6C-9B25-42D5-B0C2-BF3F985F57E3}"/>
              </a:ext>
            </a:extLst>
          </p:cNvPr>
          <p:cNvSpPr>
            <a:spLocks noGrp="1"/>
          </p:cNvSpPr>
          <p:nvPr>
            <p:ph type="ftr" sz="quarter" idx="11"/>
          </p:nvPr>
        </p:nvSpPr>
        <p:spPr/>
        <p:txBody>
          <a:bodyPr/>
          <a:lstStyle/>
          <a:p>
            <a:r>
              <a:rPr lang="en-US"/>
              <a:t>www.Shyamsir.com</a:t>
            </a:r>
          </a:p>
        </p:txBody>
      </p:sp>
      <p:pic>
        <p:nvPicPr>
          <p:cNvPr id="9" name="Picture 8">
            <a:extLst>
              <a:ext uri="{FF2B5EF4-FFF2-40B4-BE49-F238E27FC236}">
                <a16:creationId xmlns:a16="http://schemas.microsoft.com/office/drawing/2014/main" id="{70012574-78F2-4076-8DA8-6710FA2D9238}"/>
              </a:ext>
            </a:extLst>
          </p:cNvPr>
          <p:cNvPicPr>
            <a:picLocks noChangeAspect="1"/>
          </p:cNvPicPr>
          <p:nvPr/>
        </p:nvPicPr>
        <p:blipFill>
          <a:blip r:embed="rId2"/>
          <a:stretch>
            <a:fillRect/>
          </a:stretch>
        </p:blipFill>
        <p:spPr>
          <a:xfrm>
            <a:off x="838200" y="1690688"/>
            <a:ext cx="9765644" cy="4571609"/>
          </a:xfrm>
          <a:prstGeom prst="rect">
            <a:avLst/>
          </a:prstGeom>
        </p:spPr>
      </p:pic>
    </p:spTree>
    <p:extLst>
      <p:ext uri="{BB962C8B-B14F-4D97-AF65-F5344CB8AC3E}">
        <p14:creationId xmlns:p14="http://schemas.microsoft.com/office/powerpoint/2010/main" val="286529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A63-6616-40EB-8B9A-BB78DEFD98F2}"/>
              </a:ext>
            </a:extLst>
          </p:cNvPr>
          <p:cNvSpPr>
            <a:spLocks noGrp="1"/>
          </p:cNvSpPr>
          <p:nvPr>
            <p:ph type="title"/>
          </p:nvPr>
        </p:nvSpPr>
        <p:spPr/>
        <p:txBody>
          <a:bodyPr/>
          <a:lstStyle/>
          <a:p>
            <a:r>
              <a:rPr lang="en-US" sz="4400" b="1" dirty="0">
                <a:solidFill>
                  <a:srgbClr val="00B176"/>
                </a:solidFill>
                <a:latin typeface="Podkova"/>
              </a:rPr>
              <a:t>Function()</a:t>
            </a:r>
            <a:endParaRPr lang="en-US" dirty="0"/>
          </a:p>
        </p:txBody>
      </p:sp>
      <p:sp>
        <p:nvSpPr>
          <p:cNvPr id="4" name="Footer Placeholder 3">
            <a:extLst>
              <a:ext uri="{FF2B5EF4-FFF2-40B4-BE49-F238E27FC236}">
                <a16:creationId xmlns:a16="http://schemas.microsoft.com/office/drawing/2014/main" id="{7C79C886-2C68-4C6C-8632-560D257104DF}"/>
              </a:ext>
            </a:extLst>
          </p:cNvPr>
          <p:cNvSpPr>
            <a:spLocks noGrp="1"/>
          </p:cNvSpPr>
          <p:nvPr>
            <p:ph type="ftr" sz="quarter" idx="11"/>
          </p:nvPr>
        </p:nvSpPr>
        <p:spPr/>
        <p:txBody>
          <a:bodyPr/>
          <a:lstStyle/>
          <a:p>
            <a:r>
              <a:rPr lang="en-US"/>
              <a:t>www.Shyamsir.com</a:t>
            </a:r>
          </a:p>
        </p:txBody>
      </p:sp>
      <p:sp>
        <p:nvSpPr>
          <p:cNvPr id="5" name="TextBox 4">
            <a:extLst>
              <a:ext uri="{FF2B5EF4-FFF2-40B4-BE49-F238E27FC236}">
                <a16:creationId xmlns:a16="http://schemas.microsoft.com/office/drawing/2014/main" id="{79A1B5BB-5101-4155-B1B0-196285F31167}"/>
              </a:ext>
            </a:extLst>
          </p:cNvPr>
          <p:cNvSpPr txBox="1"/>
          <p:nvPr/>
        </p:nvSpPr>
        <p:spPr>
          <a:xfrm>
            <a:off x="838200" y="1935682"/>
            <a:ext cx="6096000" cy="1384995"/>
          </a:xfrm>
          <a:prstGeom prst="rect">
            <a:avLst/>
          </a:prstGeom>
          <a:noFill/>
        </p:spPr>
        <p:txBody>
          <a:bodyPr wrap="square">
            <a:spAutoFit/>
          </a:bodyPr>
          <a:lstStyle/>
          <a:p>
            <a:r>
              <a:rPr lang="en-US" sz="2800" b="0" dirty="0">
                <a:effectLst/>
                <a:latin typeface="Consolas" panose="020B0609020204030204" pitchFamily="49" charset="0"/>
              </a:rPr>
              <a:t>const hi2=()=&gt;{</a:t>
            </a:r>
          </a:p>
          <a:p>
            <a:endParaRPr lang="en-US" sz="2800" dirty="0">
              <a:latin typeface="Consolas" panose="020B0609020204030204" pitchFamily="49" charset="0"/>
            </a:endParaRPr>
          </a:p>
          <a:p>
            <a:r>
              <a:rPr lang="en-US" sz="2800" b="0" dirty="0">
                <a:effectLst/>
                <a:latin typeface="Consolas" panose="020B0609020204030204" pitchFamily="49" charset="0"/>
              </a:rPr>
              <a:t>}</a:t>
            </a:r>
          </a:p>
        </p:txBody>
      </p:sp>
      <p:sp>
        <p:nvSpPr>
          <p:cNvPr id="6" name="TextBox 5">
            <a:extLst>
              <a:ext uri="{FF2B5EF4-FFF2-40B4-BE49-F238E27FC236}">
                <a16:creationId xmlns:a16="http://schemas.microsoft.com/office/drawing/2014/main" id="{4F380258-7E93-4682-9F82-9CD49C342BD5}"/>
              </a:ext>
            </a:extLst>
          </p:cNvPr>
          <p:cNvSpPr txBox="1"/>
          <p:nvPr/>
        </p:nvSpPr>
        <p:spPr>
          <a:xfrm>
            <a:off x="838200" y="3877125"/>
            <a:ext cx="6096000" cy="1384995"/>
          </a:xfrm>
          <a:prstGeom prst="rect">
            <a:avLst/>
          </a:prstGeom>
          <a:noFill/>
        </p:spPr>
        <p:txBody>
          <a:bodyPr wrap="square">
            <a:spAutoFit/>
          </a:bodyPr>
          <a:lstStyle/>
          <a:p>
            <a:r>
              <a:rPr lang="en-US" sz="2800" dirty="0">
                <a:latin typeface="Consolas" panose="020B0609020204030204" pitchFamily="49" charset="0"/>
              </a:rPr>
              <a:t>f</a:t>
            </a:r>
            <a:r>
              <a:rPr lang="en-US" sz="2800" b="0" dirty="0">
                <a:effectLst/>
                <a:latin typeface="Consolas" panose="020B0609020204030204" pitchFamily="49" charset="0"/>
              </a:rPr>
              <a:t>unction add(){</a:t>
            </a:r>
          </a:p>
          <a:p>
            <a:endParaRPr lang="en-US" sz="2800" dirty="0">
              <a:latin typeface="Consolas" panose="020B0609020204030204" pitchFamily="49" charset="0"/>
            </a:endParaRPr>
          </a:p>
          <a:p>
            <a:r>
              <a:rPr lang="en-US" sz="2800" b="0" dirty="0">
                <a:effectLst/>
                <a:latin typeface="Consolas" panose="020B0609020204030204" pitchFamily="49" charset="0"/>
              </a:rPr>
              <a:t>}</a:t>
            </a:r>
          </a:p>
        </p:txBody>
      </p:sp>
      <p:sp>
        <p:nvSpPr>
          <p:cNvPr id="8" name="TextBox 7">
            <a:extLst>
              <a:ext uri="{FF2B5EF4-FFF2-40B4-BE49-F238E27FC236}">
                <a16:creationId xmlns:a16="http://schemas.microsoft.com/office/drawing/2014/main" id="{31364EDF-8105-4635-9888-5D00ED80041B}"/>
              </a:ext>
            </a:extLst>
          </p:cNvPr>
          <p:cNvSpPr txBox="1"/>
          <p:nvPr/>
        </p:nvSpPr>
        <p:spPr>
          <a:xfrm>
            <a:off x="5257800" y="1840874"/>
            <a:ext cx="6096000" cy="1384995"/>
          </a:xfrm>
          <a:prstGeom prst="rect">
            <a:avLst/>
          </a:prstGeom>
          <a:noFill/>
        </p:spPr>
        <p:txBody>
          <a:bodyPr wrap="square">
            <a:spAutoFit/>
          </a:bodyPr>
          <a:lstStyle/>
          <a:p>
            <a:r>
              <a:rPr lang="en-US" sz="2800" dirty="0">
                <a:latin typeface="Consolas" panose="020B0609020204030204" pitchFamily="49" charset="0"/>
              </a:rPr>
              <a:t>function add(</a:t>
            </a:r>
            <a:r>
              <a:rPr lang="en-US" sz="2800" dirty="0" err="1">
                <a:latin typeface="Consolas" panose="020B0609020204030204" pitchFamily="49" charset="0"/>
              </a:rPr>
              <a:t>a,b</a:t>
            </a:r>
            <a:r>
              <a:rPr lang="en-US" sz="2800" dirty="0">
                <a:latin typeface="Consolas" panose="020B0609020204030204" pitchFamily="49" charset="0"/>
              </a:rPr>
              <a:t>){</a:t>
            </a:r>
          </a:p>
          <a:p>
            <a:r>
              <a:rPr lang="en-US" sz="2800" dirty="0">
                <a:latin typeface="Consolas" panose="020B0609020204030204" pitchFamily="49" charset="0"/>
              </a:rPr>
              <a:t>            </a:t>
            </a:r>
          </a:p>
          <a:p>
            <a:r>
              <a:rPr lang="en-US" sz="2800" dirty="0">
                <a:latin typeface="Consolas" panose="020B0609020204030204" pitchFamily="49" charset="0"/>
              </a:rPr>
              <a:t>}</a:t>
            </a:r>
          </a:p>
        </p:txBody>
      </p:sp>
      <p:sp>
        <p:nvSpPr>
          <p:cNvPr id="9" name="TextBox 8">
            <a:extLst>
              <a:ext uri="{FF2B5EF4-FFF2-40B4-BE49-F238E27FC236}">
                <a16:creationId xmlns:a16="http://schemas.microsoft.com/office/drawing/2014/main" id="{34D37568-F325-4202-88B5-410BE45A8E57}"/>
              </a:ext>
            </a:extLst>
          </p:cNvPr>
          <p:cNvSpPr txBox="1"/>
          <p:nvPr/>
        </p:nvSpPr>
        <p:spPr>
          <a:xfrm>
            <a:off x="5257800" y="3573305"/>
            <a:ext cx="6096000" cy="1815882"/>
          </a:xfrm>
          <a:prstGeom prst="rect">
            <a:avLst/>
          </a:prstGeom>
          <a:noFill/>
        </p:spPr>
        <p:txBody>
          <a:bodyPr wrap="square">
            <a:spAutoFit/>
          </a:bodyPr>
          <a:lstStyle/>
          <a:p>
            <a:r>
              <a:rPr lang="en-US" sz="2800" dirty="0">
                <a:latin typeface="Consolas" panose="020B0609020204030204" pitchFamily="49" charset="0"/>
              </a:rPr>
              <a:t>function add(</a:t>
            </a:r>
            <a:r>
              <a:rPr lang="en-US" sz="2800" dirty="0" err="1">
                <a:latin typeface="Consolas" panose="020B0609020204030204" pitchFamily="49" charset="0"/>
              </a:rPr>
              <a:t>a,b</a:t>
            </a:r>
            <a:r>
              <a:rPr lang="en-US" sz="2800" dirty="0">
                <a:latin typeface="Consolas" panose="020B0609020204030204" pitchFamily="49" charset="0"/>
              </a:rPr>
              <a:t>){</a:t>
            </a:r>
          </a:p>
          <a:p>
            <a:r>
              <a:rPr lang="en-US" sz="2800" dirty="0">
                <a:latin typeface="Consolas" panose="020B0609020204030204" pitchFamily="49" charset="0"/>
              </a:rPr>
              <a:t>      </a:t>
            </a:r>
          </a:p>
          <a:p>
            <a:r>
              <a:rPr lang="en-US" sz="2800" dirty="0">
                <a:latin typeface="Consolas" panose="020B0609020204030204" pitchFamily="49" charset="0"/>
              </a:rPr>
              <a:t>return </a:t>
            </a:r>
            <a:r>
              <a:rPr lang="en-US" sz="2800" dirty="0" err="1">
                <a:latin typeface="Consolas" panose="020B0609020204030204" pitchFamily="49" charset="0"/>
              </a:rPr>
              <a:t>a+b</a:t>
            </a:r>
            <a:r>
              <a:rPr lang="en-US" sz="2800" dirty="0">
                <a:latin typeface="Consolas" panose="020B0609020204030204" pitchFamily="49" charset="0"/>
              </a:rPr>
              <a:t>;      </a:t>
            </a:r>
          </a:p>
          <a:p>
            <a:r>
              <a:rPr lang="en-US" sz="2800" dirty="0">
                <a:latin typeface="Consolas" panose="020B0609020204030204" pitchFamily="49" charset="0"/>
              </a:rPr>
              <a:t>}</a:t>
            </a:r>
          </a:p>
        </p:txBody>
      </p:sp>
    </p:spTree>
    <p:extLst>
      <p:ext uri="{BB962C8B-B14F-4D97-AF65-F5344CB8AC3E}">
        <p14:creationId xmlns:p14="http://schemas.microsoft.com/office/powerpoint/2010/main" val="12341757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12CF-69C8-49F0-A5A2-35ABA7C6CB83}"/>
              </a:ext>
            </a:extLst>
          </p:cNvPr>
          <p:cNvSpPr>
            <a:spLocks noGrp="1"/>
          </p:cNvSpPr>
          <p:nvPr>
            <p:ph type="title"/>
          </p:nvPr>
        </p:nvSpPr>
        <p:spPr/>
        <p:txBody>
          <a:bodyPr>
            <a:normAutofit/>
          </a:bodyPr>
          <a:lstStyle/>
          <a:p>
            <a:r>
              <a:rPr lang="en-US" sz="4000" b="1" dirty="0">
                <a:solidFill>
                  <a:srgbClr val="00B176"/>
                </a:solidFill>
                <a:latin typeface="Podkova"/>
              </a:rPr>
              <a:t>Modules – Create one modules folder and then 3 files (2).js and (1).html</a:t>
            </a:r>
          </a:p>
        </p:txBody>
      </p:sp>
      <p:sp>
        <p:nvSpPr>
          <p:cNvPr id="4" name="Footer Placeholder 3">
            <a:extLst>
              <a:ext uri="{FF2B5EF4-FFF2-40B4-BE49-F238E27FC236}">
                <a16:creationId xmlns:a16="http://schemas.microsoft.com/office/drawing/2014/main" id="{7E0C0E6C-9B25-42D5-B0C2-BF3F985F57E3}"/>
              </a:ext>
            </a:extLst>
          </p:cNvPr>
          <p:cNvSpPr>
            <a:spLocks noGrp="1"/>
          </p:cNvSpPr>
          <p:nvPr>
            <p:ph type="ftr" sz="quarter" idx="11"/>
          </p:nvPr>
        </p:nvSpPr>
        <p:spPr/>
        <p:txBody>
          <a:bodyPr/>
          <a:lstStyle/>
          <a:p>
            <a:r>
              <a:rPr lang="en-US"/>
              <a:t>www.Shyamsir.com</a:t>
            </a:r>
          </a:p>
        </p:txBody>
      </p:sp>
      <p:pic>
        <p:nvPicPr>
          <p:cNvPr id="5" name="Picture 4">
            <a:extLst>
              <a:ext uri="{FF2B5EF4-FFF2-40B4-BE49-F238E27FC236}">
                <a16:creationId xmlns:a16="http://schemas.microsoft.com/office/drawing/2014/main" id="{9AF94FEE-B598-4E4D-AC9D-E6273B7F7BE5}"/>
              </a:ext>
            </a:extLst>
          </p:cNvPr>
          <p:cNvPicPr>
            <a:picLocks noChangeAspect="1"/>
          </p:cNvPicPr>
          <p:nvPr/>
        </p:nvPicPr>
        <p:blipFill>
          <a:blip r:embed="rId2"/>
          <a:stretch>
            <a:fillRect/>
          </a:stretch>
        </p:blipFill>
        <p:spPr>
          <a:xfrm>
            <a:off x="744746" y="1834496"/>
            <a:ext cx="4238218" cy="3214581"/>
          </a:xfrm>
          <a:prstGeom prst="rect">
            <a:avLst/>
          </a:prstGeom>
        </p:spPr>
      </p:pic>
    </p:spTree>
    <p:extLst>
      <p:ext uri="{BB962C8B-B14F-4D97-AF65-F5344CB8AC3E}">
        <p14:creationId xmlns:p14="http://schemas.microsoft.com/office/powerpoint/2010/main" val="298944214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12CF-69C8-49F0-A5A2-35ABA7C6CB83}"/>
              </a:ext>
            </a:extLst>
          </p:cNvPr>
          <p:cNvSpPr>
            <a:spLocks noGrp="1"/>
          </p:cNvSpPr>
          <p:nvPr>
            <p:ph type="title"/>
          </p:nvPr>
        </p:nvSpPr>
        <p:spPr/>
        <p:txBody>
          <a:bodyPr>
            <a:normAutofit/>
          </a:bodyPr>
          <a:lstStyle/>
          <a:p>
            <a:r>
              <a:rPr lang="en-US" sz="4000" b="1" dirty="0">
                <a:solidFill>
                  <a:srgbClr val="00B176"/>
                </a:solidFill>
                <a:latin typeface="Podkova"/>
              </a:rPr>
              <a:t>Company1.js</a:t>
            </a:r>
          </a:p>
        </p:txBody>
      </p:sp>
      <p:sp>
        <p:nvSpPr>
          <p:cNvPr id="4" name="Footer Placeholder 3">
            <a:extLst>
              <a:ext uri="{FF2B5EF4-FFF2-40B4-BE49-F238E27FC236}">
                <a16:creationId xmlns:a16="http://schemas.microsoft.com/office/drawing/2014/main" id="{7E0C0E6C-9B25-42D5-B0C2-BF3F985F57E3}"/>
              </a:ext>
            </a:extLst>
          </p:cNvPr>
          <p:cNvSpPr>
            <a:spLocks noGrp="1"/>
          </p:cNvSpPr>
          <p:nvPr>
            <p:ph type="ftr" sz="quarter" idx="11"/>
          </p:nvPr>
        </p:nvSpPr>
        <p:spPr/>
        <p:txBody>
          <a:bodyPr/>
          <a:lstStyle/>
          <a:p>
            <a:r>
              <a:rPr lang="en-US"/>
              <a:t>www.Shyamsir.com</a:t>
            </a:r>
          </a:p>
        </p:txBody>
      </p:sp>
      <p:sp>
        <p:nvSpPr>
          <p:cNvPr id="6" name="TextBox 5">
            <a:extLst>
              <a:ext uri="{FF2B5EF4-FFF2-40B4-BE49-F238E27FC236}">
                <a16:creationId xmlns:a16="http://schemas.microsoft.com/office/drawing/2014/main" id="{9F11F063-D359-4B35-913B-BCA0FFE9F7B0}"/>
              </a:ext>
            </a:extLst>
          </p:cNvPr>
          <p:cNvSpPr txBox="1"/>
          <p:nvPr/>
        </p:nvSpPr>
        <p:spPr>
          <a:xfrm>
            <a:off x="990600" y="1859339"/>
            <a:ext cx="9558130" cy="4832092"/>
          </a:xfrm>
          <a:prstGeom prst="rect">
            <a:avLst/>
          </a:prstGeom>
          <a:noFill/>
        </p:spPr>
        <p:txBody>
          <a:bodyPr wrap="square">
            <a:spAutoFit/>
          </a:bodyPr>
          <a:lstStyle/>
          <a:p>
            <a:r>
              <a:rPr lang="en-US" sz="2800" b="0" dirty="0">
                <a:effectLst/>
                <a:latin typeface="Consolas" panose="020B0609020204030204" pitchFamily="49" charset="0"/>
              </a:rPr>
              <a:t>let company = "Reliance Industry"</a:t>
            </a:r>
          </a:p>
          <a:p>
            <a:br>
              <a:rPr lang="en-US" sz="2800" b="0" dirty="0">
                <a:effectLst/>
                <a:latin typeface="Consolas" panose="020B0609020204030204" pitchFamily="49" charset="0"/>
              </a:rPr>
            </a:br>
            <a:r>
              <a:rPr lang="en-US" sz="2800" b="0" dirty="0">
                <a:effectLst/>
                <a:latin typeface="Consolas" panose="020B0609020204030204" pitchFamily="49" charset="0"/>
              </a:rPr>
              <a:t>let </a:t>
            </a:r>
            <a:r>
              <a:rPr lang="en-US" sz="2800" b="0" dirty="0" err="1">
                <a:effectLst/>
                <a:latin typeface="Consolas" panose="020B0609020204030204" pitchFamily="49" charset="0"/>
              </a:rPr>
              <a:t>getCompany</a:t>
            </a:r>
            <a:r>
              <a:rPr lang="en-US" sz="2800" b="0" dirty="0">
                <a:effectLst/>
                <a:latin typeface="Consolas" panose="020B0609020204030204" pitchFamily="49" charset="0"/>
              </a:rPr>
              <a:t> = function(){</a:t>
            </a:r>
          </a:p>
          <a:p>
            <a:r>
              <a:rPr lang="en-US" sz="2800" b="0" dirty="0">
                <a:effectLst/>
                <a:latin typeface="Consolas" panose="020B0609020204030204" pitchFamily="49" charset="0"/>
              </a:rPr>
              <a:t>   return </a:t>
            </a:r>
            <a:r>
              <a:rPr lang="en-US" sz="2800" b="0" dirty="0" err="1">
                <a:effectLst/>
                <a:latin typeface="Consolas" panose="020B0609020204030204" pitchFamily="49" charset="0"/>
              </a:rPr>
              <a:t>company.toUpperCase</a:t>
            </a:r>
            <a:r>
              <a:rPr lang="en-US" sz="2800" b="0" dirty="0">
                <a:effectLst/>
                <a:latin typeface="Consolas" panose="020B0609020204030204" pitchFamily="49" charset="0"/>
              </a:rPr>
              <a:t>()</a:t>
            </a:r>
          </a:p>
          <a:p>
            <a:r>
              <a:rPr lang="en-US" sz="2800" b="0" dirty="0">
                <a:effectLst/>
                <a:latin typeface="Consolas" panose="020B0609020204030204" pitchFamily="49" charset="0"/>
              </a:rPr>
              <a:t>}</a:t>
            </a:r>
          </a:p>
          <a:p>
            <a:br>
              <a:rPr lang="en-US" sz="2800" b="0" dirty="0">
                <a:effectLst/>
                <a:latin typeface="Consolas" panose="020B0609020204030204" pitchFamily="49" charset="0"/>
              </a:rPr>
            </a:br>
            <a:r>
              <a:rPr lang="en-US" sz="2800" b="0" dirty="0">
                <a:effectLst/>
                <a:latin typeface="Consolas" panose="020B0609020204030204" pitchFamily="49" charset="0"/>
              </a:rPr>
              <a:t>let </a:t>
            </a:r>
            <a:r>
              <a:rPr lang="en-US" sz="2800" b="0" dirty="0" err="1">
                <a:effectLst/>
                <a:latin typeface="Consolas" panose="020B0609020204030204" pitchFamily="49" charset="0"/>
              </a:rPr>
              <a:t>setCompany</a:t>
            </a:r>
            <a:r>
              <a:rPr lang="en-US" sz="2800" b="0" dirty="0">
                <a:effectLst/>
                <a:latin typeface="Consolas" panose="020B0609020204030204" pitchFamily="49" charset="0"/>
              </a:rPr>
              <a:t> = function(</a:t>
            </a:r>
            <a:r>
              <a:rPr lang="en-US" sz="2800" b="0" dirty="0" err="1">
                <a:effectLst/>
                <a:latin typeface="Consolas" panose="020B0609020204030204" pitchFamily="49" charset="0"/>
              </a:rPr>
              <a:t>newValue</a:t>
            </a:r>
            <a:r>
              <a:rPr lang="en-US" sz="2800" b="0" dirty="0">
                <a:effectLst/>
                <a:latin typeface="Consolas" panose="020B0609020204030204" pitchFamily="49" charset="0"/>
              </a:rPr>
              <a:t>){</a:t>
            </a:r>
          </a:p>
          <a:p>
            <a:r>
              <a:rPr lang="en-US" sz="2800" b="0" dirty="0">
                <a:effectLst/>
                <a:latin typeface="Consolas" panose="020B0609020204030204" pitchFamily="49" charset="0"/>
              </a:rPr>
              <a:t>   company = </a:t>
            </a:r>
            <a:r>
              <a:rPr lang="en-US" sz="2800" b="0" dirty="0" err="1">
                <a:effectLst/>
                <a:latin typeface="Consolas" panose="020B0609020204030204" pitchFamily="49" charset="0"/>
              </a:rPr>
              <a:t>newValue</a:t>
            </a:r>
            <a:endParaRPr lang="en-US" sz="2800" b="0" dirty="0">
              <a:effectLst/>
              <a:latin typeface="Consolas" panose="020B0609020204030204" pitchFamily="49" charset="0"/>
            </a:endParaRPr>
          </a:p>
          <a:p>
            <a:r>
              <a:rPr lang="en-US" sz="2800" b="0" dirty="0">
                <a:effectLst/>
                <a:latin typeface="Consolas" panose="020B0609020204030204" pitchFamily="49" charset="0"/>
              </a:rPr>
              <a:t>}</a:t>
            </a:r>
          </a:p>
          <a:p>
            <a:br>
              <a:rPr lang="en-US" sz="2800" b="0" dirty="0">
                <a:effectLst/>
                <a:latin typeface="Consolas" panose="020B0609020204030204" pitchFamily="49" charset="0"/>
              </a:rPr>
            </a:br>
            <a:r>
              <a:rPr lang="en-US" sz="2800" b="0" dirty="0">
                <a:effectLst/>
                <a:latin typeface="Consolas" panose="020B0609020204030204" pitchFamily="49" charset="0"/>
              </a:rPr>
              <a:t>export {</a:t>
            </a:r>
            <a:r>
              <a:rPr lang="en-US" sz="2800" b="0" dirty="0" err="1">
                <a:effectLst/>
                <a:latin typeface="Consolas" panose="020B0609020204030204" pitchFamily="49" charset="0"/>
              </a:rPr>
              <a:t>company,getCompany,setCompany</a:t>
            </a:r>
            <a:r>
              <a:rPr lang="en-US" sz="2800" b="0" dirty="0">
                <a:effectLst/>
                <a:latin typeface="Consolas" panose="020B0609020204030204" pitchFamily="49" charset="0"/>
              </a:rPr>
              <a:t>}</a:t>
            </a:r>
          </a:p>
        </p:txBody>
      </p:sp>
    </p:spTree>
    <p:extLst>
      <p:ext uri="{BB962C8B-B14F-4D97-AF65-F5344CB8AC3E}">
        <p14:creationId xmlns:p14="http://schemas.microsoft.com/office/powerpoint/2010/main" val="56094808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12CF-69C8-49F0-A5A2-35ABA7C6CB83}"/>
              </a:ext>
            </a:extLst>
          </p:cNvPr>
          <p:cNvSpPr>
            <a:spLocks noGrp="1"/>
          </p:cNvSpPr>
          <p:nvPr>
            <p:ph type="title"/>
          </p:nvPr>
        </p:nvSpPr>
        <p:spPr/>
        <p:txBody>
          <a:bodyPr>
            <a:normAutofit/>
          </a:bodyPr>
          <a:lstStyle/>
          <a:p>
            <a:r>
              <a:rPr lang="en-US" sz="4000" b="1" dirty="0">
                <a:solidFill>
                  <a:srgbClr val="00B176"/>
                </a:solidFill>
                <a:latin typeface="Podkova"/>
              </a:rPr>
              <a:t>Company2.js</a:t>
            </a:r>
          </a:p>
        </p:txBody>
      </p:sp>
      <p:sp>
        <p:nvSpPr>
          <p:cNvPr id="4" name="Footer Placeholder 3">
            <a:extLst>
              <a:ext uri="{FF2B5EF4-FFF2-40B4-BE49-F238E27FC236}">
                <a16:creationId xmlns:a16="http://schemas.microsoft.com/office/drawing/2014/main" id="{7E0C0E6C-9B25-42D5-B0C2-BF3F985F57E3}"/>
              </a:ext>
            </a:extLst>
          </p:cNvPr>
          <p:cNvSpPr>
            <a:spLocks noGrp="1"/>
          </p:cNvSpPr>
          <p:nvPr>
            <p:ph type="ftr" sz="quarter" idx="11"/>
          </p:nvPr>
        </p:nvSpPr>
        <p:spPr/>
        <p:txBody>
          <a:bodyPr/>
          <a:lstStyle/>
          <a:p>
            <a:r>
              <a:rPr lang="en-US"/>
              <a:t>www.Shyamsir.com</a:t>
            </a:r>
          </a:p>
        </p:txBody>
      </p:sp>
      <p:sp>
        <p:nvSpPr>
          <p:cNvPr id="6" name="TextBox 5">
            <a:extLst>
              <a:ext uri="{FF2B5EF4-FFF2-40B4-BE49-F238E27FC236}">
                <a16:creationId xmlns:a16="http://schemas.microsoft.com/office/drawing/2014/main" id="{9F11F063-D359-4B35-913B-BCA0FFE9F7B0}"/>
              </a:ext>
            </a:extLst>
          </p:cNvPr>
          <p:cNvSpPr txBox="1"/>
          <p:nvPr/>
        </p:nvSpPr>
        <p:spPr>
          <a:xfrm>
            <a:off x="265043" y="1859339"/>
            <a:ext cx="11728173" cy="4401205"/>
          </a:xfrm>
          <a:prstGeom prst="rect">
            <a:avLst/>
          </a:prstGeom>
          <a:noFill/>
        </p:spPr>
        <p:txBody>
          <a:bodyPr wrap="square">
            <a:spAutoFit/>
          </a:bodyPr>
          <a:lstStyle/>
          <a:p>
            <a:r>
              <a:rPr lang="en-US" sz="2800" b="0" dirty="0">
                <a:effectLst/>
                <a:latin typeface="Consolas" panose="020B0609020204030204" pitchFamily="49" charset="0"/>
              </a:rPr>
              <a:t>import {</a:t>
            </a:r>
            <a:r>
              <a:rPr lang="en-US" sz="2800" b="0" dirty="0" err="1">
                <a:effectLst/>
                <a:latin typeface="Consolas" panose="020B0609020204030204" pitchFamily="49" charset="0"/>
              </a:rPr>
              <a:t>company,getCompany,setCompany</a:t>
            </a:r>
            <a:r>
              <a:rPr lang="en-US" sz="2800" b="0" dirty="0">
                <a:effectLst/>
                <a:latin typeface="Consolas" panose="020B0609020204030204" pitchFamily="49" charset="0"/>
              </a:rPr>
              <a:t>} from './company1.js'</a:t>
            </a:r>
          </a:p>
          <a:p>
            <a:br>
              <a:rPr lang="en-US" sz="2800" b="0" dirty="0">
                <a:effectLst/>
                <a:latin typeface="Consolas" panose="020B0609020204030204" pitchFamily="49" charset="0"/>
              </a:rPr>
            </a:br>
            <a:br>
              <a:rPr lang="en-US" sz="2800" b="0" dirty="0">
                <a:effectLst/>
                <a:latin typeface="Consolas" panose="020B0609020204030204" pitchFamily="49" charset="0"/>
              </a:rPr>
            </a:br>
            <a:r>
              <a:rPr lang="en-US" sz="2800" b="0" dirty="0">
                <a:effectLst/>
                <a:latin typeface="Consolas" panose="020B0609020204030204" pitchFamily="49" charset="0"/>
              </a:rPr>
              <a:t>console.log(company)</a:t>
            </a:r>
          </a:p>
          <a:p>
            <a:r>
              <a:rPr lang="en-US" sz="2800" b="0" dirty="0">
                <a:effectLst/>
                <a:latin typeface="Consolas" panose="020B0609020204030204" pitchFamily="49" charset="0"/>
              </a:rPr>
              <a:t>console.log(</a:t>
            </a:r>
            <a:r>
              <a:rPr lang="en-US" sz="2800" b="0" dirty="0" err="1">
                <a:effectLst/>
                <a:latin typeface="Consolas" panose="020B0609020204030204" pitchFamily="49" charset="0"/>
              </a:rPr>
              <a:t>getCompany</a:t>
            </a:r>
            <a:r>
              <a:rPr lang="en-US" sz="2800" b="0" dirty="0">
                <a:effectLst/>
                <a:latin typeface="Consolas" panose="020B0609020204030204" pitchFamily="49" charset="0"/>
              </a:rPr>
              <a:t>())</a:t>
            </a:r>
          </a:p>
          <a:p>
            <a:r>
              <a:rPr lang="en-US" sz="2800" b="0" dirty="0" err="1">
                <a:effectLst/>
                <a:latin typeface="Consolas" panose="020B0609020204030204" pitchFamily="49" charset="0"/>
              </a:rPr>
              <a:t>setCompany</a:t>
            </a:r>
            <a:r>
              <a:rPr lang="en-US" sz="2800" b="0" dirty="0">
                <a:effectLst/>
                <a:latin typeface="Consolas" panose="020B0609020204030204" pitchFamily="49" charset="0"/>
              </a:rPr>
              <a:t>("Aniket")</a:t>
            </a:r>
          </a:p>
          <a:p>
            <a:r>
              <a:rPr lang="en-US" sz="2800" b="0" dirty="0">
                <a:effectLst/>
                <a:latin typeface="Consolas" panose="020B0609020204030204" pitchFamily="49" charset="0"/>
              </a:rPr>
              <a:t>console.log(company)</a:t>
            </a:r>
          </a:p>
          <a:p>
            <a:r>
              <a:rPr lang="en-US" sz="2800" b="0" dirty="0">
                <a:effectLst/>
                <a:latin typeface="Consolas" panose="020B0609020204030204" pitchFamily="49" charset="0"/>
              </a:rPr>
              <a:t>console.log(</a:t>
            </a:r>
            <a:r>
              <a:rPr lang="en-US" sz="2800" b="0" dirty="0" err="1">
                <a:effectLst/>
                <a:latin typeface="Consolas" panose="020B0609020204030204" pitchFamily="49" charset="0"/>
              </a:rPr>
              <a:t>getCompany</a:t>
            </a:r>
            <a:r>
              <a:rPr lang="en-US" sz="2800" b="0" dirty="0">
                <a:effectLst/>
                <a:latin typeface="Consolas" panose="020B0609020204030204" pitchFamily="49" charset="0"/>
              </a:rPr>
              <a:t>())</a:t>
            </a:r>
          </a:p>
          <a:p>
            <a:br>
              <a:rPr lang="en-US" sz="2800" b="0" dirty="0">
                <a:solidFill>
                  <a:srgbClr val="D4D4D4"/>
                </a:solidFill>
                <a:effectLst/>
                <a:latin typeface="Consolas" panose="020B0609020204030204" pitchFamily="49" charset="0"/>
              </a:rPr>
            </a:br>
            <a:endParaRPr lang="en-US" sz="2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4329178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12CF-69C8-49F0-A5A2-35ABA7C6CB83}"/>
              </a:ext>
            </a:extLst>
          </p:cNvPr>
          <p:cNvSpPr>
            <a:spLocks noGrp="1"/>
          </p:cNvSpPr>
          <p:nvPr>
            <p:ph type="title"/>
          </p:nvPr>
        </p:nvSpPr>
        <p:spPr/>
        <p:txBody>
          <a:bodyPr>
            <a:normAutofit/>
          </a:bodyPr>
          <a:lstStyle/>
          <a:p>
            <a:r>
              <a:rPr lang="en-US" sz="4000" b="1" dirty="0">
                <a:solidFill>
                  <a:srgbClr val="00B176"/>
                </a:solidFill>
                <a:latin typeface="Podkova"/>
              </a:rPr>
              <a:t>Index.html</a:t>
            </a:r>
          </a:p>
        </p:txBody>
      </p:sp>
      <p:sp>
        <p:nvSpPr>
          <p:cNvPr id="4" name="Footer Placeholder 3">
            <a:extLst>
              <a:ext uri="{FF2B5EF4-FFF2-40B4-BE49-F238E27FC236}">
                <a16:creationId xmlns:a16="http://schemas.microsoft.com/office/drawing/2014/main" id="{7E0C0E6C-9B25-42D5-B0C2-BF3F985F57E3}"/>
              </a:ext>
            </a:extLst>
          </p:cNvPr>
          <p:cNvSpPr>
            <a:spLocks noGrp="1"/>
          </p:cNvSpPr>
          <p:nvPr>
            <p:ph type="ftr" sz="quarter" idx="11"/>
          </p:nvPr>
        </p:nvSpPr>
        <p:spPr/>
        <p:txBody>
          <a:bodyPr/>
          <a:lstStyle/>
          <a:p>
            <a:r>
              <a:rPr lang="en-US"/>
              <a:t>www.Shyamsir.com</a:t>
            </a:r>
          </a:p>
        </p:txBody>
      </p:sp>
      <p:sp>
        <p:nvSpPr>
          <p:cNvPr id="6" name="TextBox 5">
            <a:extLst>
              <a:ext uri="{FF2B5EF4-FFF2-40B4-BE49-F238E27FC236}">
                <a16:creationId xmlns:a16="http://schemas.microsoft.com/office/drawing/2014/main" id="{9F11F063-D359-4B35-913B-BCA0FFE9F7B0}"/>
              </a:ext>
            </a:extLst>
          </p:cNvPr>
          <p:cNvSpPr txBox="1"/>
          <p:nvPr/>
        </p:nvSpPr>
        <p:spPr>
          <a:xfrm>
            <a:off x="265043" y="1859339"/>
            <a:ext cx="11728173" cy="3785652"/>
          </a:xfrm>
          <a:prstGeom prst="rect">
            <a:avLst/>
          </a:prstGeom>
          <a:noFill/>
        </p:spPr>
        <p:txBody>
          <a:bodyPr wrap="square">
            <a:spAutoFit/>
          </a:bodyPr>
          <a:lstStyle/>
          <a:p>
            <a:r>
              <a:rPr lang="en-US" sz="2000" b="0" dirty="0">
                <a:effectLst/>
                <a:latin typeface="Consolas" panose="020B0609020204030204" pitchFamily="49" charset="0"/>
              </a:rPr>
              <a:t>&lt;!DOCTYPE html&gt;</a:t>
            </a:r>
          </a:p>
          <a:p>
            <a:r>
              <a:rPr lang="en-US" sz="2000" b="0" dirty="0">
                <a:effectLst/>
                <a:latin typeface="Consolas" panose="020B0609020204030204" pitchFamily="49" charset="0"/>
              </a:rPr>
              <a:t>&lt;html lang="</a:t>
            </a:r>
            <a:r>
              <a:rPr lang="en-US" sz="2000" b="0" dirty="0" err="1">
                <a:effectLst/>
                <a:latin typeface="Consolas" panose="020B0609020204030204" pitchFamily="49" charset="0"/>
              </a:rPr>
              <a:t>en</a:t>
            </a:r>
            <a:r>
              <a:rPr lang="en-US" sz="2000" b="0" dirty="0">
                <a:effectLst/>
                <a:latin typeface="Consolas" panose="020B0609020204030204" pitchFamily="49" charset="0"/>
              </a:rPr>
              <a:t>"&gt;</a:t>
            </a:r>
          </a:p>
          <a:p>
            <a:r>
              <a:rPr lang="en-US" sz="2000" b="0" dirty="0">
                <a:effectLst/>
                <a:latin typeface="Consolas" panose="020B0609020204030204" pitchFamily="49" charset="0"/>
              </a:rPr>
              <a:t>&lt;head&gt;</a:t>
            </a:r>
          </a:p>
          <a:p>
            <a:r>
              <a:rPr lang="en-US" sz="2000" b="0" dirty="0">
                <a:effectLst/>
                <a:latin typeface="Consolas" panose="020B0609020204030204" pitchFamily="49" charset="0"/>
              </a:rPr>
              <a:t>   &lt;meta charset="UTF-8"&gt;</a:t>
            </a:r>
          </a:p>
          <a:p>
            <a:r>
              <a:rPr lang="en-US" sz="2000" b="0" dirty="0">
                <a:effectLst/>
                <a:latin typeface="Consolas" panose="020B0609020204030204" pitchFamily="49" charset="0"/>
              </a:rPr>
              <a:t>   &lt;meta name="viewport" content="width=device-width, initial-scale=1.0"&gt;</a:t>
            </a:r>
          </a:p>
          <a:p>
            <a:r>
              <a:rPr lang="en-US" sz="2000" b="0" dirty="0">
                <a:effectLst/>
                <a:latin typeface="Consolas" panose="020B0609020204030204" pitchFamily="49" charset="0"/>
              </a:rPr>
              <a:t>   &lt;meta http-</a:t>
            </a:r>
            <a:r>
              <a:rPr lang="en-US" sz="2000" b="0" dirty="0" err="1">
                <a:effectLst/>
                <a:latin typeface="Consolas" panose="020B0609020204030204" pitchFamily="49" charset="0"/>
              </a:rPr>
              <a:t>equiv</a:t>
            </a:r>
            <a:r>
              <a:rPr lang="en-US" sz="2000" b="0" dirty="0">
                <a:effectLst/>
                <a:latin typeface="Consolas" panose="020B0609020204030204" pitchFamily="49" charset="0"/>
              </a:rPr>
              <a:t>="X-UA-Compatible" content="</a:t>
            </a:r>
            <a:r>
              <a:rPr lang="en-US" sz="2000" b="0" dirty="0" err="1">
                <a:effectLst/>
                <a:latin typeface="Consolas" panose="020B0609020204030204" pitchFamily="49" charset="0"/>
              </a:rPr>
              <a:t>ie</a:t>
            </a:r>
            <a:r>
              <a:rPr lang="en-US" sz="2000" b="0" dirty="0">
                <a:effectLst/>
                <a:latin typeface="Consolas" panose="020B0609020204030204" pitchFamily="49" charset="0"/>
              </a:rPr>
              <a:t>=edge"&gt;</a:t>
            </a:r>
          </a:p>
          <a:p>
            <a:r>
              <a:rPr lang="en-US" sz="2000" b="0" dirty="0">
                <a:effectLst/>
                <a:latin typeface="Consolas" panose="020B0609020204030204" pitchFamily="49" charset="0"/>
              </a:rPr>
              <a:t>   &lt;title&gt;Document&lt;/title&gt;</a:t>
            </a:r>
          </a:p>
          <a:p>
            <a:r>
              <a:rPr lang="en-US" sz="2000" b="0" dirty="0">
                <a:effectLst/>
                <a:latin typeface="Consolas" panose="020B0609020204030204" pitchFamily="49" charset="0"/>
              </a:rPr>
              <a:t>&lt;/head&gt;</a:t>
            </a:r>
          </a:p>
          <a:p>
            <a:r>
              <a:rPr lang="en-US" sz="2000" b="0" dirty="0">
                <a:effectLst/>
                <a:latin typeface="Consolas" panose="020B0609020204030204" pitchFamily="49" charset="0"/>
              </a:rPr>
              <a:t>&lt;body&gt;</a:t>
            </a:r>
          </a:p>
          <a:p>
            <a:r>
              <a:rPr lang="en-US" sz="2000" b="0" dirty="0">
                <a:effectLst/>
                <a:latin typeface="Consolas" panose="020B0609020204030204" pitchFamily="49" charset="0"/>
              </a:rPr>
              <a:t>   &lt;script </a:t>
            </a:r>
            <a:r>
              <a:rPr lang="en-US" sz="2000" b="0" dirty="0" err="1">
                <a:effectLst/>
                <a:latin typeface="Consolas" panose="020B0609020204030204" pitchFamily="49" charset="0"/>
              </a:rPr>
              <a:t>src</a:t>
            </a:r>
            <a:r>
              <a:rPr lang="en-US" sz="2000" b="0" dirty="0">
                <a:effectLst/>
                <a:latin typeface="Consolas" panose="020B0609020204030204" pitchFamily="49" charset="0"/>
              </a:rPr>
              <a:t>="./company2.js" type="module"&gt;&lt;/script&gt;</a:t>
            </a:r>
          </a:p>
          <a:p>
            <a:r>
              <a:rPr lang="en-US" sz="2000" b="0" dirty="0">
                <a:effectLst/>
                <a:latin typeface="Consolas" panose="020B0609020204030204" pitchFamily="49" charset="0"/>
              </a:rPr>
              <a:t>&lt;/body&gt;</a:t>
            </a:r>
          </a:p>
          <a:p>
            <a:r>
              <a:rPr lang="en-US" sz="2000" b="0" dirty="0">
                <a:effectLst/>
                <a:latin typeface="Consolas" panose="020B0609020204030204" pitchFamily="49" charset="0"/>
              </a:rPr>
              <a:t>&lt;/html&gt;</a:t>
            </a:r>
          </a:p>
        </p:txBody>
      </p:sp>
    </p:spTree>
    <p:extLst>
      <p:ext uri="{BB962C8B-B14F-4D97-AF65-F5344CB8AC3E}">
        <p14:creationId xmlns:p14="http://schemas.microsoft.com/office/powerpoint/2010/main" val="9305500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0185-5445-4805-8086-1F9E9A25EAED}"/>
              </a:ext>
            </a:extLst>
          </p:cNvPr>
          <p:cNvSpPr>
            <a:spLocks noGrp="1"/>
          </p:cNvSpPr>
          <p:nvPr>
            <p:ph type="ctrTitle"/>
          </p:nvPr>
        </p:nvSpPr>
        <p:spPr/>
        <p:txBody>
          <a:bodyPr>
            <a:normAutofit/>
          </a:bodyPr>
          <a:lstStyle/>
          <a:p>
            <a:r>
              <a:rPr lang="en-US" sz="4000" b="1" dirty="0">
                <a:solidFill>
                  <a:srgbClr val="00B176"/>
                </a:solidFill>
                <a:latin typeface="Podkova"/>
              </a:rPr>
              <a:t>Promise</a:t>
            </a:r>
          </a:p>
        </p:txBody>
      </p:sp>
      <p:sp>
        <p:nvSpPr>
          <p:cNvPr id="4" name="Footer Placeholder 3">
            <a:extLst>
              <a:ext uri="{FF2B5EF4-FFF2-40B4-BE49-F238E27FC236}">
                <a16:creationId xmlns:a16="http://schemas.microsoft.com/office/drawing/2014/main" id="{D37568F6-E5D3-4BBB-A0CE-407DC1319102}"/>
              </a:ext>
            </a:extLst>
          </p:cNvPr>
          <p:cNvSpPr>
            <a:spLocks noGrp="1"/>
          </p:cNvSpPr>
          <p:nvPr>
            <p:ph type="ftr" sz="quarter" idx="11"/>
          </p:nvPr>
        </p:nvSpPr>
        <p:spPr/>
        <p:txBody>
          <a:bodyPr/>
          <a:lstStyle/>
          <a:p>
            <a:r>
              <a:rPr lang="en-US"/>
              <a:t>www.Shyamsir.com</a:t>
            </a:r>
          </a:p>
        </p:txBody>
      </p:sp>
      <p:pic>
        <p:nvPicPr>
          <p:cNvPr id="6" name="Picture 5">
            <a:extLst>
              <a:ext uri="{FF2B5EF4-FFF2-40B4-BE49-F238E27FC236}">
                <a16:creationId xmlns:a16="http://schemas.microsoft.com/office/drawing/2014/main" id="{3DC97542-427B-4B0C-80B1-F432F1AEE1E8}"/>
              </a:ext>
            </a:extLst>
          </p:cNvPr>
          <p:cNvPicPr>
            <a:picLocks noChangeAspect="1"/>
          </p:cNvPicPr>
          <p:nvPr/>
        </p:nvPicPr>
        <p:blipFill>
          <a:blip r:embed="rId2"/>
          <a:stretch>
            <a:fillRect/>
          </a:stretch>
        </p:blipFill>
        <p:spPr>
          <a:xfrm>
            <a:off x="201552" y="23813"/>
            <a:ext cx="1629789" cy="1655762"/>
          </a:xfrm>
          <a:prstGeom prst="rect">
            <a:avLst/>
          </a:prstGeom>
        </p:spPr>
      </p:pic>
      <p:pic>
        <p:nvPicPr>
          <p:cNvPr id="8" name="Picture 7">
            <a:extLst>
              <a:ext uri="{FF2B5EF4-FFF2-40B4-BE49-F238E27FC236}">
                <a16:creationId xmlns:a16="http://schemas.microsoft.com/office/drawing/2014/main" id="{C3429718-0D56-4829-832A-A34A6889073B}"/>
              </a:ext>
            </a:extLst>
          </p:cNvPr>
          <p:cNvPicPr>
            <a:picLocks noChangeAspect="1"/>
          </p:cNvPicPr>
          <p:nvPr/>
        </p:nvPicPr>
        <p:blipFill>
          <a:blip r:embed="rId3"/>
          <a:stretch>
            <a:fillRect/>
          </a:stretch>
        </p:blipFill>
        <p:spPr>
          <a:xfrm>
            <a:off x="10337430" y="23813"/>
            <a:ext cx="1653017" cy="1576387"/>
          </a:xfrm>
          <a:prstGeom prst="rect">
            <a:avLst/>
          </a:prstGeom>
        </p:spPr>
      </p:pic>
    </p:spTree>
    <p:extLst>
      <p:ext uri="{BB962C8B-B14F-4D97-AF65-F5344CB8AC3E}">
        <p14:creationId xmlns:p14="http://schemas.microsoft.com/office/powerpoint/2010/main" val="215015980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12CF-69C8-49F0-A5A2-35ABA7C6CB83}"/>
              </a:ext>
            </a:extLst>
          </p:cNvPr>
          <p:cNvSpPr>
            <a:spLocks noGrp="1"/>
          </p:cNvSpPr>
          <p:nvPr>
            <p:ph type="title"/>
          </p:nvPr>
        </p:nvSpPr>
        <p:spPr/>
        <p:txBody>
          <a:bodyPr>
            <a:normAutofit/>
          </a:bodyPr>
          <a:lstStyle/>
          <a:p>
            <a:r>
              <a:rPr lang="en-US" sz="4000" b="1" dirty="0">
                <a:solidFill>
                  <a:srgbClr val="00B176"/>
                </a:solidFill>
                <a:latin typeface="Podkova"/>
              </a:rPr>
              <a:t>Promise</a:t>
            </a:r>
          </a:p>
        </p:txBody>
      </p:sp>
      <p:sp>
        <p:nvSpPr>
          <p:cNvPr id="4" name="Footer Placeholder 3">
            <a:extLst>
              <a:ext uri="{FF2B5EF4-FFF2-40B4-BE49-F238E27FC236}">
                <a16:creationId xmlns:a16="http://schemas.microsoft.com/office/drawing/2014/main" id="{7E0C0E6C-9B25-42D5-B0C2-BF3F985F57E3}"/>
              </a:ext>
            </a:extLst>
          </p:cNvPr>
          <p:cNvSpPr>
            <a:spLocks noGrp="1"/>
          </p:cNvSpPr>
          <p:nvPr>
            <p:ph type="ftr" sz="quarter" idx="11"/>
          </p:nvPr>
        </p:nvSpPr>
        <p:spPr/>
        <p:txBody>
          <a:bodyPr/>
          <a:lstStyle/>
          <a:p>
            <a:r>
              <a:rPr lang="en-US"/>
              <a:t>www.Shyamsir.com</a:t>
            </a:r>
          </a:p>
        </p:txBody>
      </p:sp>
      <p:pic>
        <p:nvPicPr>
          <p:cNvPr id="5" name="Picture 4">
            <a:extLst>
              <a:ext uri="{FF2B5EF4-FFF2-40B4-BE49-F238E27FC236}">
                <a16:creationId xmlns:a16="http://schemas.microsoft.com/office/drawing/2014/main" id="{7F43F731-90D6-40F1-A53F-3910E99C4CF1}"/>
              </a:ext>
            </a:extLst>
          </p:cNvPr>
          <p:cNvPicPr>
            <a:picLocks noChangeAspect="1"/>
          </p:cNvPicPr>
          <p:nvPr/>
        </p:nvPicPr>
        <p:blipFill>
          <a:blip r:embed="rId2"/>
          <a:stretch>
            <a:fillRect/>
          </a:stretch>
        </p:blipFill>
        <p:spPr>
          <a:xfrm>
            <a:off x="3186767" y="1290578"/>
            <a:ext cx="5483468" cy="4644024"/>
          </a:xfrm>
          <a:prstGeom prst="rect">
            <a:avLst/>
          </a:prstGeom>
        </p:spPr>
      </p:pic>
    </p:spTree>
    <p:extLst>
      <p:ext uri="{BB962C8B-B14F-4D97-AF65-F5344CB8AC3E}">
        <p14:creationId xmlns:p14="http://schemas.microsoft.com/office/powerpoint/2010/main" val="384284620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12CF-69C8-49F0-A5A2-35ABA7C6CB83}"/>
              </a:ext>
            </a:extLst>
          </p:cNvPr>
          <p:cNvSpPr>
            <a:spLocks noGrp="1"/>
          </p:cNvSpPr>
          <p:nvPr>
            <p:ph type="title"/>
          </p:nvPr>
        </p:nvSpPr>
        <p:spPr/>
        <p:txBody>
          <a:bodyPr>
            <a:normAutofit/>
          </a:bodyPr>
          <a:lstStyle/>
          <a:p>
            <a:r>
              <a:rPr lang="en-US" sz="4000" b="1" dirty="0">
                <a:solidFill>
                  <a:srgbClr val="00B176"/>
                </a:solidFill>
                <a:latin typeface="Podkova"/>
              </a:rPr>
              <a:t>Promise</a:t>
            </a:r>
          </a:p>
        </p:txBody>
      </p:sp>
      <p:sp>
        <p:nvSpPr>
          <p:cNvPr id="4" name="Footer Placeholder 3">
            <a:extLst>
              <a:ext uri="{FF2B5EF4-FFF2-40B4-BE49-F238E27FC236}">
                <a16:creationId xmlns:a16="http://schemas.microsoft.com/office/drawing/2014/main" id="{7E0C0E6C-9B25-42D5-B0C2-BF3F985F57E3}"/>
              </a:ext>
            </a:extLst>
          </p:cNvPr>
          <p:cNvSpPr>
            <a:spLocks noGrp="1"/>
          </p:cNvSpPr>
          <p:nvPr>
            <p:ph type="ftr" sz="quarter" idx="11"/>
          </p:nvPr>
        </p:nvSpPr>
        <p:spPr/>
        <p:txBody>
          <a:bodyPr/>
          <a:lstStyle/>
          <a:p>
            <a:r>
              <a:rPr lang="en-US"/>
              <a:t>www.Shyamsir.com</a:t>
            </a:r>
          </a:p>
        </p:txBody>
      </p:sp>
      <p:sp>
        <p:nvSpPr>
          <p:cNvPr id="6" name="TextBox 5">
            <a:extLst>
              <a:ext uri="{FF2B5EF4-FFF2-40B4-BE49-F238E27FC236}">
                <a16:creationId xmlns:a16="http://schemas.microsoft.com/office/drawing/2014/main" id="{9F11F063-D359-4B35-913B-BCA0FFE9F7B0}"/>
              </a:ext>
            </a:extLst>
          </p:cNvPr>
          <p:cNvSpPr txBox="1"/>
          <p:nvPr/>
        </p:nvSpPr>
        <p:spPr>
          <a:xfrm>
            <a:off x="265043" y="1859339"/>
            <a:ext cx="11728173" cy="400110"/>
          </a:xfrm>
          <a:prstGeom prst="rect">
            <a:avLst/>
          </a:prstGeom>
          <a:noFill/>
        </p:spPr>
        <p:txBody>
          <a:bodyPr wrap="square">
            <a:spAutoFit/>
          </a:bodyPr>
          <a:lstStyle/>
          <a:p>
            <a:endParaRPr lang="en-US" sz="2000" b="0" dirty="0">
              <a:effectLst/>
              <a:latin typeface="Consolas" panose="020B0609020204030204" pitchFamily="49" charset="0"/>
            </a:endParaRPr>
          </a:p>
        </p:txBody>
      </p:sp>
      <p:sp>
        <p:nvSpPr>
          <p:cNvPr id="7" name="TextBox 6">
            <a:extLst>
              <a:ext uri="{FF2B5EF4-FFF2-40B4-BE49-F238E27FC236}">
                <a16:creationId xmlns:a16="http://schemas.microsoft.com/office/drawing/2014/main" id="{0D2CCE14-301D-46DA-98F4-ABF6D4CEEF92}"/>
              </a:ext>
            </a:extLst>
          </p:cNvPr>
          <p:cNvSpPr txBox="1"/>
          <p:nvPr/>
        </p:nvSpPr>
        <p:spPr>
          <a:xfrm>
            <a:off x="3047999" y="893157"/>
            <a:ext cx="8574157" cy="5632311"/>
          </a:xfrm>
          <a:prstGeom prst="rect">
            <a:avLst/>
          </a:prstGeom>
          <a:noFill/>
        </p:spPr>
        <p:txBody>
          <a:bodyPr wrap="square">
            <a:spAutoFit/>
          </a:bodyPr>
          <a:lstStyle/>
          <a:p>
            <a:r>
              <a:rPr lang="en-US" sz="2000" b="0" dirty="0">
                <a:effectLst/>
                <a:latin typeface="Consolas" panose="020B0609020204030204" pitchFamily="49" charset="0"/>
              </a:rPr>
              <a:t> &lt;script&gt;</a:t>
            </a:r>
          </a:p>
          <a:p>
            <a:br>
              <a:rPr lang="en-US" sz="2000" b="0" dirty="0">
                <a:effectLst/>
                <a:latin typeface="Consolas" panose="020B0609020204030204" pitchFamily="49" charset="0"/>
              </a:rPr>
            </a:br>
            <a:r>
              <a:rPr lang="en-US" sz="2000" b="0" dirty="0">
                <a:effectLst/>
                <a:latin typeface="Consolas" panose="020B0609020204030204" pitchFamily="49" charset="0"/>
              </a:rPr>
              <a:t>        let complete=true;</a:t>
            </a:r>
          </a:p>
          <a:p>
            <a:br>
              <a:rPr lang="en-US" sz="2000" b="0" dirty="0">
                <a:effectLst/>
                <a:latin typeface="Consolas" panose="020B0609020204030204" pitchFamily="49" charset="0"/>
              </a:rPr>
            </a:br>
            <a:r>
              <a:rPr lang="en-US" sz="2000" b="0" dirty="0">
                <a:effectLst/>
                <a:latin typeface="Consolas" panose="020B0609020204030204" pitchFamily="49" charset="0"/>
              </a:rPr>
              <a:t>        let prom=new Promise(function(</a:t>
            </a:r>
            <a:r>
              <a:rPr lang="en-US" sz="2000" b="0" dirty="0" err="1">
                <a:effectLst/>
                <a:latin typeface="Consolas" panose="020B0609020204030204" pitchFamily="49" charset="0"/>
              </a:rPr>
              <a:t>resolve,reject</a:t>
            </a:r>
            <a:r>
              <a:rPr lang="en-US" sz="2000" b="0" dirty="0">
                <a:effectLst/>
                <a:latin typeface="Consolas" panose="020B0609020204030204" pitchFamily="49" charset="0"/>
              </a:rPr>
              <a:t>)</a:t>
            </a:r>
          </a:p>
          <a:p>
            <a:r>
              <a:rPr lang="en-US" sz="2000" b="0" dirty="0">
                <a:effectLst/>
                <a:latin typeface="Consolas" panose="020B0609020204030204" pitchFamily="49" charset="0"/>
              </a:rPr>
              <a:t>        {</a:t>
            </a:r>
          </a:p>
          <a:p>
            <a:r>
              <a:rPr lang="en-US" sz="2000" b="0" dirty="0">
                <a:effectLst/>
                <a:latin typeface="Consolas" panose="020B0609020204030204" pitchFamily="49" charset="0"/>
              </a:rPr>
              <a:t>        if(complete){</a:t>
            </a:r>
          </a:p>
          <a:p>
            <a:r>
              <a:rPr lang="en-US" sz="2000" b="0" dirty="0">
                <a:effectLst/>
                <a:latin typeface="Consolas" panose="020B0609020204030204" pitchFamily="49" charset="0"/>
              </a:rPr>
              <a:t>            resolve("I am happy");</a:t>
            </a:r>
          </a:p>
          <a:p>
            <a:r>
              <a:rPr lang="en-US" sz="2000" b="0" dirty="0">
                <a:effectLst/>
                <a:latin typeface="Consolas" panose="020B0609020204030204" pitchFamily="49" charset="0"/>
              </a:rPr>
              <a:t>        }</a:t>
            </a:r>
          </a:p>
          <a:p>
            <a:r>
              <a:rPr lang="en-US" sz="2000" dirty="0">
                <a:latin typeface="Consolas" panose="020B0609020204030204" pitchFamily="49" charset="0"/>
              </a:rPr>
              <a:t>	 </a:t>
            </a:r>
            <a:r>
              <a:rPr lang="en-US" sz="2000" b="0" dirty="0">
                <a:effectLst/>
                <a:latin typeface="Consolas" panose="020B0609020204030204" pitchFamily="49" charset="0"/>
              </a:rPr>
              <a:t>else</a:t>
            </a:r>
          </a:p>
          <a:p>
            <a:r>
              <a:rPr lang="en-US" sz="2000" b="0" dirty="0">
                <a:effectLst/>
                <a:latin typeface="Consolas" panose="020B0609020204030204" pitchFamily="49" charset="0"/>
              </a:rPr>
              <a:t>        {</a:t>
            </a:r>
          </a:p>
          <a:p>
            <a:r>
              <a:rPr lang="en-US" sz="2000" b="0" dirty="0">
                <a:effectLst/>
                <a:latin typeface="Consolas" panose="020B0609020204030204" pitchFamily="49" charset="0"/>
              </a:rPr>
              <a:t>            reject("I am failed");</a:t>
            </a:r>
          </a:p>
          <a:p>
            <a:r>
              <a:rPr lang="en-US" sz="2000" b="0" dirty="0">
                <a:effectLst/>
                <a:latin typeface="Consolas" panose="020B0609020204030204" pitchFamily="49" charset="0"/>
              </a:rPr>
              <a:t>        }</a:t>
            </a:r>
          </a:p>
          <a:p>
            <a:r>
              <a:rPr lang="en-US" sz="2000" b="0" dirty="0">
                <a:effectLst/>
                <a:latin typeface="Consolas" panose="020B0609020204030204" pitchFamily="49" charset="0"/>
              </a:rPr>
              <a:t>        });</a:t>
            </a:r>
          </a:p>
          <a:p>
            <a:br>
              <a:rPr lang="en-US" sz="2000" b="0" dirty="0">
                <a:effectLst/>
                <a:latin typeface="Consolas" panose="020B0609020204030204" pitchFamily="49" charset="0"/>
              </a:rPr>
            </a:br>
            <a:r>
              <a:rPr lang="en-US" sz="2000" b="0" dirty="0">
                <a:effectLst/>
                <a:latin typeface="Consolas" panose="020B0609020204030204" pitchFamily="49" charset="0"/>
              </a:rPr>
              <a:t>        console.log(prom);</a:t>
            </a:r>
          </a:p>
          <a:p>
            <a:br>
              <a:rPr lang="en-US" sz="2000" b="0" dirty="0">
                <a:effectLst/>
                <a:latin typeface="Consolas" panose="020B0609020204030204" pitchFamily="49" charset="0"/>
              </a:rPr>
            </a:br>
            <a:r>
              <a:rPr lang="en-US" sz="2000" b="0" dirty="0">
                <a:effectLst/>
                <a:latin typeface="Consolas" panose="020B0609020204030204" pitchFamily="49" charset="0"/>
              </a:rPr>
              <a:t>    &lt;/script&gt;</a:t>
            </a:r>
          </a:p>
        </p:txBody>
      </p:sp>
    </p:spTree>
    <p:extLst>
      <p:ext uri="{BB962C8B-B14F-4D97-AF65-F5344CB8AC3E}">
        <p14:creationId xmlns:p14="http://schemas.microsoft.com/office/powerpoint/2010/main" val="294408142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12CF-69C8-49F0-A5A2-35ABA7C6CB83}"/>
              </a:ext>
            </a:extLst>
          </p:cNvPr>
          <p:cNvSpPr>
            <a:spLocks noGrp="1"/>
          </p:cNvSpPr>
          <p:nvPr>
            <p:ph type="title"/>
          </p:nvPr>
        </p:nvSpPr>
        <p:spPr/>
        <p:txBody>
          <a:bodyPr>
            <a:normAutofit/>
          </a:bodyPr>
          <a:lstStyle/>
          <a:p>
            <a:r>
              <a:rPr lang="en-US" sz="4000" b="1" dirty="0">
                <a:solidFill>
                  <a:srgbClr val="00B176"/>
                </a:solidFill>
                <a:latin typeface="Podkova"/>
              </a:rPr>
              <a:t>Promise</a:t>
            </a:r>
          </a:p>
        </p:txBody>
      </p:sp>
      <p:sp>
        <p:nvSpPr>
          <p:cNvPr id="4" name="Footer Placeholder 3">
            <a:extLst>
              <a:ext uri="{FF2B5EF4-FFF2-40B4-BE49-F238E27FC236}">
                <a16:creationId xmlns:a16="http://schemas.microsoft.com/office/drawing/2014/main" id="{7E0C0E6C-9B25-42D5-B0C2-BF3F985F57E3}"/>
              </a:ext>
            </a:extLst>
          </p:cNvPr>
          <p:cNvSpPr>
            <a:spLocks noGrp="1"/>
          </p:cNvSpPr>
          <p:nvPr>
            <p:ph type="ftr" sz="quarter" idx="11"/>
          </p:nvPr>
        </p:nvSpPr>
        <p:spPr/>
        <p:txBody>
          <a:bodyPr/>
          <a:lstStyle/>
          <a:p>
            <a:r>
              <a:rPr lang="en-US"/>
              <a:t>www.Shyamsir.com</a:t>
            </a:r>
          </a:p>
        </p:txBody>
      </p:sp>
      <p:sp>
        <p:nvSpPr>
          <p:cNvPr id="6" name="TextBox 5">
            <a:extLst>
              <a:ext uri="{FF2B5EF4-FFF2-40B4-BE49-F238E27FC236}">
                <a16:creationId xmlns:a16="http://schemas.microsoft.com/office/drawing/2014/main" id="{9F11F063-D359-4B35-913B-BCA0FFE9F7B0}"/>
              </a:ext>
            </a:extLst>
          </p:cNvPr>
          <p:cNvSpPr txBox="1"/>
          <p:nvPr/>
        </p:nvSpPr>
        <p:spPr>
          <a:xfrm>
            <a:off x="265043" y="1859339"/>
            <a:ext cx="11728173" cy="400110"/>
          </a:xfrm>
          <a:prstGeom prst="rect">
            <a:avLst/>
          </a:prstGeom>
          <a:noFill/>
        </p:spPr>
        <p:txBody>
          <a:bodyPr wrap="square">
            <a:spAutoFit/>
          </a:bodyPr>
          <a:lstStyle/>
          <a:p>
            <a:endParaRPr lang="en-US" sz="2000" b="0" dirty="0">
              <a:effectLst/>
              <a:latin typeface="Consolas" panose="020B0609020204030204" pitchFamily="49" charset="0"/>
            </a:endParaRPr>
          </a:p>
        </p:txBody>
      </p:sp>
      <p:sp>
        <p:nvSpPr>
          <p:cNvPr id="7" name="TextBox 6">
            <a:extLst>
              <a:ext uri="{FF2B5EF4-FFF2-40B4-BE49-F238E27FC236}">
                <a16:creationId xmlns:a16="http://schemas.microsoft.com/office/drawing/2014/main" id="{0D2CCE14-301D-46DA-98F4-ABF6D4CEEF92}"/>
              </a:ext>
            </a:extLst>
          </p:cNvPr>
          <p:cNvSpPr txBox="1"/>
          <p:nvPr/>
        </p:nvSpPr>
        <p:spPr>
          <a:xfrm>
            <a:off x="3047999" y="893157"/>
            <a:ext cx="8521149" cy="2862322"/>
          </a:xfrm>
          <a:prstGeom prst="rect">
            <a:avLst/>
          </a:prstGeom>
          <a:noFill/>
        </p:spPr>
        <p:txBody>
          <a:bodyPr wrap="square">
            <a:spAutoFit/>
          </a:bodyPr>
          <a:lstStyle/>
          <a:p>
            <a:pPr algn="l" fontAlgn="base"/>
            <a:r>
              <a:rPr lang="en-US" sz="2000" b="0" i="0" dirty="0">
                <a:solidFill>
                  <a:srgbClr val="0A0A23"/>
                </a:solidFill>
                <a:effectLst/>
                <a:latin typeface="Lato"/>
              </a:rPr>
              <a:t>If we achieve to get the information from the server, the Promise will be resolved successfully.</a:t>
            </a:r>
          </a:p>
          <a:p>
            <a:pPr algn="l" fontAlgn="base"/>
            <a:endParaRPr lang="en-US" sz="2000" dirty="0">
              <a:solidFill>
                <a:srgbClr val="0A0A23"/>
              </a:solidFill>
              <a:latin typeface="Lato"/>
            </a:endParaRPr>
          </a:p>
          <a:p>
            <a:pPr algn="l" fontAlgn="base"/>
            <a:r>
              <a:rPr lang="en-US" sz="2000" b="0" i="0" dirty="0">
                <a:solidFill>
                  <a:srgbClr val="0A0A23"/>
                </a:solidFill>
                <a:effectLst/>
                <a:latin typeface="Lato"/>
              </a:rPr>
              <a:t>But if we don’t get the information, then the Promise will be in the rejected state.</a:t>
            </a:r>
          </a:p>
          <a:p>
            <a:pPr algn="l" fontAlgn="base"/>
            <a:endParaRPr lang="en-US" sz="2000" b="0" i="0" dirty="0">
              <a:solidFill>
                <a:srgbClr val="0A0A23"/>
              </a:solidFill>
              <a:effectLst/>
              <a:latin typeface="Lato"/>
            </a:endParaRPr>
          </a:p>
          <a:p>
            <a:pPr algn="l" fontAlgn="base"/>
            <a:r>
              <a:rPr lang="en-US" sz="2000" b="0" i="0" dirty="0">
                <a:solidFill>
                  <a:srgbClr val="0A0A23"/>
                </a:solidFill>
                <a:effectLst/>
                <a:latin typeface="Lato"/>
              </a:rPr>
              <a:t>Additionally, if there are multiple requests, then after the first Promise is resolved (or rejected), a new process will start to which we can attach it directly by a method called chaining.</a:t>
            </a:r>
          </a:p>
        </p:txBody>
      </p:sp>
    </p:spTree>
    <p:extLst>
      <p:ext uri="{BB962C8B-B14F-4D97-AF65-F5344CB8AC3E}">
        <p14:creationId xmlns:p14="http://schemas.microsoft.com/office/powerpoint/2010/main" val="276425204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0185-5445-4805-8086-1F9E9A25EAED}"/>
              </a:ext>
            </a:extLst>
          </p:cNvPr>
          <p:cNvSpPr>
            <a:spLocks noGrp="1"/>
          </p:cNvSpPr>
          <p:nvPr>
            <p:ph type="ctrTitle"/>
          </p:nvPr>
        </p:nvSpPr>
        <p:spPr/>
        <p:txBody>
          <a:bodyPr>
            <a:normAutofit/>
          </a:bodyPr>
          <a:lstStyle/>
          <a:p>
            <a:r>
              <a:rPr lang="en-US" sz="4000" b="1" dirty="0">
                <a:solidFill>
                  <a:srgbClr val="00B176"/>
                </a:solidFill>
                <a:latin typeface="Podkova"/>
              </a:rPr>
              <a:t>Try Catch Throw</a:t>
            </a:r>
          </a:p>
        </p:txBody>
      </p:sp>
      <p:sp>
        <p:nvSpPr>
          <p:cNvPr id="4" name="Footer Placeholder 3">
            <a:extLst>
              <a:ext uri="{FF2B5EF4-FFF2-40B4-BE49-F238E27FC236}">
                <a16:creationId xmlns:a16="http://schemas.microsoft.com/office/drawing/2014/main" id="{D37568F6-E5D3-4BBB-A0CE-407DC1319102}"/>
              </a:ext>
            </a:extLst>
          </p:cNvPr>
          <p:cNvSpPr>
            <a:spLocks noGrp="1"/>
          </p:cNvSpPr>
          <p:nvPr>
            <p:ph type="ftr" sz="quarter" idx="11"/>
          </p:nvPr>
        </p:nvSpPr>
        <p:spPr/>
        <p:txBody>
          <a:bodyPr/>
          <a:lstStyle/>
          <a:p>
            <a:r>
              <a:rPr lang="en-US"/>
              <a:t>www.Shyamsir.com</a:t>
            </a:r>
          </a:p>
        </p:txBody>
      </p:sp>
      <p:pic>
        <p:nvPicPr>
          <p:cNvPr id="6" name="Picture 5">
            <a:extLst>
              <a:ext uri="{FF2B5EF4-FFF2-40B4-BE49-F238E27FC236}">
                <a16:creationId xmlns:a16="http://schemas.microsoft.com/office/drawing/2014/main" id="{3DC97542-427B-4B0C-80B1-F432F1AEE1E8}"/>
              </a:ext>
            </a:extLst>
          </p:cNvPr>
          <p:cNvPicPr>
            <a:picLocks noChangeAspect="1"/>
          </p:cNvPicPr>
          <p:nvPr/>
        </p:nvPicPr>
        <p:blipFill>
          <a:blip r:embed="rId2"/>
          <a:stretch>
            <a:fillRect/>
          </a:stretch>
        </p:blipFill>
        <p:spPr>
          <a:xfrm>
            <a:off x="201552" y="23813"/>
            <a:ext cx="1629789" cy="1655762"/>
          </a:xfrm>
          <a:prstGeom prst="rect">
            <a:avLst/>
          </a:prstGeom>
        </p:spPr>
      </p:pic>
      <p:pic>
        <p:nvPicPr>
          <p:cNvPr id="8" name="Picture 7">
            <a:extLst>
              <a:ext uri="{FF2B5EF4-FFF2-40B4-BE49-F238E27FC236}">
                <a16:creationId xmlns:a16="http://schemas.microsoft.com/office/drawing/2014/main" id="{C3429718-0D56-4829-832A-A34A6889073B}"/>
              </a:ext>
            </a:extLst>
          </p:cNvPr>
          <p:cNvPicPr>
            <a:picLocks noChangeAspect="1"/>
          </p:cNvPicPr>
          <p:nvPr/>
        </p:nvPicPr>
        <p:blipFill>
          <a:blip r:embed="rId3"/>
          <a:stretch>
            <a:fillRect/>
          </a:stretch>
        </p:blipFill>
        <p:spPr>
          <a:xfrm>
            <a:off x="10337430" y="23813"/>
            <a:ext cx="1653017" cy="1576387"/>
          </a:xfrm>
          <a:prstGeom prst="rect">
            <a:avLst/>
          </a:prstGeom>
        </p:spPr>
      </p:pic>
    </p:spTree>
    <p:extLst>
      <p:ext uri="{BB962C8B-B14F-4D97-AF65-F5344CB8AC3E}">
        <p14:creationId xmlns:p14="http://schemas.microsoft.com/office/powerpoint/2010/main" val="4097448426"/>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B971-7231-47FE-82D0-A80820B93438}"/>
              </a:ext>
            </a:extLst>
          </p:cNvPr>
          <p:cNvSpPr>
            <a:spLocks noGrp="1"/>
          </p:cNvSpPr>
          <p:nvPr>
            <p:ph type="title"/>
          </p:nvPr>
        </p:nvSpPr>
        <p:spPr/>
        <p:txBody>
          <a:bodyPr>
            <a:normAutofit/>
          </a:bodyPr>
          <a:lstStyle/>
          <a:p>
            <a:r>
              <a:rPr lang="en-US" sz="4000" b="1" dirty="0">
                <a:solidFill>
                  <a:srgbClr val="00B176"/>
                </a:solidFill>
                <a:latin typeface="Podkova"/>
              </a:rPr>
              <a:t>Try catch finally</a:t>
            </a:r>
          </a:p>
        </p:txBody>
      </p:sp>
      <p:sp>
        <p:nvSpPr>
          <p:cNvPr id="3" name="Content Placeholder 2">
            <a:extLst>
              <a:ext uri="{FF2B5EF4-FFF2-40B4-BE49-F238E27FC236}">
                <a16:creationId xmlns:a16="http://schemas.microsoft.com/office/drawing/2014/main" id="{48573FF8-BD5B-45C5-BB91-FF53818444F1}"/>
              </a:ext>
            </a:extLst>
          </p:cNvPr>
          <p:cNvSpPr>
            <a:spLocks noGrp="1"/>
          </p:cNvSpPr>
          <p:nvPr>
            <p:ph idx="1"/>
          </p:nvPr>
        </p:nvSpPr>
        <p:spPr/>
        <p:txBody>
          <a:bodyPr>
            <a:normAutofit lnSpcReduction="10000"/>
          </a:bodyPr>
          <a:lstStyle/>
          <a:p>
            <a:pPr marL="0" indent="0">
              <a:buNone/>
            </a:pPr>
            <a:r>
              <a:rPr lang="en-US" dirty="0"/>
              <a:t>try {</a:t>
            </a:r>
          </a:p>
          <a:p>
            <a:pPr marL="0" indent="0">
              <a:buNone/>
            </a:pPr>
            <a:r>
              <a:rPr lang="en-US" dirty="0"/>
              <a:t>  Block of code to try</a:t>
            </a:r>
          </a:p>
          <a:p>
            <a:pPr marL="0" indent="0">
              <a:buNone/>
            </a:pPr>
            <a:r>
              <a:rPr lang="en-US" dirty="0"/>
              <a:t>}</a:t>
            </a:r>
          </a:p>
          <a:p>
            <a:pPr marL="0" indent="0">
              <a:buNone/>
            </a:pPr>
            <a:r>
              <a:rPr lang="en-US" dirty="0"/>
              <a:t>catch(err) {</a:t>
            </a:r>
          </a:p>
          <a:p>
            <a:pPr marL="0" indent="0">
              <a:buNone/>
            </a:pPr>
            <a:r>
              <a:rPr lang="en-US" dirty="0"/>
              <a:t>  Block of code to handle errors</a:t>
            </a:r>
          </a:p>
          <a:p>
            <a:pPr marL="0" indent="0">
              <a:buNone/>
            </a:pPr>
            <a:r>
              <a:rPr lang="en-US" dirty="0"/>
              <a:t>}</a:t>
            </a:r>
          </a:p>
          <a:p>
            <a:pPr marL="0" indent="0">
              <a:buNone/>
            </a:pPr>
            <a:r>
              <a:rPr lang="en-US" dirty="0"/>
              <a:t>finally {</a:t>
            </a:r>
          </a:p>
          <a:p>
            <a:pPr marL="0" indent="0">
              <a:buNone/>
            </a:pPr>
            <a:r>
              <a:rPr lang="en-US" dirty="0"/>
              <a:t>  Block of code to be executed regardless of the try / catch result</a:t>
            </a:r>
          </a:p>
          <a:p>
            <a:pPr marL="0" indent="0">
              <a:buNone/>
            </a:pPr>
            <a:r>
              <a:rPr lang="en-US" dirty="0"/>
              <a:t>}</a:t>
            </a:r>
          </a:p>
        </p:txBody>
      </p:sp>
    </p:spTree>
    <p:extLst>
      <p:ext uri="{BB962C8B-B14F-4D97-AF65-F5344CB8AC3E}">
        <p14:creationId xmlns:p14="http://schemas.microsoft.com/office/powerpoint/2010/main" val="1564343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A63-6616-40EB-8B9A-BB78DEFD98F2}"/>
              </a:ext>
            </a:extLst>
          </p:cNvPr>
          <p:cNvSpPr>
            <a:spLocks noGrp="1"/>
          </p:cNvSpPr>
          <p:nvPr>
            <p:ph type="title"/>
          </p:nvPr>
        </p:nvSpPr>
        <p:spPr/>
        <p:txBody>
          <a:bodyPr/>
          <a:lstStyle/>
          <a:p>
            <a:r>
              <a:rPr lang="en-US" sz="4400" b="1" dirty="0">
                <a:solidFill>
                  <a:srgbClr val="00B176"/>
                </a:solidFill>
                <a:latin typeface="Podkova"/>
              </a:rPr>
              <a:t>Global and Local Variable</a:t>
            </a:r>
            <a:endParaRPr lang="en-US" dirty="0"/>
          </a:p>
        </p:txBody>
      </p:sp>
      <p:sp>
        <p:nvSpPr>
          <p:cNvPr id="4" name="Footer Placeholder 3">
            <a:extLst>
              <a:ext uri="{FF2B5EF4-FFF2-40B4-BE49-F238E27FC236}">
                <a16:creationId xmlns:a16="http://schemas.microsoft.com/office/drawing/2014/main" id="{7C79C886-2C68-4C6C-8632-560D257104DF}"/>
              </a:ext>
            </a:extLst>
          </p:cNvPr>
          <p:cNvSpPr>
            <a:spLocks noGrp="1"/>
          </p:cNvSpPr>
          <p:nvPr>
            <p:ph type="ftr" sz="quarter" idx="11"/>
          </p:nvPr>
        </p:nvSpPr>
        <p:spPr/>
        <p:txBody>
          <a:bodyPr/>
          <a:lstStyle/>
          <a:p>
            <a:r>
              <a:rPr lang="en-US"/>
              <a:t>www.Shyamsir.com</a:t>
            </a:r>
          </a:p>
        </p:txBody>
      </p:sp>
      <p:sp>
        <p:nvSpPr>
          <p:cNvPr id="5" name="TextBox 4">
            <a:extLst>
              <a:ext uri="{FF2B5EF4-FFF2-40B4-BE49-F238E27FC236}">
                <a16:creationId xmlns:a16="http://schemas.microsoft.com/office/drawing/2014/main" id="{79A1B5BB-5101-4155-B1B0-196285F31167}"/>
              </a:ext>
            </a:extLst>
          </p:cNvPr>
          <p:cNvSpPr txBox="1"/>
          <p:nvPr/>
        </p:nvSpPr>
        <p:spPr>
          <a:xfrm>
            <a:off x="838200" y="1922430"/>
            <a:ext cx="6096000" cy="4401205"/>
          </a:xfrm>
          <a:prstGeom prst="rect">
            <a:avLst/>
          </a:prstGeom>
          <a:noFill/>
        </p:spPr>
        <p:txBody>
          <a:bodyPr wrap="square">
            <a:spAutoFit/>
          </a:bodyPr>
          <a:lstStyle/>
          <a:p>
            <a:r>
              <a:rPr lang="en-US" sz="2800" b="0" dirty="0">
                <a:effectLst/>
                <a:latin typeface="Consolas" panose="020B0609020204030204" pitchFamily="49" charset="0"/>
              </a:rPr>
              <a:t>let a=5;</a:t>
            </a:r>
          </a:p>
          <a:p>
            <a:endParaRPr lang="en-US" sz="2800" dirty="0">
              <a:latin typeface="Consolas" panose="020B0609020204030204" pitchFamily="49" charset="0"/>
            </a:endParaRPr>
          </a:p>
          <a:p>
            <a:r>
              <a:rPr lang="en-US" sz="2800" dirty="0">
                <a:latin typeface="Consolas" panose="020B0609020204030204" pitchFamily="49" charset="0"/>
              </a:rPr>
              <a:t>f</a:t>
            </a:r>
            <a:r>
              <a:rPr lang="en-US" sz="2800" b="0" dirty="0">
                <a:effectLst/>
                <a:latin typeface="Consolas" panose="020B0609020204030204" pitchFamily="49" charset="0"/>
              </a:rPr>
              <a:t>unction add()</a:t>
            </a:r>
          </a:p>
          <a:p>
            <a:r>
              <a:rPr lang="en-US" sz="2800" dirty="0">
                <a:latin typeface="Consolas" panose="020B0609020204030204" pitchFamily="49" charset="0"/>
              </a:rPr>
              <a:t>{</a:t>
            </a:r>
          </a:p>
          <a:p>
            <a:r>
              <a:rPr lang="en-US" sz="2800" b="0" dirty="0">
                <a:effectLst/>
                <a:latin typeface="Consolas" panose="020B0609020204030204" pitchFamily="49" charset="0"/>
              </a:rPr>
              <a:t>	let b=20;</a:t>
            </a:r>
          </a:p>
          <a:p>
            <a:r>
              <a:rPr lang="en-US" sz="2800" dirty="0">
                <a:latin typeface="Consolas" panose="020B0609020204030204" pitchFamily="49" charset="0"/>
              </a:rPr>
              <a:t>	</a:t>
            </a:r>
            <a:r>
              <a:rPr lang="en-US" sz="2800" dirty="0" err="1">
                <a:latin typeface="Consolas" panose="020B0609020204030204" pitchFamily="49" charset="0"/>
              </a:rPr>
              <a:t>document.writeln</a:t>
            </a:r>
            <a:r>
              <a:rPr lang="en-US" sz="2800" dirty="0">
                <a:latin typeface="Consolas" panose="020B0609020204030204" pitchFamily="49" charset="0"/>
              </a:rPr>
              <a:t>(</a:t>
            </a:r>
            <a:r>
              <a:rPr lang="en-US" sz="2800" dirty="0" err="1">
                <a:latin typeface="Consolas" panose="020B0609020204030204" pitchFamily="49" charset="0"/>
              </a:rPr>
              <a:t>a+b</a:t>
            </a:r>
            <a:r>
              <a:rPr lang="en-US" sz="2800" dirty="0">
                <a:latin typeface="Consolas" panose="020B0609020204030204" pitchFamily="49" charset="0"/>
              </a:rPr>
              <a:t>);</a:t>
            </a:r>
            <a:endParaRPr lang="en-US" sz="2800" b="0" dirty="0">
              <a:effectLst/>
              <a:latin typeface="Consolas" panose="020B0609020204030204" pitchFamily="49" charset="0"/>
            </a:endParaRPr>
          </a:p>
          <a:p>
            <a:r>
              <a:rPr lang="en-US" sz="2800" dirty="0">
                <a:latin typeface="Consolas" panose="020B0609020204030204" pitchFamily="49" charset="0"/>
              </a:rPr>
              <a:t>}</a:t>
            </a:r>
          </a:p>
          <a:p>
            <a:endParaRPr lang="en-US" sz="2800" b="0" dirty="0">
              <a:effectLst/>
              <a:latin typeface="Consolas" panose="020B0609020204030204" pitchFamily="49" charset="0"/>
            </a:endParaRPr>
          </a:p>
          <a:p>
            <a:r>
              <a:rPr lang="en-US" sz="2800" dirty="0" err="1">
                <a:latin typeface="Consolas" panose="020B0609020204030204" pitchFamily="49" charset="0"/>
              </a:rPr>
              <a:t>document.writeln</a:t>
            </a:r>
            <a:r>
              <a:rPr lang="en-US" sz="2800" dirty="0">
                <a:latin typeface="Consolas" panose="020B0609020204030204" pitchFamily="49" charset="0"/>
              </a:rPr>
              <a:t>(</a:t>
            </a:r>
            <a:r>
              <a:rPr lang="en-US" sz="2800" dirty="0" err="1">
                <a:latin typeface="Consolas" panose="020B0609020204030204" pitchFamily="49" charset="0"/>
              </a:rPr>
              <a:t>a+b</a:t>
            </a:r>
            <a:r>
              <a:rPr lang="en-US" sz="2800" dirty="0">
                <a:latin typeface="Consolas" panose="020B0609020204030204" pitchFamily="49" charset="0"/>
              </a:rPr>
              <a:t>);</a:t>
            </a:r>
            <a:endParaRPr lang="en-US" sz="2800" b="0" dirty="0">
              <a:effectLst/>
              <a:latin typeface="Consolas" panose="020B0609020204030204" pitchFamily="49" charset="0"/>
            </a:endParaRPr>
          </a:p>
          <a:p>
            <a:endParaRPr lang="en-US" sz="2800" b="0" dirty="0">
              <a:effectLst/>
              <a:latin typeface="Consolas" panose="020B0609020204030204" pitchFamily="49" charset="0"/>
            </a:endParaRPr>
          </a:p>
        </p:txBody>
      </p:sp>
    </p:spTree>
    <p:extLst>
      <p:ext uri="{BB962C8B-B14F-4D97-AF65-F5344CB8AC3E}">
        <p14:creationId xmlns:p14="http://schemas.microsoft.com/office/powerpoint/2010/main" val="3477755103"/>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69B4-3A0F-47E1-A172-288CD8EE8FFA}"/>
              </a:ext>
            </a:extLst>
          </p:cNvPr>
          <p:cNvSpPr>
            <a:spLocks noGrp="1"/>
          </p:cNvSpPr>
          <p:nvPr>
            <p:ph type="title"/>
          </p:nvPr>
        </p:nvSpPr>
        <p:spPr/>
        <p:txBody>
          <a:bodyPr/>
          <a:lstStyle/>
          <a:p>
            <a:r>
              <a:rPr lang="en-US" sz="4000" b="1" dirty="0">
                <a:solidFill>
                  <a:srgbClr val="00B176"/>
                </a:solidFill>
                <a:latin typeface="Podkova"/>
              </a:rPr>
              <a:t>Try Catch</a:t>
            </a:r>
          </a:p>
        </p:txBody>
      </p:sp>
      <p:pic>
        <p:nvPicPr>
          <p:cNvPr id="7" name="Picture 6">
            <a:extLst>
              <a:ext uri="{FF2B5EF4-FFF2-40B4-BE49-F238E27FC236}">
                <a16:creationId xmlns:a16="http://schemas.microsoft.com/office/drawing/2014/main" id="{4119BEDE-495B-4A17-8258-36332AAAD074}"/>
              </a:ext>
            </a:extLst>
          </p:cNvPr>
          <p:cNvPicPr>
            <a:picLocks noChangeAspect="1"/>
          </p:cNvPicPr>
          <p:nvPr/>
        </p:nvPicPr>
        <p:blipFill>
          <a:blip r:embed="rId2"/>
          <a:stretch>
            <a:fillRect/>
          </a:stretch>
        </p:blipFill>
        <p:spPr>
          <a:xfrm>
            <a:off x="3917010" y="1099878"/>
            <a:ext cx="7180068" cy="5047704"/>
          </a:xfrm>
          <a:prstGeom prst="rect">
            <a:avLst/>
          </a:prstGeom>
        </p:spPr>
      </p:pic>
    </p:spTree>
    <p:extLst>
      <p:ext uri="{BB962C8B-B14F-4D97-AF65-F5344CB8AC3E}">
        <p14:creationId xmlns:p14="http://schemas.microsoft.com/office/powerpoint/2010/main" val="308049982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69B4-3A0F-47E1-A172-288CD8EE8FFA}"/>
              </a:ext>
            </a:extLst>
          </p:cNvPr>
          <p:cNvSpPr>
            <a:spLocks noGrp="1"/>
          </p:cNvSpPr>
          <p:nvPr>
            <p:ph type="title"/>
          </p:nvPr>
        </p:nvSpPr>
        <p:spPr/>
        <p:txBody>
          <a:bodyPr/>
          <a:lstStyle/>
          <a:p>
            <a:r>
              <a:rPr lang="en-US" sz="4000" b="1" dirty="0">
                <a:solidFill>
                  <a:srgbClr val="00B176"/>
                </a:solidFill>
                <a:latin typeface="Podkova"/>
              </a:rPr>
              <a:t>Try Catch</a:t>
            </a:r>
          </a:p>
        </p:txBody>
      </p:sp>
      <p:sp>
        <p:nvSpPr>
          <p:cNvPr id="3" name="Content Placeholder 2">
            <a:extLst>
              <a:ext uri="{FF2B5EF4-FFF2-40B4-BE49-F238E27FC236}">
                <a16:creationId xmlns:a16="http://schemas.microsoft.com/office/drawing/2014/main" id="{7B23D168-E612-4C09-B33A-B62134FAF8AA}"/>
              </a:ext>
            </a:extLst>
          </p:cNvPr>
          <p:cNvSpPr>
            <a:spLocks noGrp="1"/>
          </p:cNvSpPr>
          <p:nvPr>
            <p:ph idx="1"/>
          </p:nvPr>
        </p:nvSpPr>
        <p:spPr/>
        <p:txBody>
          <a:bodyPr>
            <a:normAutofit fontScale="62500" lnSpcReduction="20000"/>
          </a:bodyPr>
          <a:lstStyle/>
          <a:p>
            <a:pPr marL="0" indent="0">
              <a:buNone/>
            </a:pPr>
            <a:r>
              <a:rPr lang="en-US" b="0" dirty="0">
                <a:effectLst/>
                <a:latin typeface="Consolas" panose="020B0609020204030204" pitchFamily="49" charset="0"/>
              </a:rPr>
              <a:t>&lt;body&gt;</a:t>
            </a:r>
          </a:p>
          <a:p>
            <a:pPr marL="0" indent="0">
              <a:buNone/>
            </a:pPr>
            <a:r>
              <a:rPr lang="en-US" b="0" dirty="0">
                <a:effectLst/>
                <a:latin typeface="Consolas" panose="020B0609020204030204" pitchFamily="49" charset="0"/>
              </a:rPr>
              <a:t>    &lt;p&gt;This example demonstrates how to use &lt;b&gt;catch&lt;/b&gt; to </a:t>
            </a:r>
            <a:r>
              <a:rPr lang="en-US" b="0" dirty="0" err="1">
                <a:effectLst/>
                <a:latin typeface="Consolas" panose="020B0609020204030204" pitchFamily="49" charset="0"/>
              </a:rPr>
              <a:t>diplay</a:t>
            </a:r>
            <a:r>
              <a:rPr lang="en-US" b="0" dirty="0">
                <a:effectLst/>
                <a:latin typeface="Consolas" panose="020B0609020204030204" pitchFamily="49" charset="0"/>
              </a:rPr>
              <a:t> an error.&lt;/p&gt;</a:t>
            </a:r>
          </a:p>
          <a:p>
            <a:pPr marL="0" indent="0">
              <a:buNone/>
            </a:pPr>
            <a:br>
              <a:rPr lang="en-US" b="0" dirty="0">
                <a:effectLst/>
                <a:latin typeface="Consolas" panose="020B0609020204030204" pitchFamily="49" charset="0"/>
              </a:rPr>
            </a:br>
            <a:br>
              <a:rPr lang="en-US" b="0" dirty="0">
                <a:effectLst/>
                <a:latin typeface="Consolas" panose="020B0609020204030204" pitchFamily="49" charset="0"/>
              </a:rPr>
            </a:br>
            <a:r>
              <a:rPr lang="en-US" b="0" dirty="0">
                <a:effectLst/>
                <a:latin typeface="Consolas" panose="020B0609020204030204" pitchFamily="49" charset="0"/>
              </a:rPr>
              <a:t>    &lt;script&gt;</a:t>
            </a:r>
          </a:p>
          <a:p>
            <a:pPr marL="0" indent="0">
              <a:buNone/>
            </a:pPr>
            <a:r>
              <a:rPr lang="en-US" b="0" dirty="0">
                <a:effectLst/>
                <a:latin typeface="Consolas" panose="020B0609020204030204" pitchFamily="49" charset="0"/>
              </a:rPr>
              <a:t>    try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adddlert</a:t>
            </a:r>
            <a:r>
              <a:rPr lang="en-US" b="0" dirty="0">
                <a:effectLst/>
                <a:latin typeface="Consolas" panose="020B0609020204030204" pitchFamily="49" charset="0"/>
              </a:rPr>
              <a:t>("Welcome guest!");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catch {</a:t>
            </a:r>
          </a:p>
          <a:p>
            <a:pPr marL="0" indent="0">
              <a:buNone/>
            </a:pPr>
            <a:r>
              <a:rPr lang="en-US" b="0" dirty="0">
                <a:effectLst/>
                <a:latin typeface="Consolas" panose="020B0609020204030204" pitchFamily="49" charset="0"/>
              </a:rPr>
              <a:t>      console.log("error");</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&lt;/script&gt;</a:t>
            </a:r>
          </a:p>
          <a:p>
            <a:pPr marL="0" indent="0">
              <a:buNone/>
            </a:pPr>
            <a:r>
              <a:rPr lang="en-US" b="0" dirty="0">
                <a:effectLst/>
                <a:latin typeface="Consolas" panose="020B0609020204030204" pitchFamily="49" charset="0"/>
              </a:rPr>
              <a:t>&lt;/body&gt;</a:t>
            </a:r>
          </a:p>
        </p:txBody>
      </p:sp>
    </p:spTree>
    <p:extLst>
      <p:ext uri="{BB962C8B-B14F-4D97-AF65-F5344CB8AC3E}">
        <p14:creationId xmlns:p14="http://schemas.microsoft.com/office/powerpoint/2010/main" val="302875062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69B4-3A0F-47E1-A172-288CD8EE8FFA}"/>
              </a:ext>
            </a:extLst>
          </p:cNvPr>
          <p:cNvSpPr>
            <a:spLocks noGrp="1"/>
          </p:cNvSpPr>
          <p:nvPr>
            <p:ph type="title"/>
          </p:nvPr>
        </p:nvSpPr>
        <p:spPr/>
        <p:txBody>
          <a:bodyPr/>
          <a:lstStyle/>
          <a:p>
            <a:r>
              <a:rPr lang="en-US" sz="4000" b="1" dirty="0">
                <a:solidFill>
                  <a:srgbClr val="00B176"/>
                </a:solidFill>
                <a:latin typeface="Podkova"/>
              </a:rPr>
              <a:t>The throw Statement</a:t>
            </a:r>
          </a:p>
        </p:txBody>
      </p:sp>
      <p:sp>
        <p:nvSpPr>
          <p:cNvPr id="3" name="Content Placeholder 2">
            <a:extLst>
              <a:ext uri="{FF2B5EF4-FFF2-40B4-BE49-F238E27FC236}">
                <a16:creationId xmlns:a16="http://schemas.microsoft.com/office/drawing/2014/main" id="{7B23D168-E612-4C09-B33A-B62134FAF8AA}"/>
              </a:ext>
            </a:extLst>
          </p:cNvPr>
          <p:cNvSpPr>
            <a:spLocks noGrp="1"/>
          </p:cNvSpPr>
          <p:nvPr>
            <p:ph idx="1"/>
          </p:nvPr>
        </p:nvSpPr>
        <p:spPr>
          <a:xfrm>
            <a:off x="486507" y="1825625"/>
            <a:ext cx="9614095" cy="4351338"/>
          </a:xfrm>
        </p:spPr>
        <p:txBody>
          <a:bodyPr>
            <a:normAutofit fontScale="62500" lnSpcReduction="20000"/>
          </a:bodyPr>
          <a:lstStyle/>
          <a:p>
            <a:pPr marL="0" indent="0">
              <a:buNone/>
            </a:pPr>
            <a:r>
              <a:rPr lang="en-US" b="0" dirty="0">
                <a:effectLst/>
                <a:latin typeface="Consolas" panose="020B0609020204030204" pitchFamily="49" charset="0"/>
              </a:rPr>
              <a:t>&lt;body&gt;</a:t>
            </a:r>
          </a:p>
          <a:p>
            <a:pPr marL="0" indent="0">
              <a:buNone/>
            </a:pPr>
            <a:r>
              <a:rPr lang="en-US" b="0" dirty="0">
                <a:effectLst/>
                <a:latin typeface="Consolas" panose="020B0609020204030204" pitchFamily="49" charset="0"/>
              </a:rPr>
              <a:t>    &lt;p&gt;Please input a number between 5 and 10:&lt;/p&gt;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&lt;input id="demo" type="text"&gt;</a:t>
            </a:r>
          </a:p>
          <a:p>
            <a:pPr marL="0" indent="0">
              <a:buNone/>
            </a:pPr>
            <a:r>
              <a:rPr lang="en-US" b="0" dirty="0">
                <a:effectLst/>
                <a:latin typeface="Consolas" panose="020B0609020204030204" pitchFamily="49" charset="0"/>
              </a:rPr>
              <a:t>    &lt;button type="button" onclick="</a:t>
            </a:r>
            <a:r>
              <a:rPr lang="en-US" b="0" dirty="0" err="1">
                <a:effectLst/>
                <a:latin typeface="Consolas" panose="020B0609020204030204" pitchFamily="49" charset="0"/>
              </a:rPr>
              <a:t>myFunction</a:t>
            </a:r>
            <a:r>
              <a:rPr lang="en-US" b="0" dirty="0">
                <a:effectLst/>
                <a:latin typeface="Consolas" panose="020B0609020204030204" pitchFamily="49" charset="0"/>
              </a:rPr>
              <a:t>()"&gt;Test Input&lt;/button&gt;</a:t>
            </a:r>
          </a:p>
          <a:p>
            <a:pPr marL="0" indent="0">
              <a:buNone/>
            </a:pPr>
            <a:r>
              <a:rPr lang="en-US" b="0" dirty="0">
                <a:effectLst/>
                <a:latin typeface="Consolas" panose="020B0609020204030204" pitchFamily="49" charset="0"/>
              </a:rPr>
              <a:t>    &lt;p id="p01"&gt;&lt;/p&gt;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&lt;script&gt;</a:t>
            </a:r>
          </a:p>
          <a:p>
            <a:pPr marL="0" indent="0">
              <a:buNone/>
            </a:pPr>
            <a:r>
              <a:rPr lang="en-US" b="0" dirty="0">
                <a:effectLst/>
                <a:latin typeface="Consolas" panose="020B0609020204030204" pitchFamily="49" charset="0"/>
              </a:rPr>
              <a:t>    function </a:t>
            </a:r>
            <a:r>
              <a:rPr lang="en-US" b="0" dirty="0" err="1">
                <a:effectLst/>
                <a:latin typeface="Consolas" panose="020B0609020204030204" pitchFamily="49" charset="0"/>
              </a:rPr>
              <a:t>myFunction</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var message, x;</a:t>
            </a:r>
          </a:p>
          <a:p>
            <a:pPr marL="0" indent="0">
              <a:buNone/>
            </a:pPr>
            <a:r>
              <a:rPr lang="en-US" b="0" dirty="0">
                <a:effectLst/>
                <a:latin typeface="Consolas" panose="020B0609020204030204" pitchFamily="49" charset="0"/>
              </a:rPr>
              <a:t>      message = </a:t>
            </a:r>
            <a:r>
              <a:rPr lang="en-US" b="0" dirty="0" err="1">
                <a:effectLst/>
                <a:latin typeface="Consolas" panose="020B0609020204030204" pitchFamily="49" charset="0"/>
              </a:rPr>
              <a:t>document.getElementById</a:t>
            </a:r>
            <a:r>
              <a:rPr lang="en-US" b="0" dirty="0">
                <a:effectLst/>
                <a:latin typeface="Consolas" panose="020B0609020204030204" pitchFamily="49" charset="0"/>
              </a:rPr>
              <a:t>("p01");</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message.innerHTML</a:t>
            </a:r>
            <a:r>
              <a:rPr lang="en-US" b="0" dirty="0">
                <a:effectLst/>
                <a:latin typeface="Consolas" panose="020B0609020204030204" pitchFamily="49" charset="0"/>
              </a:rPr>
              <a:t> = "";</a:t>
            </a:r>
          </a:p>
          <a:p>
            <a:pPr marL="0" indent="0">
              <a:buNone/>
            </a:pPr>
            <a:r>
              <a:rPr lang="en-US" b="0" dirty="0">
                <a:effectLst/>
                <a:latin typeface="Consolas" panose="020B0609020204030204" pitchFamily="49" charset="0"/>
              </a:rPr>
              <a:t>      x = </a:t>
            </a:r>
            <a:r>
              <a:rPr lang="en-US" b="0" dirty="0" err="1">
                <a:effectLst/>
                <a:latin typeface="Consolas" panose="020B0609020204030204" pitchFamily="49" charset="0"/>
              </a:rPr>
              <a:t>document.getElementById</a:t>
            </a:r>
            <a:r>
              <a:rPr lang="en-US" b="0" dirty="0">
                <a:effectLst/>
                <a:latin typeface="Consolas" panose="020B0609020204030204" pitchFamily="49" charset="0"/>
              </a:rPr>
              <a:t>("demo").value;</a:t>
            </a:r>
          </a:p>
          <a:p>
            <a:pPr marL="0" indent="0">
              <a:buNone/>
            </a:pPr>
            <a:r>
              <a:rPr lang="en-US" b="0" dirty="0">
                <a:effectLst/>
                <a:latin typeface="Consolas" panose="020B0609020204030204" pitchFamily="49" charset="0"/>
              </a:rPr>
              <a:t>   </a:t>
            </a:r>
          </a:p>
        </p:txBody>
      </p:sp>
    </p:spTree>
    <p:extLst>
      <p:ext uri="{BB962C8B-B14F-4D97-AF65-F5344CB8AC3E}">
        <p14:creationId xmlns:p14="http://schemas.microsoft.com/office/powerpoint/2010/main" val="121657972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69B4-3A0F-47E1-A172-288CD8EE8FFA}"/>
              </a:ext>
            </a:extLst>
          </p:cNvPr>
          <p:cNvSpPr>
            <a:spLocks noGrp="1"/>
          </p:cNvSpPr>
          <p:nvPr>
            <p:ph type="title"/>
          </p:nvPr>
        </p:nvSpPr>
        <p:spPr/>
        <p:txBody>
          <a:bodyPr/>
          <a:lstStyle/>
          <a:p>
            <a:r>
              <a:rPr lang="en-US" sz="4000" b="1" dirty="0">
                <a:solidFill>
                  <a:srgbClr val="00B176"/>
                </a:solidFill>
                <a:latin typeface="Podkova"/>
              </a:rPr>
              <a:t>The throw Statement</a:t>
            </a:r>
          </a:p>
        </p:txBody>
      </p:sp>
      <p:sp>
        <p:nvSpPr>
          <p:cNvPr id="4" name="Content Placeholder 2">
            <a:extLst>
              <a:ext uri="{FF2B5EF4-FFF2-40B4-BE49-F238E27FC236}">
                <a16:creationId xmlns:a16="http://schemas.microsoft.com/office/drawing/2014/main" id="{6D3E4504-9487-4DF7-9B7E-D21248BF3846}"/>
              </a:ext>
            </a:extLst>
          </p:cNvPr>
          <p:cNvSpPr txBox="1">
            <a:spLocks/>
          </p:cNvSpPr>
          <p:nvPr/>
        </p:nvSpPr>
        <p:spPr>
          <a:xfrm>
            <a:off x="356380" y="1572408"/>
            <a:ext cx="1051559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Consolas" panose="020B0609020204030204" pitchFamily="49" charset="0"/>
              </a:rPr>
              <a:t>      try {</a:t>
            </a:r>
          </a:p>
          <a:p>
            <a:pPr marL="0" indent="0">
              <a:buFont typeface="Arial" panose="020B0604020202020204" pitchFamily="34" charset="0"/>
              <a:buNone/>
            </a:pPr>
            <a:r>
              <a:rPr lang="en-US" sz="2400" dirty="0">
                <a:latin typeface="Consolas" panose="020B0609020204030204" pitchFamily="49" charset="0"/>
              </a:rPr>
              <a:t>        if(x == "") throw "empty";</a:t>
            </a:r>
          </a:p>
          <a:p>
            <a:pPr marL="0" indent="0">
              <a:buFont typeface="Arial" panose="020B0604020202020204" pitchFamily="34" charset="0"/>
              <a:buNone/>
            </a:pPr>
            <a:r>
              <a:rPr lang="en-US" sz="2400" dirty="0">
                <a:latin typeface="Consolas" panose="020B0609020204030204" pitchFamily="49" charset="0"/>
              </a:rPr>
              <a:t>        if(</a:t>
            </a:r>
            <a:r>
              <a:rPr lang="en-US" sz="2400" dirty="0" err="1">
                <a:latin typeface="Consolas" panose="020B0609020204030204" pitchFamily="49" charset="0"/>
              </a:rPr>
              <a:t>isNaN</a:t>
            </a:r>
            <a:r>
              <a:rPr lang="en-US" sz="2400" dirty="0">
                <a:latin typeface="Consolas" panose="020B0609020204030204" pitchFamily="49" charset="0"/>
              </a:rPr>
              <a:t>(x)) throw "not a number";</a:t>
            </a:r>
          </a:p>
          <a:p>
            <a:pPr marL="0" indent="0">
              <a:buFont typeface="Arial" panose="020B0604020202020204" pitchFamily="34" charset="0"/>
              <a:buNone/>
            </a:pPr>
            <a:r>
              <a:rPr lang="en-US" sz="2400" dirty="0">
                <a:latin typeface="Consolas" panose="020B0609020204030204" pitchFamily="49" charset="0"/>
              </a:rPr>
              <a:t>        x = Number(x);</a:t>
            </a:r>
          </a:p>
          <a:p>
            <a:pPr marL="0" indent="0">
              <a:buFont typeface="Arial" panose="020B0604020202020204" pitchFamily="34" charset="0"/>
              <a:buNone/>
            </a:pPr>
            <a:r>
              <a:rPr lang="en-US" sz="2400" dirty="0">
                <a:latin typeface="Consolas" panose="020B0609020204030204" pitchFamily="49" charset="0"/>
              </a:rPr>
              <a:t>        if(x &lt; 5) throw "too low";</a:t>
            </a:r>
          </a:p>
          <a:p>
            <a:pPr marL="0" indent="0">
              <a:buFont typeface="Arial" panose="020B0604020202020204" pitchFamily="34" charset="0"/>
              <a:buNone/>
            </a:pPr>
            <a:r>
              <a:rPr lang="en-US" sz="2400" dirty="0">
                <a:latin typeface="Consolas" panose="020B0609020204030204" pitchFamily="49" charset="0"/>
              </a:rPr>
              <a:t>        if(x &gt; 10) throw "too high";</a:t>
            </a:r>
          </a:p>
          <a:p>
            <a:pPr marL="0" indent="0">
              <a:buFont typeface="Arial" panose="020B0604020202020204" pitchFamily="34" charset="0"/>
              <a:buNone/>
            </a:pPr>
            <a:r>
              <a:rPr lang="en-US" sz="2400" dirty="0">
                <a:latin typeface="Consolas" panose="020B0609020204030204" pitchFamily="49" charset="0"/>
              </a:rPr>
              <a:t>      }</a:t>
            </a:r>
          </a:p>
          <a:p>
            <a:pPr marL="0" indent="0">
              <a:buFont typeface="Arial" panose="020B0604020202020204" pitchFamily="34" charset="0"/>
              <a:buNone/>
            </a:pPr>
            <a:r>
              <a:rPr lang="en-US" sz="2400" dirty="0">
                <a:latin typeface="Consolas" panose="020B0609020204030204" pitchFamily="49" charset="0"/>
              </a:rPr>
              <a:t>      catch(err) {</a:t>
            </a:r>
          </a:p>
          <a:p>
            <a:pPr marL="0" indent="0">
              <a:buFont typeface="Arial" panose="020B0604020202020204" pitchFamily="34" charset="0"/>
              <a:buNone/>
            </a:pPr>
            <a:r>
              <a:rPr lang="en-US" sz="2400" dirty="0">
                <a:latin typeface="Consolas" panose="020B0609020204030204" pitchFamily="49" charset="0"/>
              </a:rPr>
              <a:t>        </a:t>
            </a:r>
            <a:r>
              <a:rPr lang="en-US" sz="2400" dirty="0" err="1">
                <a:latin typeface="Consolas" panose="020B0609020204030204" pitchFamily="49" charset="0"/>
              </a:rPr>
              <a:t>message.innerHTML</a:t>
            </a:r>
            <a:r>
              <a:rPr lang="en-US" sz="2400" dirty="0">
                <a:latin typeface="Consolas" panose="020B0609020204030204" pitchFamily="49" charset="0"/>
              </a:rPr>
              <a:t> = "Input is " + err;</a:t>
            </a:r>
          </a:p>
          <a:p>
            <a:pPr marL="0" indent="0">
              <a:buFont typeface="Arial" panose="020B0604020202020204" pitchFamily="34" charset="0"/>
              <a:buNone/>
            </a:pPr>
            <a:r>
              <a:rPr lang="en-US" sz="2400" dirty="0">
                <a:latin typeface="Consolas" panose="020B0609020204030204" pitchFamily="49" charset="0"/>
              </a:rPr>
              <a:t>      }</a:t>
            </a:r>
          </a:p>
          <a:p>
            <a:pPr marL="0" indent="0">
              <a:buFont typeface="Arial" panose="020B0604020202020204" pitchFamily="34" charset="0"/>
              <a:buNone/>
            </a:pPr>
            <a:r>
              <a:rPr lang="en-US" sz="2400" dirty="0">
                <a:latin typeface="Consolas" panose="020B0609020204030204" pitchFamily="49" charset="0"/>
              </a:rPr>
              <a:t>    }    &lt;/script&gt;&lt;/body&gt;</a:t>
            </a:r>
          </a:p>
        </p:txBody>
      </p:sp>
    </p:spTree>
    <p:extLst>
      <p:ext uri="{BB962C8B-B14F-4D97-AF65-F5344CB8AC3E}">
        <p14:creationId xmlns:p14="http://schemas.microsoft.com/office/powerpoint/2010/main" val="403495666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50CC-7FFA-421E-A4B6-E8FE21E0B4D5}"/>
              </a:ext>
            </a:extLst>
          </p:cNvPr>
          <p:cNvSpPr>
            <a:spLocks noGrp="1"/>
          </p:cNvSpPr>
          <p:nvPr>
            <p:ph type="title"/>
          </p:nvPr>
        </p:nvSpPr>
        <p:spPr/>
        <p:txBody>
          <a:bodyPr/>
          <a:lstStyle/>
          <a:p>
            <a:r>
              <a:rPr lang="en-US" sz="4000" b="1" dirty="0">
                <a:solidFill>
                  <a:srgbClr val="00B176"/>
                </a:solidFill>
                <a:latin typeface="Podkova"/>
              </a:rPr>
              <a:t>The Error Object</a:t>
            </a:r>
          </a:p>
        </p:txBody>
      </p:sp>
      <p:graphicFrame>
        <p:nvGraphicFramePr>
          <p:cNvPr id="4" name="Content Placeholder 3">
            <a:extLst>
              <a:ext uri="{FF2B5EF4-FFF2-40B4-BE49-F238E27FC236}">
                <a16:creationId xmlns:a16="http://schemas.microsoft.com/office/drawing/2014/main" id="{2ED210B6-41D0-478B-A725-65BC4D4B7203}"/>
              </a:ext>
            </a:extLst>
          </p:cNvPr>
          <p:cNvGraphicFramePr>
            <a:graphicFrameLocks noGrp="1"/>
          </p:cNvGraphicFramePr>
          <p:nvPr>
            <p:ph idx="1"/>
          </p:nvPr>
        </p:nvGraphicFramePr>
        <p:xfrm>
          <a:off x="1563052" y="2373923"/>
          <a:ext cx="8334376" cy="1280160"/>
        </p:xfrm>
        <a:graphic>
          <a:graphicData uri="http://schemas.openxmlformats.org/drawingml/2006/table">
            <a:tbl>
              <a:tblPr/>
              <a:tblGrid>
                <a:gridCol w="4167188">
                  <a:extLst>
                    <a:ext uri="{9D8B030D-6E8A-4147-A177-3AD203B41FA5}">
                      <a16:colId xmlns:a16="http://schemas.microsoft.com/office/drawing/2014/main" val="2702977038"/>
                    </a:ext>
                  </a:extLst>
                </a:gridCol>
                <a:gridCol w="4167188">
                  <a:extLst>
                    <a:ext uri="{9D8B030D-6E8A-4147-A177-3AD203B41FA5}">
                      <a16:colId xmlns:a16="http://schemas.microsoft.com/office/drawing/2014/main" val="1653639413"/>
                    </a:ext>
                  </a:extLst>
                </a:gridCol>
              </a:tblGrid>
              <a:tr h="0">
                <a:tc>
                  <a:txBody>
                    <a:bodyPr/>
                    <a:lstStyle/>
                    <a:p>
                      <a:pPr algn="l" fontAlgn="t"/>
                      <a:r>
                        <a:rPr lang="en-US">
                          <a:effectLst/>
                        </a:rPr>
                        <a:t>Property</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30257166"/>
                  </a:ext>
                </a:extLst>
              </a:tr>
              <a:tr h="0">
                <a:tc>
                  <a:txBody>
                    <a:bodyPr/>
                    <a:lstStyle/>
                    <a:p>
                      <a:pPr algn="l" fontAlgn="t"/>
                      <a:r>
                        <a:rPr lang="en-US">
                          <a:effectLst/>
                        </a:rPr>
                        <a:t>name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Sets or returns an error 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159906949"/>
                  </a:ext>
                </a:extLst>
              </a:tr>
              <a:tr h="0">
                <a:tc>
                  <a:txBody>
                    <a:bodyPr/>
                    <a:lstStyle/>
                    <a:p>
                      <a:pPr algn="l" fontAlgn="t"/>
                      <a:r>
                        <a:rPr lang="en-US">
                          <a:effectLst/>
                        </a:rPr>
                        <a:t>message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Sets or returns an error message (a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76066189"/>
                  </a:ext>
                </a:extLst>
              </a:tr>
            </a:tbl>
          </a:graphicData>
        </a:graphic>
      </p:graphicFrame>
      <p:sp>
        <p:nvSpPr>
          <p:cNvPr id="5" name="Rectangle 1">
            <a:extLst>
              <a:ext uri="{FF2B5EF4-FFF2-40B4-BE49-F238E27FC236}">
                <a16:creationId xmlns:a16="http://schemas.microsoft.com/office/drawing/2014/main" id="{7EBDBFFB-5C56-4046-9F2F-B2C3751934B3}"/>
              </a:ext>
            </a:extLst>
          </p:cNvPr>
          <p:cNvSpPr>
            <a:spLocks noChangeArrowheads="1"/>
          </p:cNvSpPr>
          <p:nvPr/>
        </p:nvSpPr>
        <p:spPr bwMode="auto">
          <a:xfrm>
            <a:off x="-365760" y="-9872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439005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7305B-2043-4B3E-B7A7-BFB9F9CE0F98}"/>
              </a:ext>
            </a:extLst>
          </p:cNvPr>
          <p:cNvSpPr>
            <a:spLocks noGrp="1"/>
          </p:cNvSpPr>
          <p:nvPr>
            <p:ph type="title"/>
          </p:nvPr>
        </p:nvSpPr>
        <p:spPr/>
        <p:txBody>
          <a:bodyPr>
            <a:normAutofit/>
          </a:bodyPr>
          <a:lstStyle/>
          <a:p>
            <a:r>
              <a:rPr lang="en-US" sz="4000" b="1" dirty="0">
                <a:solidFill>
                  <a:srgbClr val="00B176"/>
                </a:solidFill>
                <a:latin typeface="Podkova"/>
              </a:rPr>
              <a:t>Error Name Values</a:t>
            </a:r>
          </a:p>
        </p:txBody>
      </p:sp>
      <p:graphicFrame>
        <p:nvGraphicFramePr>
          <p:cNvPr id="4" name="Content Placeholder 3">
            <a:extLst>
              <a:ext uri="{FF2B5EF4-FFF2-40B4-BE49-F238E27FC236}">
                <a16:creationId xmlns:a16="http://schemas.microsoft.com/office/drawing/2014/main" id="{586D9F6E-BDAA-4136-BBF8-AC4EB47DB0D7}"/>
              </a:ext>
            </a:extLst>
          </p:cNvPr>
          <p:cNvGraphicFramePr>
            <a:graphicFrameLocks noGrp="1"/>
          </p:cNvGraphicFramePr>
          <p:nvPr>
            <p:ph idx="1"/>
          </p:nvPr>
        </p:nvGraphicFramePr>
        <p:xfrm>
          <a:off x="1141021" y="1790322"/>
          <a:ext cx="8334376" cy="2987040"/>
        </p:xfrm>
        <a:graphic>
          <a:graphicData uri="http://schemas.openxmlformats.org/drawingml/2006/table">
            <a:tbl>
              <a:tblPr/>
              <a:tblGrid>
                <a:gridCol w="4167188">
                  <a:extLst>
                    <a:ext uri="{9D8B030D-6E8A-4147-A177-3AD203B41FA5}">
                      <a16:colId xmlns:a16="http://schemas.microsoft.com/office/drawing/2014/main" val="2420346181"/>
                    </a:ext>
                  </a:extLst>
                </a:gridCol>
                <a:gridCol w="4167188">
                  <a:extLst>
                    <a:ext uri="{9D8B030D-6E8A-4147-A177-3AD203B41FA5}">
                      <a16:colId xmlns:a16="http://schemas.microsoft.com/office/drawing/2014/main" val="268846623"/>
                    </a:ext>
                  </a:extLst>
                </a:gridCol>
              </a:tblGrid>
              <a:tr h="0">
                <a:tc>
                  <a:txBody>
                    <a:bodyPr/>
                    <a:lstStyle/>
                    <a:p>
                      <a:pPr algn="l" fontAlgn="t"/>
                      <a:r>
                        <a:rPr lang="en-US" b="1" dirty="0">
                          <a:effectLst/>
                        </a:rPr>
                        <a:t>Error Name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b="1" dirty="0">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17717694"/>
                  </a:ext>
                </a:extLst>
              </a:tr>
              <a:tr h="0">
                <a:tc>
                  <a:txBody>
                    <a:bodyPr/>
                    <a:lstStyle/>
                    <a:p>
                      <a:pPr algn="l" fontAlgn="t"/>
                      <a:r>
                        <a:rPr lang="en-US">
                          <a:effectLst/>
                        </a:rPr>
                        <a:t>EvalError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An error has occurred in the eval() function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531478569"/>
                  </a:ext>
                </a:extLst>
              </a:tr>
              <a:tr h="0">
                <a:tc>
                  <a:txBody>
                    <a:bodyPr/>
                    <a:lstStyle/>
                    <a:p>
                      <a:pPr algn="l" fontAlgn="t"/>
                      <a:r>
                        <a:rPr lang="en-US">
                          <a:effectLst/>
                        </a:rPr>
                        <a:t>RangeError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A number "out of range" has occurred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7203009"/>
                  </a:ext>
                </a:extLst>
              </a:tr>
              <a:tr h="0">
                <a:tc>
                  <a:txBody>
                    <a:bodyPr/>
                    <a:lstStyle/>
                    <a:p>
                      <a:pPr algn="l" fontAlgn="t"/>
                      <a:r>
                        <a:rPr lang="en-US">
                          <a:effectLst/>
                        </a:rPr>
                        <a:t>ReferenceError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An illegal reference has occurred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07359642"/>
                  </a:ext>
                </a:extLst>
              </a:tr>
              <a:tr h="0">
                <a:tc>
                  <a:txBody>
                    <a:bodyPr/>
                    <a:lstStyle/>
                    <a:p>
                      <a:pPr algn="l" fontAlgn="t"/>
                      <a:r>
                        <a:rPr lang="en-US">
                          <a:effectLst/>
                        </a:rPr>
                        <a:t>SyntaxError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A syntax error has occurred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02876897"/>
                  </a:ext>
                </a:extLst>
              </a:tr>
              <a:tr h="0">
                <a:tc>
                  <a:txBody>
                    <a:bodyPr/>
                    <a:lstStyle/>
                    <a:p>
                      <a:pPr algn="l" fontAlgn="t"/>
                      <a:r>
                        <a:rPr lang="en-US">
                          <a:effectLst/>
                        </a:rPr>
                        <a:t>TypeError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A type error has occurred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693724440"/>
                  </a:ext>
                </a:extLst>
              </a:tr>
              <a:tr h="0">
                <a:tc>
                  <a:txBody>
                    <a:bodyPr/>
                    <a:lstStyle/>
                    <a:p>
                      <a:pPr algn="l" fontAlgn="t"/>
                      <a:r>
                        <a:rPr lang="en-US">
                          <a:effectLst/>
                        </a:rPr>
                        <a:t>URIError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An error in </a:t>
                      </a:r>
                      <a:r>
                        <a:rPr lang="en-US" dirty="0" err="1">
                          <a:effectLst/>
                        </a:rPr>
                        <a:t>encodeURI</a:t>
                      </a:r>
                      <a:r>
                        <a:rPr lang="en-US" dirty="0">
                          <a:effectLst/>
                        </a:rPr>
                        <a:t>() has occurred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62594739"/>
                  </a:ext>
                </a:extLst>
              </a:tr>
            </a:tbl>
          </a:graphicData>
        </a:graphic>
      </p:graphicFrame>
    </p:spTree>
    <p:extLst>
      <p:ext uri="{BB962C8B-B14F-4D97-AF65-F5344CB8AC3E}">
        <p14:creationId xmlns:p14="http://schemas.microsoft.com/office/powerpoint/2010/main" val="349365609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p:txBody>
          <a:bodyPr>
            <a:normAutofit/>
          </a:bodyPr>
          <a:lstStyle/>
          <a:p>
            <a:r>
              <a:rPr lang="en-US" sz="4000" b="1" dirty="0">
                <a:solidFill>
                  <a:srgbClr val="00B176"/>
                </a:solidFill>
                <a:latin typeface="Podkova"/>
              </a:rPr>
              <a:t>Reference</a:t>
            </a:r>
          </a:p>
        </p:txBody>
      </p:sp>
      <p:sp>
        <p:nvSpPr>
          <p:cNvPr id="3" name="Content Placeholder 2">
            <a:extLst>
              <a:ext uri="{FF2B5EF4-FFF2-40B4-BE49-F238E27FC236}">
                <a16:creationId xmlns:a16="http://schemas.microsoft.com/office/drawing/2014/main" id="{D33F460E-F9F1-41EC-A178-FF63AD3D06F8}"/>
              </a:ext>
            </a:extLst>
          </p:cNvPr>
          <p:cNvSpPr>
            <a:spLocks noGrp="1"/>
          </p:cNvSpPr>
          <p:nvPr>
            <p:ph idx="1"/>
          </p:nvPr>
        </p:nvSpPr>
        <p:spPr/>
        <p:txBody>
          <a:bodyPr/>
          <a:lstStyle/>
          <a:p>
            <a:pPr marL="0" indent="0">
              <a:buNone/>
            </a:pPr>
            <a:r>
              <a:rPr lang="en-US" b="0" i="0" dirty="0">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x;</a:t>
            </a:r>
            <a:br>
              <a:rPr lang="en-US" dirty="0"/>
            </a:br>
            <a:r>
              <a:rPr lang="en-US" b="0" i="0" dirty="0">
                <a:solidFill>
                  <a:srgbClr val="0000CD"/>
                </a:solidFill>
                <a:effectLst/>
                <a:latin typeface="Consolas" panose="020B0609020204030204" pitchFamily="49" charset="0"/>
              </a:rPr>
              <a:t>try</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x = y +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y cannot be referenced (used)</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catch</a:t>
            </a:r>
            <a:r>
              <a:rPr lang="en-US" b="0" i="0" dirty="0">
                <a:solidFill>
                  <a:srgbClr val="000000"/>
                </a:solidFill>
                <a:effectLst/>
                <a:latin typeface="Consolas" panose="020B0609020204030204" pitchFamily="49" charset="0"/>
              </a:rPr>
              <a:t>(err)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document.getElementById</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"demo"</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innerHTML</a:t>
            </a:r>
            <a:r>
              <a:rPr lang="en-US" b="0" i="0" dirty="0">
                <a:solidFill>
                  <a:srgbClr val="000000"/>
                </a:solidFill>
                <a:effectLst/>
                <a:latin typeface="Consolas" panose="020B0609020204030204" pitchFamily="49" charset="0"/>
              </a:rPr>
              <a:t> = err.name;</a:t>
            </a:r>
            <a:br>
              <a:rPr lang="en-US" dirty="0"/>
            </a:b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137222053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p:txBody>
          <a:bodyPr>
            <a:normAutofit/>
          </a:bodyPr>
          <a:lstStyle/>
          <a:p>
            <a:r>
              <a:rPr lang="en-US" sz="4000" b="1" dirty="0">
                <a:solidFill>
                  <a:srgbClr val="00B176"/>
                </a:solidFill>
                <a:latin typeface="Podkova"/>
              </a:rPr>
              <a:t>Type</a:t>
            </a:r>
          </a:p>
        </p:txBody>
      </p:sp>
      <p:sp>
        <p:nvSpPr>
          <p:cNvPr id="3" name="Content Placeholder 2">
            <a:extLst>
              <a:ext uri="{FF2B5EF4-FFF2-40B4-BE49-F238E27FC236}">
                <a16:creationId xmlns:a16="http://schemas.microsoft.com/office/drawing/2014/main" id="{D33F460E-F9F1-41EC-A178-FF63AD3D06F8}"/>
              </a:ext>
            </a:extLst>
          </p:cNvPr>
          <p:cNvSpPr>
            <a:spLocks noGrp="1"/>
          </p:cNvSpPr>
          <p:nvPr>
            <p:ph idx="1"/>
          </p:nvPr>
        </p:nvSpPr>
        <p:spPr/>
        <p:txBody>
          <a:bodyPr/>
          <a:lstStyle/>
          <a:p>
            <a:pPr marL="0" indent="0">
              <a:buNone/>
            </a:pPr>
            <a:r>
              <a:rPr lang="en-US" b="0" i="0" dirty="0">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num =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try</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num.toUpperCase</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You cannot convert a number to upper case</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catch</a:t>
            </a:r>
            <a:r>
              <a:rPr lang="en-US" b="0" i="0" dirty="0">
                <a:solidFill>
                  <a:srgbClr val="000000"/>
                </a:solidFill>
                <a:effectLst/>
                <a:latin typeface="Consolas" panose="020B0609020204030204" pitchFamily="49" charset="0"/>
              </a:rPr>
              <a:t>(err)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document.getElementById</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"demo"</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innerHTML</a:t>
            </a:r>
            <a:r>
              <a:rPr lang="en-US" b="0" i="0" dirty="0">
                <a:solidFill>
                  <a:srgbClr val="000000"/>
                </a:solidFill>
                <a:effectLst/>
                <a:latin typeface="Consolas" panose="020B0609020204030204" pitchFamily="49" charset="0"/>
              </a:rPr>
              <a:t> = err.name;</a:t>
            </a:r>
            <a:br>
              <a:rPr lang="en-US" dirty="0"/>
            </a:b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289367288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0185-5445-4805-8086-1F9E9A25EAED}"/>
              </a:ext>
            </a:extLst>
          </p:cNvPr>
          <p:cNvSpPr>
            <a:spLocks noGrp="1"/>
          </p:cNvSpPr>
          <p:nvPr>
            <p:ph type="ctrTitle"/>
          </p:nvPr>
        </p:nvSpPr>
        <p:spPr/>
        <p:txBody>
          <a:bodyPr>
            <a:normAutofit/>
          </a:bodyPr>
          <a:lstStyle/>
          <a:p>
            <a:r>
              <a:rPr lang="en-US" sz="4000" b="1" dirty="0">
                <a:solidFill>
                  <a:srgbClr val="00B176"/>
                </a:solidFill>
                <a:latin typeface="Podkova"/>
              </a:rPr>
              <a:t>Ajax</a:t>
            </a:r>
          </a:p>
        </p:txBody>
      </p:sp>
      <p:sp>
        <p:nvSpPr>
          <p:cNvPr id="4" name="Footer Placeholder 3">
            <a:extLst>
              <a:ext uri="{FF2B5EF4-FFF2-40B4-BE49-F238E27FC236}">
                <a16:creationId xmlns:a16="http://schemas.microsoft.com/office/drawing/2014/main" id="{D37568F6-E5D3-4BBB-A0CE-407DC1319102}"/>
              </a:ext>
            </a:extLst>
          </p:cNvPr>
          <p:cNvSpPr>
            <a:spLocks noGrp="1"/>
          </p:cNvSpPr>
          <p:nvPr>
            <p:ph type="ftr" sz="quarter" idx="11"/>
          </p:nvPr>
        </p:nvSpPr>
        <p:spPr/>
        <p:txBody>
          <a:bodyPr/>
          <a:lstStyle/>
          <a:p>
            <a:r>
              <a:rPr lang="en-US"/>
              <a:t>www.Shyamsir.com</a:t>
            </a:r>
          </a:p>
        </p:txBody>
      </p:sp>
      <p:pic>
        <p:nvPicPr>
          <p:cNvPr id="6" name="Picture 5">
            <a:extLst>
              <a:ext uri="{FF2B5EF4-FFF2-40B4-BE49-F238E27FC236}">
                <a16:creationId xmlns:a16="http://schemas.microsoft.com/office/drawing/2014/main" id="{3DC97542-427B-4B0C-80B1-F432F1AEE1E8}"/>
              </a:ext>
            </a:extLst>
          </p:cNvPr>
          <p:cNvPicPr>
            <a:picLocks noChangeAspect="1"/>
          </p:cNvPicPr>
          <p:nvPr/>
        </p:nvPicPr>
        <p:blipFill>
          <a:blip r:embed="rId2"/>
          <a:stretch>
            <a:fillRect/>
          </a:stretch>
        </p:blipFill>
        <p:spPr>
          <a:xfrm>
            <a:off x="201552" y="23813"/>
            <a:ext cx="1629789" cy="1655762"/>
          </a:xfrm>
          <a:prstGeom prst="rect">
            <a:avLst/>
          </a:prstGeom>
        </p:spPr>
      </p:pic>
      <p:pic>
        <p:nvPicPr>
          <p:cNvPr id="8" name="Picture 7">
            <a:extLst>
              <a:ext uri="{FF2B5EF4-FFF2-40B4-BE49-F238E27FC236}">
                <a16:creationId xmlns:a16="http://schemas.microsoft.com/office/drawing/2014/main" id="{C3429718-0D56-4829-832A-A34A6889073B}"/>
              </a:ext>
            </a:extLst>
          </p:cNvPr>
          <p:cNvPicPr>
            <a:picLocks noChangeAspect="1"/>
          </p:cNvPicPr>
          <p:nvPr/>
        </p:nvPicPr>
        <p:blipFill>
          <a:blip r:embed="rId3"/>
          <a:stretch>
            <a:fillRect/>
          </a:stretch>
        </p:blipFill>
        <p:spPr>
          <a:xfrm>
            <a:off x="10337430" y="23813"/>
            <a:ext cx="1653017" cy="1576387"/>
          </a:xfrm>
          <a:prstGeom prst="rect">
            <a:avLst/>
          </a:prstGeom>
        </p:spPr>
      </p:pic>
    </p:spTree>
    <p:extLst>
      <p:ext uri="{BB962C8B-B14F-4D97-AF65-F5344CB8AC3E}">
        <p14:creationId xmlns:p14="http://schemas.microsoft.com/office/powerpoint/2010/main" val="179844659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5E9E-5290-954A-8EF4-F422CD2BA2C2}"/>
              </a:ext>
            </a:extLst>
          </p:cNvPr>
          <p:cNvSpPr>
            <a:spLocks noGrp="1"/>
          </p:cNvSpPr>
          <p:nvPr>
            <p:ph type="title"/>
          </p:nvPr>
        </p:nvSpPr>
        <p:spPr/>
        <p:txBody>
          <a:bodyPr>
            <a:normAutofit/>
          </a:bodyPr>
          <a:lstStyle/>
          <a:p>
            <a:r>
              <a:rPr lang="en-US" sz="4000" b="1" dirty="0">
                <a:solidFill>
                  <a:srgbClr val="00B176"/>
                </a:solidFill>
                <a:latin typeface="Podkova"/>
              </a:rPr>
              <a:t>Definition</a:t>
            </a:r>
          </a:p>
        </p:txBody>
      </p:sp>
      <p:sp>
        <p:nvSpPr>
          <p:cNvPr id="3" name="Content Placeholder 2">
            <a:extLst>
              <a:ext uri="{FF2B5EF4-FFF2-40B4-BE49-F238E27FC236}">
                <a16:creationId xmlns:a16="http://schemas.microsoft.com/office/drawing/2014/main" id="{67075FCA-6FE1-5749-A27A-E799FAC7D7E4}"/>
              </a:ext>
            </a:extLst>
          </p:cNvPr>
          <p:cNvSpPr>
            <a:spLocks noGrp="1"/>
          </p:cNvSpPr>
          <p:nvPr>
            <p:ph idx="1"/>
          </p:nvPr>
        </p:nvSpPr>
        <p:spPr>
          <a:xfrm>
            <a:off x="679048" y="1878008"/>
            <a:ext cx="10833904" cy="3101983"/>
          </a:xfrm>
        </p:spPr>
        <p:txBody>
          <a:bodyPr>
            <a:normAutofit/>
          </a:bodyPr>
          <a:lstStyle/>
          <a:p>
            <a:pPr marL="0" indent="0" algn="just">
              <a:buNone/>
            </a:pPr>
            <a:r>
              <a:rPr lang="en-IN" sz="4400" dirty="0"/>
              <a:t>Asynchronous JavaScript and XML</a:t>
            </a:r>
          </a:p>
          <a:p>
            <a:pPr marL="0" indent="0" algn="just">
              <a:buNone/>
            </a:pPr>
            <a:endParaRPr lang="en-IN" sz="4400" dirty="0"/>
          </a:p>
          <a:p>
            <a:pPr marL="0" indent="0" algn="just">
              <a:buNone/>
            </a:pPr>
            <a:r>
              <a:rPr lang="en-US" sz="4400" b="0" i="0" dirty="0">
                <a:solidFill>
                  <a:srgbClr val="000000"/>
                </a:solidFill>
                <a:effectLst/>
                <a:latin typeface="Arial" panose="020B0604020202020204" pitchFamily="34" charset="0"/>
              </a:rPr>
              <a:t>AJAX is the most viable Rich Internet Application (RIA) technology so far.</a:t>
            </a:r>
            <a:endParaRPr lang="en-US" sz="4400" dirty="0"/>
          </a:p>
        </p:txBody>
      </p:sp>
    </p:spTree>
    <p:extLst>
      <p:ext uri="{BB962C8B-B14F-4D97-AF65-F5344CB8AC3E}">
        <p14:creationId xmlns:p14="http://schemas.microsoft.com/office/powerpoint/2010/main" val="2791484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A63-6616-40EB-8B9A-BB78DEFD98F2}"/>
              </a:ext>
            </a:extLst>
          </p:cNvPr>
          <p:cNvSpPr>
            <a:spLocks noGrp="1"/>
          </p:cNvSpPr>
          <p:nvPr>
            <p:ph type="title"/>
          </p:nvPr>
        </p:nvSpPr>
        <p:spPr/>
        <p:txBody>
          <a:bodyPr/>
          <a:lstStyle/>
          <a:p>
            <a:r>
              <a:rPr lang="en-US" sz="4400" b="1" dirty="0">
                <a:solidFill>
                  <a:srgbClr val="00B176"/>
                </a:solidFill>
                <a:latin typeface="Podkova"/>
              </a:rPr>
              <a:t>Event</a:t>
            </a:r>
            <a:endParaRPr lang="en-US" dirty="0"/>
          </a:p>
        </p:txBody>
      </p:sp>
      <p:sp>
        <p:nvSpPr>
          <p:cNvPr id="4" name="Footer Placeholder 3">
            <a:extLst>
              <a:ext uri="{FF2B5EF4-FFF2-40B4-BE49-F238E27FC236}">
                <a16:creationId xmlns:a16="http://schemas.microsoft.com/office/drawing/2014/main" id="{7C79C886-2C68-4C6C-8632-560D257104DF}"/>
              </a:ext>
            </a:extLst>
          </p:cNvPr>
          <p:cNvSpPr>
            <a:spLocks noGrp="1"/>
          </p:cNvSpPr>
          <p:nvPr>
            <p:ph type="ftr" sz="quarter" idx="11"/>
          </p:nvPr>
        </p:nvSpPr>
        <p:spPr/>
        <p:txBody>
          <a:bodyPr/>
          <a:lstStyle/>
          <a:p>
            <a:r>
              <a:rPr lang="en-US"/>
              <a:t>www.Shyamsir.com</a:t>
            </a:r>
          </a:p>
        </p:txBody>
      </p:sp>
      <p:graphicFrame>
        <p:nvGraphicFramePr>
          <p:cNvPr id="3" name="Diagram 2">
            <a:extLst>
              <a:ext uri="{FF2B5EF4-FFF2-40B4-BE49-F238E27FC236}">
                <a16:creationId xmlns:a16="http://schemas.microsoft.com/office/drawing/2014/main" id="{799262B1-A44B-48D2-85A9-5C63258E0D19}"/>
              </a:ext>
            </a:extLst>
          </p:cNvPr>
          <p:cNvGraphicFramePr/>
          <p:nvPr>
            <p:extLst>
              <p:ext uri="{D42A27DB-BD31-4B8C-83A1-F6EECF244321}">
                <p14:modId xmlns:p14="http://schemas.microsoft.com/office/powerpoint/2010/main" val="3214751130"/>
              </p:ext>
            </p:extLst>
          </p:nvPr>
        </p:nvGraphicFramePr>
        <p:xfrm>
          <a:off x="438991" y="1796187"/>
          <a:ext cx="4861879" cy="4035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08F0B035-BB99-4952-8D8F-0135730AC0EB}"/>
              </a:ext>
            </a:extLst>
          </p:cNvPr>
          <p:cNvGraphicFramePr/>
          <p:nvPr>
            <p:extLst>
              <p:ext uri="{D42A27DB-BD31-4B8C-83A1-F6EECF244321}">
                <p14:modId xmlns:p14="http://schemas.microsoft.com/office/powerpoint/2010/main" val="264552881"/>
              </p:ext>
            </p:extLst>
          </p:nvPr>
        </p:nvGraphicFramePr>
        <p:xfrm>
          <a:off x="5508191" y="1796187"/>
          <a:ext cx="4861879" cy="40351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5000543"/>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p:txBody>
          <a:bodyPr>
            <a:normAutofit/>
          </a:bodyPr>
          <a:lstStyle/>
          <a:p>
            <a:r>
              <a:rPr lang="en-US" sz="4000" b="1" dirty="0">
                <a:solidFill>
                  <a:srgbClr val="00B176"/>
                </a:solidFill>
                <a:latin typeface="Podkova"/>
              </a:rPr>
              <a:t>Ajax</a:t>
            </a:r>
          </a:p>
        </p:txBody>
      </p:sp>
      <p:pic>
        <p:nvPicPr>
          <p:cNvPr id="7" name="Picture 6">
            <a:extLst>
              <a:ext uri="{FF2B5EF4-FFF2-40B4-BE49-F238E27FC236}">
                <a16:creationId xmlns:a16="http://schemas.microsoft.com/office/drawing/2014/main" id="{2ADBD48B-B51A-42CE-B696-1C3C9BCF9E48}"/>
              </a:ext>
            </a:extLst>
          </p:cNvPr>
          <p:cNvPicPr>
            <a:picLocks noChangeAspect="1"/>
          </p:cNvPicPr>
          <p:nvPr/>
        </p:nvPicPr>
        <p:blipFill>
          <a:blip r:embed="rId2"/>
          <a:stretch>
            <a:fillRect/>
          </a:stretch>
        </p:blipFill>
        <p:spPr>
          <a:xfrm>
            <a:off x="2014816" y="1327077"/>
            <a:ext cx="8162368" cy="4783397"/>
          </a:xfrm>
          <a:prstGeom prst="rect">
            <a:avLst/>
          </a:prstGeom>
        </p:spPr>
      </p:pic>
    </p:spTree>
    <p:extLst>
      <p:ext uri="{BB962C8B-B14F-4D97-AF65-F5344CB8AC3E}">
        <p14:creationId xmlns:p14="http://schemas.microsoft.com/office/powerpoint/2010/main" val="263592842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63E3-6217-1245-80A6-F15B3326DE08}"/>
              </a:ext>
            </a:extLst>
          </p:cNvPr>
          <p:cNvSpPr>
            <a:spLocks noGrp="1"/>
          </p:cNvSpPr>
          <p:nvPr>
            <p:ph type="title"/>
          </p:nvPr>
        </p:nvSpPr>
        <p:spPr>
          <a:xfrm>
            <a:off x="532435" y="365125"/>
            <a:ext cx="10821365" cy="1325563"/>
          </a:xfrm>
        </p:spPr>
        <p:txBody>
          <a:bodyPr>
            <a:normAutofit/>
          </a:bodyPr>
          <a:lstStyle/>
          <a:p>
            <a:r>
              <a:rPr lang="en-US" sz="4000" b="1" dirty="0">
                <a:solidFill>
                  <a:srgbClr val="00B176"/>
                </a:solidFill>
                <a:latin typeface="Podkova"/>
              </a:rPr>
              <a:t>Where to use?</a:t>
            </a:r>
          </a:p>
        </p:txBody>
      </p:sp>
      <p:sp>
        <p:nvSpPr>
          <p:cNvPr id="3" name="Content Placeholder 2">
            <a:extLst>
              <a:ext uri="{FF2B5EF4-FFF2-40B4-BE49-F238E27FC236}">
                <a16:creationId xmlns:a16="http://schemas.microsoft.com/office/drawing/2014/main" id="{28D29ACC-9FC8-A14D-B003-739F99015D4A}"/>
              </a:ext>
            </a:extLst>
          </p:cNvPr>
          <p:cNvSpPr>
            <a:spLocks noGrp="1"/>
          </p:cNvSpPr>
          <p:nvPr>
            <p:ph idx="1"/>
          </p:nvPr>
        </p:nvSpPr>
        <p:spPr>
          <a:xfrm>
            <a:off x="532435" y="1690688"/>
            <a:ext cx="11435788" cy="4478618"/>
          </a:xfrm>
        </p:spPr>
        <p:txBody>
          <a:bodyPr>
            <a:normAutofit fontScale="92500" lnSpcReduction="10000"/>
          </a:bodyPr>
          <a:lstStyle/>
          <a:p>
            <a:pPr algn="just"/>
            <a:r>
              <a:rPr lang="en-US" sz="3200" b="0" i="0" dirty="0">
                <a:solidFill>
                  <a:srgbClr val="111111"/>
                </a:solidFill>
                <a:effectLst/>
                <a:latin typeface="Droid Sans"/>
              </a:rPr>
              <a:t>JavaScript with AJAX you can able to make background server calls for fetching addition data, Updating some portion in web page without refreshing the whole page.</a:t>
            </a:r>
          </a:p>
          <a:p>
            <a:pPr algn="just"/>
            <a:endParaRPr lang="en-IN" sz="2900" dirty="0"/>
          </a:p>
          <a:p>
            <a:pPr algn="just"/>
            <a:r>
              <a:rPr lang="en-IN" sz="3200" dirty="0">
                <a:solidFill>
                  <a:srgbClr val="111111"/>
                </a:solidFill>
                <a:latin typeface="Droid Sans"/>
              </a:rPr>
              <a:t>A good example of this is data validation on save actions. </a:t>
            </a:r>
          </a:p>
          <a:p>
            <a:pPr algn="just"/>
            <a:endParaRPr lang="en-IN" sz="3200" dirty="0">
              <a:solidFill>
                <a:srgbClr val="111111"/>
              </a:solidFill>
              <a:latin typeface="Droid Sans"/>
            </a:endParaRPr>
          </a:p>
          <a:p>
            <a:pPr algn="just"/>
            <a:r>
              <a:rPr lang="en-IN" sz="3200" dirty="0">
                <a:solidFill>
                  <a:srgbClr val="111111"/>
                </a:solidFill>
                <a:latin typeface="Droid Sans"/>
              </a:rPr>
              <a:t>Drop down list-box based on other inputs, such as state and college list boxes. When the user selects a state, the college list box will repopulate with only colleges and universities in that state.</a:t>
            </a:r>
          </a:p>
          <a:p>
            <a:endParaRPr lang="en-US" dirty="0"/>
          </a:p>
        </p:txBody>
      </p:sp>
    </p:spTree>
    <p:extLst>
      <p:ext uri="{BB962C8B-B14F-4D97-AF65-F5344CB8AC3E}">
        <p14:creationId xmlns:p14="http://schemas.microsoft.com/office/powerpoint/2010/main" val="79898334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5E9E-5290-954A-8EF4-F422CD2BA2C2}"/>
              </a:ext>
            </a:extLst>
          </p:cNvPr>
          <p:cNvSpPr>
            <a:spLocks noGrp="1"/>
          </p:cNvSpPr>
          <p:nvPr>
            <p:ph type="title"/>
          </p:nvPr>
        </p:nvSpPr>
        <p:spPr/>
        <p:txBody>
          <a:bodyPr>
            <a:normAutofit/>
          </a:bodyPr>
          <a:lstStyle/>
          <a:p>
            <a:r>
              <a:rPr lang="en-US" sz="4000" b="1" dirty="0">
                <a:solidFill>
                  <a:srgbClr val="00B176"/>
                </a:solidFill>
                <a:latin typeface="Podkova"/>
              </a:rPr>
              <a:t>Definition</a:t>
            </a:r>
          </a:p>
        </p:txBody>
      </p:sp>
      <p:sp>
        <p:nvSpPr>
          <p:cNvPr id="3" name="Content Placeholder 2">
            <a:extLst>
              <a:ext uri="{FF2B5EF4-FFF2-40B4-BE49-F238E27FC236}">
                <a16:creationId xmlns:a16="http://schemas.microsoft.com/office/drawing/2014/main" id="{67075FCA-6FE1-5749-A27A-E799FAC7D7E4}"/>
              </a:ext>
            </a:extLst>
          </p:cNvPr>
          <p:cNvSpPr>
            <a:spLocks noGrp="1"/>
          </p:cNvSpPr>
          <p:nvPr>
            <p:ph idx="1"/>
          </p:nvPr>
        </p:nvSpPr>
        <p:spPr>
          <a:xfrm>
            <a:off x="679048" y="2028444"/>
            <a:ext cx="10833904" cy="3101983"/>
          </a:xfrm>
        </p:spPr>
        <p:txBody>
          <a:bodyPr>
            <a:normAutofit fontScale="92500" lnSpcReduction="10000"/>
          </a:bodyPr>
          <a:lstStyle/>
          <a:p>
            <a:pPr marL="0" indent="0" algn="just">
              <a:buNone/>
            </a:pPr>
            <a:r>
              <a:rPr lang="en-IN" sz="4400" dirty="0"/>
              <a:t>“the method of exchanging data with a server, and updating parts of a web page – without reloading the entire page.”</a:t>
            </a:r>
          </a:p>
          <a:p>
            <a:pPr marL="0" indent="0" algn="just">
              <a:buNone/>
            </a:pPr>
            <a:endParaRPr lang="en-IN" sz="4400" dirty="0"/>
          </a:p>
          <a:p>
            <a:pPr marL="0" indent="0" algn="just">
              <a:buNone/>
            </a:pPr>
            <a:r>
              <a:rPr lang="en-IN" sz="4400" dirty="0"/>
              <a:t>Facebook Like Button</a:t>
            </a:r>
            <a:endParaRPr lang="en-US" sz="4400" dirty="0"/>
          </a:p>
        </p:txBody>
      </p:sp>
    </p:spTree>
    <p:extLst>
      <p:ext uri="{BB962C8B-B14F-4D97-AF65-F5344CB8AC3E}">
        <p14:creationId xmlns:p14="http://schemas.microsoft.com/office/powerpoint/2010/main" val="860377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3DD3-6DE2-474F-B1AC-DC59616B031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7F18E86-A7CF-5B41-9C2C-DE01C71854A0}"/>
              </a:ext>
            </a:extLst>
          </p:cNvPr>
          <p:cNvSpPr>
            <a:spLocks noGrp="1"/>
          </p:cNvSpPr>
          <p:nvPr>
            <p:ph idx="1"/>
          </p:nvPr>
        </p:nvSpPr>
        <p:spPr>
          <a:xfrm>
            <a:off x="370389" y="2638044"/>
            <a:ext cx="11134845" cy="3101983"/>
          </a:xfrm>
        </p:spPr>
        <p:txBody>
          <a:bodyPr>
            <a:normAutofit fontScale="77500" lnSpcReduction="20000"/>
          </a:bodyPr>
          <a:lstStyle/>
          <a:p>
            <a:pPr marL="0" indent="0" algn="just">
              <a:buNone/>
            </a:pPr>
            <a:r>
              <a:rPr lang="en-IN" sz="4400" dirty="0"/>
              <a:t>Ajax itself is mostly a generic term for various </a:t>
            </a:r>
            <a:r>
              <a:rPr lang="en-IN" sz="4400" dirty="0">
                <a:hlinkClick r:id="rId2">
                  <a:extLst>
                    <a:ext uri="{A12FA001-AC4F-418D-AE19-62706E023703}">
                      <ahyp:hlinkClr xmlns:ahyp="http://schemas.microsoft.com/office/drawing/2018/hyperlinkcolor" val="tx"/>
                    </a:ext>
                  </a:extLst>
                </a:hlinkClick>
              </a:rPr>
              <a:t>JavaScript</a:t>
            </a:r>
            <a:r>
              <a:rPr lang="en-IN" sz="4400" dirty="0"/>
              <a:t> techniques used to connect to a web server dynamically without necessarily loading multiple pages. </a:t>
            </a:r>
          </a:p>
          <a:p>
            <a:pPr marL="0" indent="0" algn="just">
              <a:buNone/>
            </a:pPr>
            <a:endParaRPr lang="en-IN" sz="4400" dirty="0"/>
          </a:p>
          <a:p>
            <a:pPr marL="0" indent="0" algn="just">
              <a:buNone/>
            </a:pPr>
            <a:r>
              <a:rPr lang="en-IN" sz="4400" dirty="0"/>
              <a:t>In a more narrowly-defined sense, it refers to the use of </a:t>
            </a:r>
            <a:r>
              <a:rPr lang="en-IN" sz="4400" dirty="0">
                <a:hlinkClick r:id="rId3">
                  <a:extLst>
                    <a:ext uri="{A12FA001-AC4F-418D-AE19-62706E023703}">
                      <ahyp:hlinkClr xmlns:ahyp="http://schemas.microsoft.com/office/drawing/2018/hyperlinkcolor" val="tx"/>
                    </a:ext>
                  </a:extLst>
                </a:hlinkClick>
              </a:rPr>
              <a:t>XmlHttpRequest</a:t>
            </a:r>
            <a:r>
              <a:rPr lang="en-IN" sz="4400" dirty="0"/>
              <a:t> objects to interact with a web server dynamically via JavaScript.</a:t>
            </a:r>
            <a:endParaRPr lang="en-US" sz="4400" dirty="0"/>
          </a:p>
        </p:txBody>
      </p:sp>
    </p:spTree>
    <p:extLst>
      <p:ext uri="{BB962C8B-B14F-4D97-AF65-F5344CB8AC3E}">
        <p14:creationId xmlns:p14="http://schemas.microsoft.com/office/powerpoint/2010/main" val="231316701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3DD3-6DE2-474F-B1AC-DC59616B0319}"/>
              </a:ext>
            </a:extLst>
          </p:cNvPr>
          <p:cNvSpPr>
            <a:spLocks noGrp="1"/>
          </p:cNvSpPr>
          <p:nvPr>
            <p:ph type="title"/>
          </p:nvPr>
        </p:nvSpPr>
        <p:spPr>
          <a:xfrm>
            <a:off x="528577" y="365125"/>
            <a:ext cx="10825223" cy="1325563"/>
          </a:xfrm>
        </p:spPr>
        <p:txBody>
          <a:bodyPr>
            <a:normAutofit/>
          </a:bodyPr>
          <a:lstStyle/>
          <a:p>
            <a:r>
              <a:rPr lang="en-US" sz="4000" b="1" dirty="0">
                <a:solidFill>
                  <a:srgbClr val="00B176"/>
                </a:solidFill>
                <a:latin typeface="Podkova"/>
              </a:rPr>
              <a:t>Call back</a:t>
            </a:r>
          </a:p>
        </p:txBody>
      </p:sp>
      <p:sp>
        <p:nvSpPr>
          <p:cNvPr id="3" name="Content Placeholder 2">
            <a:extLst>
              <a:ext uri="{FF2B5EF4-FFF2-40B4-BE49-F238E27FC236}">
                <a16:creationId xmlns:a16="http://schemas.microsoft.com/office/drawing/2014/main" id="{17F18E86-A7CF-5B41-9C2C-DE01C71854A0}"/>
              </a:ext>
            </a:extLst>
          </p:cNvPr>
          <p:cNvSpPr>
            <a:spLocks noGrp="1"/>
          </p:cNvSpPr>
          <p:nvPr>
            <p:ph idx="1"/>
          </p:nvPr>
        </p:nvSpPr>
        <p:spPr>
          <a:xfrm>
            <a:off x="528577" y="1878008"/>
            <a:ext cx="11134845" cy="3101983"/>
          </a:xfrm>
        </p:spPr>
        <p:txBody>
          <a:bodyPr>
            <a:normAutofit lnSpcReduction="10000"/>
          </a:bodyPr>
          <a:lstStyle/>
          <a:p>
            <a:pPr marL="0" indent="0" algn="just">
              <a:buNone/>
            </a:pPr>
            <a:r>
              <a:rPr lang="en-IN" sz="3100" dirty="0"/>
              <a:t>Ajax is used to perform a </a:t>
            </a:r>
            <a:r>
              <a:rPr lang="en-IN" sz="3100" dirty="0" err="1"/>
              <a:t>callback</a:t>
            </a:r>
            <a:r>
              <a:rPr lang="en-IN" sz="3100" dirty="0"/>
              <a:t>, making a quick round trip to and from the server to retrieve and/or save data without posting the entire page back to the server. </a:t>
            </a:r>
          </a:p>
          <a:p>
            <a:pPr marL="0" indent="0" algn="just">
              <a:buNone/>
            </a:pPr>
            <a:endParaRPr lang="en-IN" sz="3100" dirty="0"/>
          </a:p>
          <a:p>
            <a:pPr marL="0" indent="0" algn="just">
              <a:buNone/>
            </a:pPr>
            <a:r>
              <a:rPr lang="en-IN" sz="3100" dirty="0"/>
              <a:t>By not performing a full </a:t>
            </a:r>
            <a:r>
              <a:rPr lang="en-IN" sz="3100" dirty="0" err="1"/>
              <a:t>postback</a:t>
            </a:r>
            <a:r>
              <a:rPr lang="en-IN" sz="3100" dirty="0"/>
              <a:t> and sending all form data to the server, network utilization is minimized and quicker operations occur.</a:t>
            </a:r>
            <a:endParaRPr lang="en-US" sz="3100" dirty="0"/>
          </a:p>
        </p:txBody>
      </p:sp>
    </p:spTree>
    <p:extLst>
      <p:ext uri="{BB962C8B-B14F-4D97-AF65-F5344CB8AC3E}">
        <p14:creationId xmlns:p14="http://schemas.microsoft.com/office/powerpoint/2010/main" val="422238337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3DD3-6DE2-474F-B1AC-DC59616B0319}"/>
              </a:ext>
            </a:extLst>
          </p:cNvPr>
          <p:cNvSpPr>
            <a:spLocks noGrp="1"/>
          </p:cNvSpPr>
          <p:nvPr>
            <p:ph type="title"/>
          </p:nvPr>
        </p:nvSpPr>
        <p:spPr>
          <a:xfrm>
            <a:off x="503583" y="365125"/>
            <a:ext cx="10850217" cy="1325563"/>
          </a:xfrm>
        </p:spPr>
        <p:txBody>
          <a:bodyPr/>
          <a:lstStyle/>
          <a:p>
            <a:r>
              <a:rPr lang="en-IN" sz="4000" b="1" dirty="0">
                <a:solidFill>
                  <a:srgbClr val="00B176"/>
                </a:solidFill>
                <a:latin typeface="Podkova"/>
              </a:rPr>
              <a:t>Making Asynchronous Calls</a:t>
            </a:r>
            <a:endParaRPr lang="en-US" sz="4000" b="1" dirty="0">
              <a:solidFill>
                <a:srgbClr val="00B176"/>
              </a:solidFill>
              <a:latin typeface="Podkova"/>
            </a:endParaRPr>
          </a:p>
        </p:txBody>
      </p:sp>
      <p:sp>
        <p:nvSpPr>
          <p:cNvPr id="3" name="Content Placeholder 2">
            <a:extLst>
              <a:ext uri="{FF2B5EF4-FFF2-40B4-BE49-F238E27FC236}">
                <a16:creationId xmlns:a16="http://schemas.microsoft.com/office/drawing/2014/main" id="{17F18E86-A7CF-5B41-9C2C-DE01C71854A0}"/>
              </a:ext>
            </a:extLst>
          </p:cNvPr>
          <p:cNvSpPr>
            <a:spLocks noGrp="1"/>
          </p:cNvSpPr>
          <p:nvPr>
            <p:ph idx="1"/>
          </p:nvPr>
        </p:nvSpPr>
        <p:spPr>
          <a:xfrm>
            <a:off x="714945" y="1878008"/>
            <a:ext cx="11134845" cy="3101983"/>
          </a:xfrm>
        </p:spPr>
        <p:txBody>
          <a:bodyPr>
            <a:normAutofit/>
          </a:bodyPr>
          <a:lstStyle/>
          <a:p>
            <a:pPr marL="0" indent="0">
              <a:buNone/>
            </a:pPr>
            <a:r>
              <a:rPr lang="en-IN" sz="2900" dirty="0"/>
              <a:t>Ajax allows you to make asynchronous calls to a web server. </a:t>
            </a:r>
          </a:p>
          <a:p>
            <a:pPr marL="0" indent="0">
              <a:buNone/>
            </a:pPr>
            <a:endParaRPr lang="en-IN" sz="2900" dirty="0"/>
          </a:p>
          <a:p>
            <a:pPr marL="0" indent="0">
              <a:buNone/>
            </a:pPr>
            <a:r>
              <a:rPr lang="en-IN" sz="2900" dirty="0"/>
              <a:t>This allows the client browser to avoid waiting for all data to arrive before allowing the user to act once more.</a:t>
            </a:r>
          </a:p>
        </p:txBody>
      </p:sp>
    </p:spTree>
    <p:extLst>
      <p:ext uri="{BB962C8B-B14F-4D97-AF65-F5344CB8AC3E}">
        <p14:creationId xmlns:p14="http://schemas.microsoft.com/office/powerpoint/2010/main" val="252045049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3DD3-6DE2-474F-B1AC-DC59616B0319}"/>
              </a:ext>
            </a:extLst>
          </p:cNvPr>
          <p:cNvSpPr>
            <a:spLocks noGrp="1"/>
          </p:cNvSpPr>
          <p:nvPr>
            <p:ph type="title"/>
          </p:nvPr>
        </p:nvSpPr>
        <p:spPr>
          <a:xfrm>
            <a:off x="528577" y="365125"/>
            <a:ext cx="10515600" cy="1325563"/>
          </a:xfrm>
        </p:spPr>
        <p:txBody>
          <a:bodyPr/>
          <a:lstStyle/>
          <a:p>
            <a:r>
              <a:rPr lang="en-IN" sz="4000" b="1" dirty="0">
                <a:solidFill>
                  <a:srgbClr val="00B176"/>
                </a:solidFill>
                <a:latin typeface="Podkova"/>
              </a:rPr>
              <a:t>Increased Speed</a:t>
            </a:r>
            <a:endParaRPr lang="en-US" sz="4000" b="1" dirty="0">
              <a:solidFill>
                <a:srgbClr val="00B176"/>
              </a:solidFill>
              <a:latin typeface="Podkova"/>
            </a:endParaRPr>
          </a:p>
        </p:txBody>
      </p:sp>
      <p:sp>
        <p:nvSpPr>
          <p:cNvPr id="3" name="Content Placeholder 2">
            <a:extLst>
              <a:ext uri="{FF2B5EF4-FFF2-40B4-BE49-F238E27FC236}">
                <a16:creationId xmlns:a16="http://schemas.microsoft.com/office/drawing/2014/main" id="{17F18E86-A7CF-5B41-9C2C-DE01C71854A0}"/>
              </a:ext>
            </a:extLst>
          </p:cNvPr>
          <p:cNvSpPr>
            <a:spLocks noGrp="1"/>
          </p:cNvSpPr>
          <p:nvPr>
            <p:ph idx="1"/>
          </p:nvPr>
        </p:nvSpPr>
        <p:spPr>
          <a:xfrm>
            <a:off x="528577" y="1690688"/>
            <a:ext cx="11134845" cy="3101983"/>
          </a:xfrm>
        </p:spPr>
        <p:txBody>
          <a:bodyPr>
            <a:normAutofit fontScale="92500" lnSpcReduction="10000"/>
          </a:bodyPr>
          <a:lstStyle/>
          <a:p>
            <a:pPr algn="just"/>
            <a:r>
              <a:rPr lang="en-IN" sz="2900" dirty="0"/>
              <a:t>The main purpose of Ajax is to improve the speed, performance and usability of a web application. </a:t>
            </a:r>
          </a:p>
          <a:p>
            <a:pPr algn="just"/>
            <a:endParaRPr lang="en-IN" sz="2900" dirty="0"/>
          </a:p>
          <a:p>
            <a:pPr algn="just"/>
            <a:r>
              <a:rPr lang="en-IN" sz="2900" dirty="0"/>
              <a:t>A great example of Ajax is the movie rating feature on </a:t>
            </a:r>
            <a:r>
              <a:rPr lang="en-IN" sz="2900" dirty="0">
                <a:hlinkClick r:id="rId2">
                  <a:extLst>
                    <a:ext uri="{A12FA001-AC4F-418D-AE19-62706E023703}">
                      <ahyp:hlinkClr xmlns:ahyp="http://schemas.microsoft.com/office/drawing/2018/hyperlinkcolor" val="tx"/>
                    </a:ext>
                  </a:extLst>
                </a:hlinkClick>
              </a:rPr>
              <a:t>Netflix</a:t>
            </a:r>
            <a:r>
              <a:rPr lang="en-IN" sz="2900" dirty="0"/>
              <a:t>. The user rates a movie and their personal rating for that movie will be saved to their database without waiting for the page to refresh or reload. These movie ratings are being saved to their database without posting the entire page back to the server.</a:t>
            </a:r>
          </a:p>
        </p:txBody>
      </p:sp>
    </p:spTree>
    <p:extLst>
      <p:ext uri="{BB962C8B-B14F-4D97-AF65-F5344CB8AC3E}">
        <p14:creationId xmlns:p14="http://schemas.microsoft.com/office/powerpoint/2010/main" val="16494578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3DD3-6DE2-474F-B1AC-DC59616B0319}"/>
              </a:ext>
            </a:extLst>
          </p:cNvPr>
          <p:cNvSpPr>
            <a:spLocks noGrp="1"/>
          </p:cNvSpPr>
          <p:nvPr>
            <p:ph type="title"/>
          </p:nvPr>
        </p:nvSpPr>
        <p:spPr/>
        <p:txBody>
          <a:bodyPr/>
          <a:lstStyle/>
          <a:p>
            <a:r>
              <a:rPr lang="en-IN" sz="4000" b="1" dirty="0">
                <a:solidFill>
                  <a:srgbClr val="00B176"/>
                </a:solidFill>
                <a:latin typeface="Podkova"/>
              </a:rPr>
              <a:t>Types</a:t>
            </a:r>
            <a:endParaRPr lang="en-US" sz="4000" b="1" dirty="0">
              <a:solidFill>
                <a:srgbClr val="00B176"/>
              </a:solidFill>
              <a:latin typeface="Podkova"/>
            </a:endParaRPr>
          </a:p>
        </p:txBody>
      </p:sp>
      <p:sp>
        <p:nvSpPr>
          <p:cNvPr id="3" name="Content Placeholder 2">
            <a:extLst>
              <a:ext uri="{FF2B5EF4-FFF2-40B4-BE49-F238E27FC236}">
                <a16:creationId xmlns:a16="http://schemas.microsoft.com/office/drawing/2014/main" id="{17F18E86-A7CF-5B41-9C2C-DE01C71854A0}"/>
              </a:ext>
            </a:extLst>
          </p:cNvPr>
          <p:cNvSpPr>
            <a:spLocks noGrp="1"/>
          </p:cNvSpPr>
          <p:nvPr>
            <p:ph idx="1"/>
          </p:nvPr>
        </p:nvSpPr>
        <p:spPr>
          <a:xfrm>
            <a:off x="528577" y="1690688"/>
            <a:ext cx="11134845" cy="3101983"/>
          </a:xfrm>
        </p:spPr>
        <p:txBody>
          <a:bodyPr>
            <a:normAutofit lnSpcReduction="10000"/>
          </a:bodyPr>
          <a:lstStyle/>
          <a:p>
            <a:pPr algn="just"/>
            <a:r>
              <a:rPr lang="en-IN" sz="2900" dirty="0"/>
              <a:t>Asynchronized</a:t>
            </a:r>
          </a:p>
          <a:p>
            <a:pPr lvl="1" algn="just"/>
            <a:r>
              <a:rPr lang="en-IN" sz="2700" dirty="0"/>
              <a:t>Asynchronous ajax call allow the next line of code to execute. Shop keeper “</a:t>
            </a:r>
            <a:r>
              <a:rPr lang="en-IN" sz="2700" dirty="0" err="1"/>
              <a:t>Dhyan</a:t>
            </a:r>
            <a:r>
              <a:rPr lang="en-IN" sz="2700" dirty="0"/>
              <a:t> </a:t>
            </a:r>
            <a:r>
              <a:rPr lang="en-IN" sz="2700" dirty="0" err="1"/>
              <a:t>rakhe</a:t>
            </a:r>
            <a:r>
              <a:rPr lang="en-IN" sz="2700" dirty="0"/>
              <a:t> </a:t>
            </a:r>
            <a:r>
              <a:rPr lang="en-IN" sz="2700" dirty="0" err="1"/>
              <a:t>badhanu</a:t>
            </a:r>
            <a:r>
              <a:rPr lang="en-IN" sz="2700" dirty="0"/>
              <a:t>”</a:t>
            </a:r>
          </a:p>
          <a:p>
            <a:pPr algn="just"/>
            <a:endParaRPr lang="en-IN" sz="2900" dirty="0"/>
          </a:p>
          <a:p>
            <a:pPr algn="just"/>
            <a:r>
              <a:rPr lang="en-IN" sz="2900" dirty="0"/>
              <a:t>Synchronized</a:t>
            </a:r>
          </a:p>
          <a:p>
            <a:pPr lvl="1" algn="just"/>
            <a:r>
              <a:rPr lang="en-IN" sz="2700" dirty="0"/>
              <a:t>Synchronous call stop JavaScript execution until the response from the server. Shop keeper “Turn by turn” </a:t>
            </a:r>
          </a:p>
        </p:txBody>
      </p:sp>
    </p:spTree>
    <p:extLst>
      <p:ext uri="{BB962C8B-B14F-4D97-AF65-F5344CB8AC3E}">
        <p14:creationId xmlns:p14="http://schemas.microsoft.com/office/powerpoint/2010/main" val="82624150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3DD3-6DE2-474F-B1AC-DC59616B0319}"/>
              </a:ext>
            </a:extLst>
          </p:cNvPr>
          <p:cNvSpPr>
            <a:spLocks noGrp="1"/>
          </p:cNvSpPr>
          <p:nvPr>
            <p:ph type="title"/>
          </p:nvPr>
        </p:nvSpPr>
        <p:spPr/>
        <p:txBody>
          <a:bodyPr/>
          <a:lstStyle/>
          <a:p>
            <a:r>
              <a:rPr lang="en-IN" sz="4000" b="1" dirty="0">
                <a:solidFill>
                  <a:srgbClr val="00B176"/>
                </a:solidFill>
                <a:latin typeface="Podkova"/>
              </a:rPr>
              <a:t>Technologies</a:t>
            </a:r>
            <a:endParaRPr lang="en-US" sz="4000" b="1" dirty="0">
              <a:solidFill>
                <a:srgbClr val="00B176"/>
              </a:solidFill>
              <a:latin typeface="Podkova"/>
            </a:endParaRPr>
          </a:p>
        </p:txBody>
      </p:sp>
      <p:sp>
        <p:nvSpPr>
          <p:cNvPr id="3" name="Content Placeholder 2">
            <a:extLst>
              <a:ext uri="{FF2B5EF4-FFF2-40B4-BE49-F238E27FC236}">
                <a16:creationId xmlns:a16="http://schemas.microsoft.com/office/drawing/2014/main" id="{17F18E86-A7CF-5B41-9C2C-DE01C71854A0}"/>
              </a:ext>
            </a:extLst>
          </p:cNvPr>
          <p:cNvSpPr>
            <a:spLocks noGrp="1"/>
          </p:cNvSpPr>
          <p:nvPr>
            <p:ph idx="1"/>
          </p:nvPr>
        </p:nvSpPr>
        <p:spPr>
          <a:xfrm>
            <a:off x="635432" y="1690688"/>
            <a:ext cx="11013229" cy="4683608"/>
          </a:xfrm>
        </p:spPr>
        <p:txBody>
          <a:bodyPr>
            <a:normAutofit lnSpcReduction="10000"/>
          </a:bodyPr>
          <a:lstStyle/>
          <a:p>
            <a:r>
              <a:rPr lang="en-IN" dirty="0"/>
              <a:t>AJAX cannot work independently. It is used in combination with other technologies to create interactive webpages.</a:t>
            </a:r>
          </a:p>
          <a:p>
            <a:r>
              <a:rPr lang="en-IN" dirty="0"/>
              <a:t>JavaScript</a:t>
            </a:r>
          </a:p>
          <a:p>
            <a:pPr lvl="1"/>
            <a:r>
              <a:rPr lang="en-IN" dirty="0"/>
              <a:t>JavaScript function is called when an event occurs in a page.</a:t>
            </a:r>
          </a:p>
          <a:p>
            <a:r>
              <a:rPr lang="en-IN" dirty="0"/>
              <a:t>DOM</a:t>
            </a:r>
          </a:p>
          <a:p>
            <a:pPr lvl="1"/>
            <a:r>
              <a:rPr lang="en-IN" dirty="0"/>
              <a:t>API for accessing and manipulating structured documents.</a:t>
            </a:r>
          </a:p>
          <a:p>
            <a:r>
              <a:rPr lang="en-IN" dirty="0"/>
              <a:t>CSS</a:t>
            </a:r>
          </a:p>
          <a:p>
            <a:pPr lvl="1"/>
            <a:r>
              <a:rPr lang="en-IN" dirty="0"/>
              <a:t>Allows for a clear separation of the presentation style from the content and may be changed programmatically by JavaScript</a:t>
            </a:r>
          </a:p>
          <a:p>
            <a:r>
              <a:rPr lang="en-IN" dirty="0" err="1"/>
              <a:t>XMLHttpRequest</a:t>
            </a:r>
            <a:endParaRPr lang="en-IN" dirty="0"/>
          </a:p>
          <a:p>
            <a:pPr lvl="1"/>
            <a:r>
              <a:rPr lang="en-IN" dirty="0"/>
              <a:t>JavaScript object that performs asynchronous interaction with the server.</a:t>
            </a:r>
          </a:p>
        </p:txBody>
      </p:sp>
    </p:spTree>
    <p:extLst>
      <p:ext uri="{BB962C8B-B14F-4D97-AF65-F5344CB8AC3E}">
        <p14:creationId xmlns:p14="http://schemas.microsoft.com/office/powerpoint/2010/main" val="381944141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5"/>
            <a:ext cx="10664687" cy="3173205"/>
          </a:xfrm>
        </p:spPr>
        <p:txBody>
          <a:bodyPr>
            <a:normAutofit/>
          </a:bodyPr>
          <a:lstStyle/>
          <a:p>
            <a:r>
              <a:rPr lang="en-US" sz="4000" b="1" dirty="0">
                <a:solidFill>
                  <a:srgbClr val="00B176"/>
                </a:solidFill>
                <a:latin typeface="Podkova"/>
              </a:rPr>
              <a:t>Ajax</a:t>
            </a:r>
            <a:br>
              <a:rPr lang="en-US" sz="4000" b="1" dirty="0">
                <a:solidFill>
                  <a:srgbClr val="00B176"/>
                </a:solidFill>
                <a:latin typeface="Podkova"/>
              </a:rPr>
            </a:br>
            <a:br>
              <a:rPr lang="en-US" sz="4000" b="1" dirty="0">
                <a:solidFill>
                  <a:srgbClr val="00B176"/>
                </a:solidFill>
                <a:latin typeface="Podkova"/>
              </a:rPr>
            </a:br>
            <a:r>
              <a:rPr lang="en-US" sz="4000" b="1" dirty="0" err="1">
                <a:solidFill>
                  <a:srgbClr val="00B176"/>
                </a:solidFill>
                <a:latin typeface="Podkova"/>
              </a:rPr>
              <a:t>readyState</a:t>
            </a:r>
            <a:r>
              <a:rPr lang="en-US" sz="4000" b="1" dirty="0">
                <a:solidFill>
                  <a:srgbClr val="00B176"/>
                </a:solidFill>
                <a:latin typeface="Podkova"/>
              </a:rPr>
              <a:t> </a:t>
            </a:r>
            <a:br>
              <a:rPr lang="en-US" sz="4000" b="1" dirty="0">
                <a:solidFill>
                  <a:srgbClr val="00B176"/>
                </a:solidFill>
                <a:latin typeface="Podkova"/>
              </a:rPr>
            </a:br>
            <a:br>
              <a:rPr lang="en-US" sz="4000" b="1" dirty="0">
                <a:solidFill>
                  <a:srgbClr val="00B176"/>
                </a:solidFill>
                <a:latin typeface="Podkova"/>
              </a:rPr>
            </a:br>
            <a:r>
              <a:rPr lang="en-US" sz="4000" b="1" dirty="0">
                <a:solidFill>
                  <a:srgbClr val="00B176"/>
                </a:solidFill>
                <a:latin typeface="Podkova"/>
              </a:rPr>
              <a:t>values</a:t>
            </a:r>
          </a:p>
        </p:txBody>
      </p:sp>
      <p:graphicFrame>
        <p:nvGraphicFramePr>
          <p:cNvPr id="3" name="Diagram 2">
            <a:extLst>
              <a:ext uri="{FF2B5EF4-FFF2-40B4-BE49-F238E27FC236}">
                <a16:creationId xmlns:a16="http://schemas.microsoft.com/office/drawing/2014/main" id="{07598732-4406-430A-9BBA-7873DBBB2D68}"/>
              </a:ext>
            </a:extLst>
          </p:cNvPr>
          <p:cNvGraphicFramePr/>
          <p:nvPr>
            <p:extLst>
              <p:ext uri="{D42A27DB-BD31-4B8C-83A1-F6EECF244321}">
                <p14:modId xmlns:p14="http://schemas.microsoft.com/office/powerpoint/2010/main" val="2384933355"/>
              </p:ext>
            </p:extLst>
          </p:nvPr>
        </p:nvGraphicFramePr>
        <p:xfrm>
          <a:off x="374153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3811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0185-5445-4805-8086-1F9E9A25EAED}"/>
              </a:ext>
            </a:extLst>
          </p:cNvPr>
          <p:cNvSpPr>
            <a:spLocks noGrp="1"/>
          </p:cNvSpPr>
          <p:nvPr>
            <p:ph type="ctrTitle"/>
          </p:nvPr>
        </p:nvSpPr>
        <p:spPr/>
        <p:txBody>
          <a:bodyPr>
            <a:normAutofit/>
          </a:bodyPr>
          <a:lstStyle/>
          <a:p>
            <a:r>
              <a:rPr lang="en-US" sz="5400" b="1" dirty="0">
                <a:solidFill>
                  <a:srgbClr val="00B176"/>
                </a:solidFill>
                <a:latin typeface="Podkova"/>
              </a:rPr>
              <a:t>Array</a:t>
            </a:r>
          </a:p>
        </p:txBody>
      </p:sp>
      <p:sp>
        <p:nvSpPr>
          <p:cNvPr id="4" name="Footer Placeholder 3">
            <a:extLst>
              <a:ext uri="{FF2B5EF4-FFF2-40B4-BE49-F238E27FC236}">
                <a16:creationId xmlns:a16="http://schemas.microsoft.com/office/drawing/2014/main" id="{D37568F6-E5D3-4BBB-A0CE-407DC1319102}"/>
              </a:ext>
            </a:extLst>
          </p:cNvPr>
          <p:cNvSpPr>
            <a:spLocks noGrp="1"/>
          </p:cNvSpPr>
          <p:nvPr>
            <p:ph type="ftr" sz="quarter" idx="11"/>
          </p:nvPr>
        </p:nvSpPr>
        <p:spPr/>
        <p:txBody>
          <a:bodyPr/>
          <a:lstStyle/>
          <a:p>
            <a:r>
              <a:rPr lang="en-US"/>
              <a:t>www.Shyamsir.com</a:t>
            </a:r>
          </a:p>
        </p:txBody>
      </p:sp>
      <p:pic>
        <p:nvPicPr>
          <p:cNvPr id="6" name="Picture 5">
            <a:extLst>
              <a:ext uri="{FF2B5EF4-FFF2-40B4-BE49-F238E27FC236}">
                <a16:creationId xmlns:a16="http://schemas.microsoft.com/office/drawing/2014/main" id="{3DC97542-427B-4B0C-80B1-F432F1AEE1E8}"/>
              </a:ext>
            </a:extLst>
          </p:cNvPr>
          <p:cNvPicPr>
            <a:picLocks noChangeAspect="1"/>
          </p:cNvPicPr>
          <p:nvPr/>
        </p:nvPicPr>
        <p:blipFill>
          <a:blip r:embed="rId2"/>
          <a:stretch>
            <a:fillRect/>
          </a:stretch>
        </p:blipFill>
        <p:spPr>
          <a:xfrm>
            <a:off x="201552" y="23813"/>
            <a:ext cx="1629789" cy="1655762"/>
          </a:xfrm>
          <a:prstGeom prst="rect">
            <a:avLst/>
          </a:prstGeom>
        </p:spPr>
      </p:pic>
      <p:pic>
        <p:nvPicPr>
          <p:cNvPr id="8" name="Picture 7">
            <a:extLst>
              <a:ext uri="{FF2B5EF4-FFF2-40B4-BE49-F238E27FC236}">
                <a16:creationId xmlns:a16="http://schemas.microsoft.com/office/drawing/2014/main" id="{C3429718-0D56-4829-832A-A34A6889073B}"/>
              </a:ext>
            </a:extLst>
          </p:cNvPr>
          <p:cNvPicPr>
            <a:picLocks noChangeAspect="1"/>
          </p:cNvPicPr>
          <p:nvPr/>
        </p:nvPicPr>
        <p:blipFill>
          <a:blip r:embed="rId3"/>
          <a:stretch>
            <a:fillRect/>
          </a:stretch>
        </p:blipFill>
        <p:spPr>
          <a:xfrm>
            <a:off x="10337430" y="23813"/>
            <a:ext cx="1653017" cy="1576387"/>
          </a:xfrm>
          <a:prstGeom prst="rect">
            <a:avLst/>
          </a:prstGeom>
        </p:spPr>
      </p:pic>
    </p:spTree>
    <p:extLst>
      <p:ext uri="{BB962C8B-B14F-4D97-AF65-F5344CB8AC3E}">
        <p14:creationId xmlns:p14="http://schemas.microsoft.com/office/powerpoint/2010/main" val="242439668"/>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Request and Response</a:t>
            </a:r>
          </a:p>
        </p:txBody>
      </p:sp>
      <p:pic>
        <p:nvPicPr>
          <p:cNvPr id="5" name="Picture 4">
            <a:extLst>
              <a:ext uri="{FF2B5EF4-FFF2-40B4-BE49-F238E27FC236}">
                <a16:creationId xmlns:a16="http://schemas.microsoft.com/office/drawing/2014/main" id="{EB449809-786A-4770-B556-ADCBB0567A74}"/>
              </a:ext>
            </a:extLst>
          </p:cNvPr>
          <p:cNvPicPr>
            <a:picLocks noChangeAspect="1"/>
          </p:cNvPicPr>
          <p:nvPr/>
        </p:nvPicPr>
        <p:blipFill>
          <a:blip r:embed="rId2"/>
          <a:stretch>
            <a:fillRect/>
          </a:stretch>
        </p:blipFill>
        <p:spPr>
          <a:xfrm>
            <a:off x="1390306" y="1594702"/>
            <a:ext cx="8818112" cy="2977298"/>
          </a:xfrm>
          <a:prstGeom prst="rect">
            <a:avLst/>
          </a:prstGeom>
        </p:spPr>
      </p:pic>
      <p:sp>
        <p:nvSpPr>
          <p:cNvPr id="6" name="TextBox 5">
            <a:extLst>
              <a:ext uri="{FF2B5EF4-FFF2-40B4-BE49-F238E27FC236}">
                <a16:creationId xmlns:a16="http://schemas.microsoft.com/office/drawing/2014/main" id="{82CFA039-816D-43F5-A1E1-FA7FADBD4603}"/>
              </a:ext>
            </a:extLst>
          </p:cNvPr>
          <p:cNvSpPr txBox="1"/>
          <p:nvPr/>
        </p:nvSpPr>
        <p:spPr>
          <a:xfrm>
            <a:off x="7633252" y="4956313"/>
            <a:ext cx="3193774" cy="923330"/>
          </a:xfrm>
          <a:prstGeom prst="rect">
            <a:avLst/>
          </a:prstGeom>
          <a:noFill/>
        </p:spPr>
        <p:txBody>
          <a:bodyPr wrap="square" rtlCol="0">
            <a:spAutoFit/>
          </a:bodyPr>
          <a:lstStyle/>
          <a:p>
            <a:r>
              <a:rPr lang="en-US" dirty="0" err="1"/>
              <a:t>responseText</a:t>
            </a:r>
            <a:endParaRPr lang="en-US" dirty="0"/>
          </a:p>
          <a:p>
            <a:r>
              <a:rPr lang="en-US" dirty="0"/>
              <a:t>or</a:t>
            </a:r>
          </a:p>
          <a:p>
            <a:r>
              <a:rPr lang="en-US" dirty="0" err="1"/>
              <a:t>responseXML</a:t>
            </a:r>
            <a:endParaRPr lang="en-US" dirty="0"/>
          </a:p>
        </p:txBody>
      </p:sp>
      <p:sp>
        <p:nvSpPr>
          <p:cNvPr id="7" name="TextBox 6">
            <a:extLst>
              <a:ext uri="{FF2B5EF4-FFF2-40B4-BE49-F238E27FC236}">
                <a16:creationId xmlns:a16="http://schemas.microsoft.com/office/drawing/2014/main" id="{CE8CA0CE-D547-4C56-BC6C-C0A95722CB4F}"/>
              </a:ext>
            </a:extLst>
          </p:cNvPr>
          <p:cNvSpPr txBox="1"/>
          <p:nvPr/>
        </p:nvSpPr>
        <p:spPr>
          <a:xfrm>
            <a:off x="1577008" y="4862857"/>
            <a:ext cx="1974574" cy="1200329"/>
          </a:xfrm>
          <a:prstGeom prst="rect">
            <a:avLst/>
          </a:prstGeom>
          <a:noFill/>
        </p:spPr>
        <p:txBody>
          <a:bodyPr wrap="square" rtlCol="0">
            <a:spAutoFit/>
          </a:bodyPr>
          <a:lstStyle/>
          <a:p>
            <a:r>
              <a:rPr lang="en-US" dirty="0"/>
              <a:t>Status</a:t>
            </a:r>
          </a:p>
          <a:p>
            <a:r>
              <a:rPr lang="en-US" dirty="0"/>
              <a:t>200:”OK”</a:t>
            </a:r>
          </a:p>
          <a:p>
            <a:r>
              <a:rPr lang="en-US" dirty="0"/>
              <a:t>403:”Forbidden”</a:t>
            </a:r>
          </a:p>
          <a:p>
            <a:r>
              <a:rPr lang="en-US" dirty="0"/>
              <a:t>404:”Not Found”</a:t>
            </a:r>
          </a:p>
        </p:txBody>
      </p:sp>
      <p:cxnSp>
        <p:nvCxnSpPr>
          <p:cNvPr id="9" name="Straight Arrow Connector 8">
            <a:extLst>
              <a:ext uri="{FF2B5EF4-FFF2-40B4-BE49-F238E27FC236}">
                <a16:creationId xmlns:a16="http://schemas.microsoft.com/office/drawing/2014/main" id="{F2C256A5-4531-4812-BF62-1BCD547C5070}"/>
              </a:ext>
            </a:extLst>
          </p:cNvPr>
          <p:cNvCxnSpPr/>
          <p:nvPr/>
        </p:nvCxnSpPr>
        <p:spPr>
          <a:xfrm flipH="1">
            <a:off x="3843130" y="5463021"/>
            <a:ext cx="295523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85919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fontScale="90000"/>
          </a:bodyPr>
          <a:lstStyle/>
          <a:p>
            <a:r>
              <a:rPr lang="en-US" sz="4000" b="1" dirty="0">
                <a:solidFill>
                  <a:srgbClr val="00B176"/>
                </a:solidFill>
                <a:latin typeface="Podkova"/>
              </a:rPr>
              <a:t>Ajax – </a:t>
            </a:r>
            <a:r>
              <a:rPr lang="en-US" sz="4000" b="1" dirty="0" err="1">
                <a:solidFill>
                  <a:srgbClr val="00B176"/>
                </a:solidFill>
                <a:latin typeface="Podkova"/>
              </a:rPr>
              <a:t>HTTPStatus</a:t>
            </a:r>
            <a:r>
              <a:rPr lang="en-US" sz="4000" b="1" dirty="0">
                <a:solidFill>
                  <a:srgbClr val="00B176"/>
                </a:solidFill>
                <a:latin typeface="Podkova"/>
              </a:rPr>
              <a:t> code , other codes are also there</a:t>
            </a:r>
          </a:p>
        </p:txBody>
      </p:sp>
      <p:graphicFrame>
        <p:nvGraphicFramePr>
          <p:cNvPr id="3" name="Diagram 2">
            <a:extLst>
              <a:ext uri="{FF2B5EF4-FFF2-40B4-BE49-F238E27FC236}">
                <a16:creationId xmlns:a16="http://schemas.microsoft.com/office/drawing/2014/main" id="{1380CDA8-BFC0-4EFB-8936-DFDDC5E45D0E}"/>
              </a:ext>
            </a:extLst>
          </p:cNvPr>
          <p:cNvGraphicFramePr/>
          <p:nvPr>
            <p:extLst>
              <p:ext uri="{D42A27DB-BD31-4B8C-83A1-F6EECF244321}">
                <p14:modId xmlns:p14="http://schemas.microsoft.com/office/powerpoint/2010/main" val="3401115942"/>
              </p:ext>
            </p:extLst>
          </p:nvPr>
        </p:nvGraphicFramePr>
        <p:xfrm>
          <a:off x="1780207" y="1908314"/>
          <a:ext cx="8848035" cy="3458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679465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a:t>
            </a:r>
            <a:r>
              <a:rPr lang="en-US" sz="4000" b="1" dirty="0" err="1">
                <a:solidFill>
                  <a:srgbClr val="00B176"/>
                </a:solidFill>
                <a:latin typeface="Podkova"/>
              </a:rPr>
              <a:t>XMLHttpRequest</a:t>
            </a:r>
            <a:endParaRPr lang="en-US" sz="4000" b="1" dirty="0">
              <a:solidFill>
                <a:srgbClr val="00B176"/>
              </a:solidFill>
              <a:latin typeface="Podkova"/>
            </a:endParaRP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2246769"/>
          </a:xfrm>
          <a:prstGeom prst="rect">
            <a:avLst/>
          </a:prstGeom>
          <a:noFill/>
        </p:spPr>
        <p:txBody>
          <a:bodyPr wrap="square">
            <a:spAutoFit/>
          </a:bodyPr>
          <a:lstStyle/>
          <a:p>
            <a:pPr algn="just"/>
            <a:r>
              <a:rPr lang="en-US" sz="2800" dirty="0"/>
              <a:t>The </a:t>
            </a:r>
            <a:r>
              <a:rPr lang="en-US" sz="2800" dirty="0" err="1"/>
              <a:t>XMLHttpRequest</a:t>
            </a:r>
            <a:r>
              <a:rPr lang="en-US" sz="2800" dirty="0"/>
              <a:t> object can be used to exchange data with a web server behind the scenes. </a:t>
            </a:r>
          </a:p>
          <a:p>
            <a:pPr algn="just"/>
            <a:endParaRPr lang="en-US" sz="2800" dirty="0"/>
          </a:p>
          <a:p>
            <a:pPr algn="just"/>
            <a:r>
              <a:rPr lang="en-US" sz="2800" dirty="0"/>
              <a:t>This means that it is possible to update parts of a web page, without reloading the whole page.</a:t>
            </a:r>
          </a:p>
        </p:txBody>
      </p:sp>
    </p:spTree>
    <p:extLst>
      <p:ext uri="{BB962C8B-B14F-4D97-AF65-F5344CB8AC3E}">
        <p14:creationId xmlns:p14="http://schemas.microsoft.com/office/powerpoint/2010/main" val="73297007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a:t>
            </a:r>
            <a:r>
              <a:rPr lang="en-US" sz="4000" b="1" dirty="0" err="1">
                <a:solidFill>
                  <a:srgbClr val="00B176"/>
                </a:solidFill>
                <a:latin typeface="Podkova"/>
              </a:rPr>
              <a:t>XMLHttpRequest</a:t>
            </a:r>
            <a:endParaRPr lang="en-US" sz="4000" b="1" dirty="0">
              <a:solidFill>
                <a:srgbClr val="00B176"/>
              </a:solidFill>
              <a:latin typeface="Podkova"/>
            </a:endParaRP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4832092"/>
          </a:xfrm>
          <a:prstGeom prst="rect">
            <a:avLst/>
          </a:prstGeom>
          <a:noFill/>
        </p:spPr>
        <p:txBody>
          <a:bodyPr wrap="square">
            <a:spAutoFit/>
          </a:bodyPr>
          <a:lstStyle/>
          <a:p>
            <a:pPr algn="just"/>
            <a:r>
              <a:rPr lang="en-US" sz="2800" dirty="0"/>
              <a:t>open(method, </a:t>
            </a:r>
            <a:r>
              <a:rPr lang="en-US" sz="2800" dirty="0" err="1"/>
              <a:t>url</a:t>
            </a:r>
            <a:r>
              <a:rPr lang="en-US" sz="2800" dirty="0"/>
              <a:t>, async)	</a:t>
            </a:r>
          </a:p>
          <a:p>
            <a:pPr algn="just"/>
            <a:endParaRPr lang="en-US" sz="2800" dirty="0"/>
          </a:p>
          <a:p>
            <a:pPr algn="just"/>
            <a:r>
              <a:rPr lang="en-US" sz="2800" dirty="0"/>
              <a:t>Specifies the request</a:t>
            </a:r>
          </a:p>
          <a:p>
            <a:pPr algn="just"/>
            <a:r>
              <a:rPr lang="en-US" sz="2800" dirty="0"/>
              <a:t>method: the request type GET or POST</a:t>
            </a:r>
          </a:p>
          <a:p>
            <a:pPr algn="just"/>
            <a:r>
              <a:rPr lang="en-US" sz="2800" dirty="0"/>
              <a:t>url: the file location "</a:t>
            </a:r>
            <a:r>
              <a:rPr lang="en-US" sz="2800" dirty="0" err="1"/>
              <a:t>filename.text</a:t>
            </a:r>
            <a:r>
              <a:rPr lang="en-US" sz="2800" dirty="0"/>
              <a:t>"</a:t>
            </a:r>
          </a:p>
          <a:p>
            <a:pPr algn="just"/>
            <a:r>
              <a:rPr lang="en-US" sz="2800" dirty="0"/>
              <a:t>async: true (asynchronous) or false (synchronous)</a:t>
            </a:r>
          </a:p>
          <a:p>
            <a:pPr algn="just"/>
            <a:endParaRPr lang="en-US" sz="2800" dirty="0"/>
          </a:p>
          <a:p>
            <a:pPr algn="just"/>
            <a:r>
              <a:rPr lang="en-US" sz="2800" dirty="0"/>
              <a:t>send()Sends the request to the server</a:t>
            </a:r>
          </a:p>
          <a:p>
            <a:pPr algn="just"/>
            <a:endParaRPr lang="en-US" sz="2800" dirty="0"/>
          </a:p>
          <a:p>
            <a:pPr algn="just"/>
            <a:r>
              <a:rPr lang="en-US" sz="2800" dirty="0" err="1"/>
              <a:t>onreadystatechange</a:t>
            </a:r>
            <a:r>
              <a:rPr lang="en-US" sz="2800" dirty="0"/>
              <a:t>	</a:t>
            </a:r>
          </a:p>
          <a:p>
            <a:pPr algn="just"/>
            <a:r>
              <a:rPr lang="en-US" sz="2800" dirty="0"/>
              <a:t>Defines a function to be called when the </a:t>
            </a:r>
            <a:r>
              <a:rPr lang="en-US" sz="2800" dirty="0" err="1"/>
              <a:t>readyState</a:t>
            </a:r>
            <a:r>
              <a:rPr lang="en-US" sz="2800" dirty="0"/>
              <a:t> property changes</a:t>
            </a:r>
          </a:p>
        </p:txBody>
      </p:sp>
    </p:spTree>
    <p:extLst>
      <p:ext uri="{BB962C8B-B14F-4D97-AF65-F5344CB8AC3E}">
        <p14:creationId xmlns:p14="http://schemas.microsoft.com/office/powerpoint/2010/main" val="322284373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Create one Text file in content folder</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7" name="Picture 6">
            <a:extLst>
              <a:ext uri="{FF2B5EF4-FFF2-40B4-BE49-F238E27FC236}">
                <a16:creationId xmlns:a16="http://schemas.microsoft.com/office/drawing/2014/main" id="{97505FAE-0F96-4C15-A72A-4C55C613C001}"/>
              </a:ext>
            </a:extLst>
          </p:cNvPr>
          <p:cNvPicPr>
            <a:picLocks noChangeAspect="1"/>
          </p:cNvPicPr>
          <p:nvPr/>
        </p:nvPicPr>
        <p:blipFill>
          <a:blip r:embed="rId2"/>
          <a:stretch>
            <a:fillRect/>
          </a:stretch>
        </p:blipFill>
        <p:spPr>
          <a:xfrm>
            <a:off x="722979" y="2407702"/>
            <a:ext cx="10376381" cy="2042595"/>
          </a:xfrm>
          <a:prstGeom prst="rect">
            <a:avLst/>
          </a:prstGeom>
        </p:spPr>
      </p:pic>
    </p:spTree>
    <p:extLst>
      <p:ext uri="{BB962C8B-B14F-4D97-AF65-F5344CB8AC3E}">
        <p14:creationId xmlns:p14="http://schemas.microsoft.com/office/powerpoint/2010/main" val="1924861826"/>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Ajax1.html</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4524315"/>
          </a:xfrm>
          <a:prstGeom prst="rect">
            <a:avLst/>
          </a:prstGeom>
          <a:noFill/>
        </p:spPr>
        <p:txBody>
          <a:bodyPr wrap="square">
            <a:spAutoFit/>
          </a:bodyPr>
          <a:lstStyle/>
          <a:p>
            <a:r>
              <a:rPr lang="en-US" b="0" dirty="0">
                <a:effectLst/>
                <a:latin typeface="Consolas" panose="020B0609020204030204" pitchFamily="49" charset="0"/>
              </a:rPr>
              <a:t>&lt;body&gt;</a:t>
            </a:r>
          </a:p>
          <a:p>
            <a:r>
              <a:rPr lang="en-US" b="0" dirty="0">
                <a:effectLst/>
                <a:latin typeface="Consolas" panose="020B0609020204030204" pitchFamily="49" charset="0"/>
              </a:rPr>
              <a:t>    &lt;p id="demo"&gt;Here we load data&lt;/p&gt;</a:t>
            </a:r>
          </a:p>
          <a:p>
            <a:r>
              <a:rPr lang="en-US" b="0" dirty="0">
                <a:effectLst/>
                <a:latin typeface="Consolas" panose="020B0609020204030204" pitchFamily="49" charset="0"/>
              </a:rPr>
              <a:t>    &lt;button onclick="</a:t>
            </a:r>
            <a:r>
              <a:rPr lang="en-US" b="0" dirty="0" err="1">
                <a:effectLst/>
                <a:latin typeface="Consolas" panose="020B0609020204030204" pitchFamily="49" charset="0"/>
              </a:rPr>
              <a:t>loadData</a:t>
            </a:r>
            <a:r>
              <a:rPr lang="en-US" b="0" dirty="0">
                <a:effectLst/>
                <a:latin typeface="Consolas" panose="020B0609020204030204" pitchFamily="49" charset="0"/>
              </a:rPr>
              <a:t>()"&gt;Click&lt;/button&gt;</a:t>
            </a:r>
          </a:p>
          <a:p>
            <a:br>
              <a:rPr lang="en-US" b="0" dirty="0">
                <a:effectLst/>
                <a:latin typeface="Consolas" panose="020B0609020204030204" pitchFamily="49" charset="0"/>
              </a:rPr>
            </a:br>
            <a:r>
              <a:rPr lang="en-US" b="0" dirty="0">
                <a:effectLst/>
                <a:latin typeface="Consolas" panose="020B0609020204030204" pitchFamily="49" charset="0"/>
              </a:rPr>
              <a:t>    &lt;script&gt;</a:t>
            </a:r>
          </a:p>
          <a:p>
            <a:r>
              <a:rPr lang="en-US" b="0" dirty="0">
                <a:effectLst/>
                <a:latin typeface="Consolas" panose="020B0609020204030204" pitchFamily="49" charset="0"/>
              </a:rPr>
              <a:t>        function </a:t>
            </a:r>
            <a:r>
              <a:rPr lang="en-US" b="0" dirty="0" err="1">
                <a:effectLst/>
                <a:latin typeface="Consolas" panose="020B0609020204030204" pitchFamily="49" charset="0"/>
              </a:rPr>
              <a:t>loadData</a:t>
            </a:r>
            <a:r>
              <a:rPr lang="en-US" b="0" dirty="0">
                <a:effectLst/>
                <a:latin typeface="Consolas" panose="020B0609020204030204" pitchFamily="49" charset="0"/>
              </a:rPr>
              <a:t>(){</a:t>
            </a:r>
          </a:p>
          <a:p>
            <a:br>
              <a:rPr lang="en-US" b="0" dirty="0">
                <a:effectLst/>
                <a:latin typeface="Consolas" panose="020B0609020204030204" pitchFamily="49" charset="0"/>
              </a:rPr>
            </a:br>
            <a:r>
              <a:rPr lang="en-US" b="0" dirty="0">
                <a:effectLst/>
                <a:latin typeface="Consolas" panose="020B0609020204030204" pitchFamily="49" charset="0"/>
              </a:rPr>
              <a:t>            var </a:t>
            </a:r>
            <a:r>
              <a:rPr lang="en-US" b="0" dirty="0" err="1">
                <a:effectLst/>
                <a:latin typeface="Consolas" panose="020B0609020204030204" pitchFamily="49" charset="0"/>
              </a:rPr>
              <a:t>xhttp</a:t>
            </a:r>
            <a:r>
              <a:rPr lang="en-US" b="0" dirty="0">
                <a:effectLst/>
                <a:latin typeface="Consolas" panose="020B0609020204030204" pitchFamily="49" charset="0"/>
              </a:rPr>
              <a:t>= new </a:t>
            </a:r>
            <a:r>
              <a:rPr lang="en-US" b="0" dirty="0" err="1">
                <a:effectLst/>
                <a:latin typeface="Consolas" panose="020B0609020204030204" pitchFamily="49" charset="0"/>
              </a:rPr>
              <a:t>XMLHttpRequest</a:t>
            </a:r>
            <a:r>
              <a:rPr lang="en-US" b="0" dirty="0">
                <a:effectLst/>
                <a:latin typeface="Consolas" panose="020B0609020204030204" pitchFamily="49" charset="0"/>
              </a:rPr>
              <a:t>();</a:t>
            </a:r>
          </a:p>
          <a:p>
            <a:r>
              <a:rPr lang="en-US" b="0" dirty="0">
                <a:effectLst/>
                <a:latin typeface="Consolas" panose="020B0609020204030204" pitchFamily="49" charset="0"/>
              </a:rPr>
              <a:t>            </a:t>
            </a:r>
            <a:r>
              <a:rPr lang="en-US" b="0" dirty="0" err="1">
                <a:effectLst/>
                <a:latin typeface="Consolas" panose="020B0609020204030204" pitchFamily="49" charset="0"/>
              </a:rPr>
              <a:t>xhttp.onreadystatechange</a:t>
            </a:r>
            <a:r>
              <a:rPr lang="en-US" b="0" dirty="0">
                <a:effectLst/>
                <a:latin typeface="Consolas" panose="020B0609020204030204" pitchFamily="49" charset="0"/>
              </a:rPr>
              <a:t>= function()</a:t>
            </a:r>
          </a:p>
          <a:p>
            <a:r>
              <a:rPr lang="en-US" b="0" dirty="0">
                <a:effectLst/>
                <a:latin typeface="Consolas" panose="020B0609020204030204" pitchFamily="49" charset="0"/>
              </a:rPr>
              <a:t>            {</a:t>
            </a:r>
          </a:p>
          <a:p>
            <a:r>
              <a:rPr lang="en-US" b="0" dirty="0">
                <a:effectLst/>
                <a:latin typeface="Consolas" panose="020B0609020204030204" pitchFamily="49" charset="0"/>
              </a:rPr>
              <a:t>                </a:t>
            </a:r>
          </a:p>
          <a:p>
            <a:r>
              <a:rPr lang="en-US" b="0" dirty="0">
                <a:effectLst/>
                <a:latin typeface="Consolas" panose="020B0609020204030204" pitchFamily="49" charset="0"/>
              </a:rPr>
              <a:t>                if(</a:t>
            </a:r>
            <a:r>
              <a:rPr lang="en-US" b="0" dirty="0" err="1">
                <a:effectLst/>
                <a:latin typeface="Consolas" panose="020B0609020204030204" pitchFamily="49" charset="0"/>
              </a:rPr>
              <a:t>this.readyState</a:t>
            </a:r>
            <a:r>
              <a:rPr lang="en-US" b="0" dirty="0">
                <a:effectLst/>
                <a:latin typeface="Consolas" panose="020B0609020204030204" pitchFamily="49" charset="0"/>
              </a:rPr>
              <a:t>==4 &amp;&amp; </a:t>
            </a:r>
            <a:r>
              <a:rPr lang="en-US" b="0" dirty="0" err="1">
                <a:effectLst/>
                <a:latin typeface="Consolas" panose="020B0609020204030204" pitchFamily="49" charset="0"/>
              </a:rPr>
              <a:t>this.status</a:t>
            </a:r>
            <a:r>
              <a:rPr lang="en-US" b="0" dirty="0">
                <a:effectLst/>
                <a:latin typeface="Consolas" panose="020B0609020204030204" pitchFamily="49" charset="0"/>
              </a:rPr>
              <a:t>==200)</a:t>
            </a:r>
          </a:p>
          <a:p>
            <a:r>
              <a:rPr lang="en-US" b="0" dirty="0">
                <a:effectLst/>
                <a:latin typeface="Consolas" panose="020B0609020204030204" pitchFamily="49" charset="0"/>
              </a:rPr>
              <a:t>                {</a:t>
            </a:r>
          </a:p>
          <a:p>
            <a:r>
              <a:rPr lang="en-US" b="0" dirty="0">
                <a:effectLst/>
                <a:latin typeface="Consolas" panose="020B0609020204030204" pitchFamily="49" charset="0"/>
              </a:rPr>
              <a:t>                        </a:t>
            </a:r>
            <a:r>
              <a:rPr lang="en-US" b="0" dirty="0" err="1">
                <a:effectLst/>
                <a:latin typeface="Consolas" panose="020B0609020204030204" pitchFamily="49" charset="0"/>
              </a:rPr>
              <a:t>document.getElementById</a:t>
            </a:r>
            <a:r>
              <a:rPr lang="en-US" b="0" dirty="0">
                <a:effectLst/>
                <a:latin typeface="Consolas" panose="020B0609020204030204" pitchFamily="49" charset="0"/>
              </a:rPr>
              <a:t>("demo").</a:t>
            </a:r>
            <a:r>
              <a:rPr lang="en-US" b="0" dirty="0" err="1">
                <a:effectLst/>
                <a:latin typeface="Consolas" panose="020B0609020204030204" pitchFamily="49" charset="0"/>
              </a:rPr>
              <a:t>innerHTML</a:t>
            </a:r>
            <a:r>
              <a:rPr lang="en-US" b="0" dirty="0">
                <a:effectLst/>
                <a:latin typeface="Consolas" panose="020B0609020204030204" pitchFamily="49" charset="0"/>
              </a:rPr>
              <a:t> = </a:t>
            </a:r>
            <a:r>
              <a:rPr lang="en-US" b="0" dirty="0" err="1">
                <a:effectLst/>
                <a:latin typeface="Consolas" panose="020B0609020204030204" pitchFamily="49" charset="0"/>
              </a:rPr>
              <a:t>this.responseText</a:t>
            </a:r>
            <a:r>
              <a:rPr lang="en-US" b="0" dirty="0">
                <a:effectLst/>
                <a:latin typeface="Consolas" panose="020B0609020204030204" pitchFamily="49" charset="0"/>
              </a:rPr>
              <a:t>;</a:t>
            </a:r>
          </a:p>
          <a:p>
            <a:r>
              <a:rPr lang="en-US" b="0" dirty="0">
                <a:effectLst/>
                <a:latin typeface="Consolas" panose="020B0609020204030204" pitchFamily="49" charset="0"/>
              </a:rPr>
              <a:t>                }</a:t>
            </a:r>
          </a:p>
          <a:p>
            <a:r>
              <a:rPr lang="en-US" b="0" dirty="0">
                <a:effectLst/>
                <a:latin typeface="Consolas" panose="020B0609020204030204" pitchFamily="49" charset="0"/>
              </a:rPr>
              <a:t>   </a:t>
            </a:r>
            <a:endParaRPr lang="en-US" dirty="0"/>
          </a:p>
        </p:txBody>
      </p:sp>
    </p:spTree>
    <p:extLst>
      <p:ext uri="{BB962C8B-B14F-4D97-AF65-F5344CB8AC3E}">
        <p14:creationId xmlns:p14="http://schemas.microsoft.com/office/powerpoint/2010/main" val="1547738010"/>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Ajax1.html</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3477875"/>
          </a:xfrm>
          <a:prstGeom prst="rect">
            <a:avLst/>
          </a:prstGeom>
          <a:noFill/>
        </p:spPr>
        <p:txBody>
          <a:bodyPr wrap="square">
            <a:spAutoFit/>
          </a:bodyPr>
          <a:lstStyle/>
          <a:p>
            <a:r>
              <a:rPr lang="en-US" sz="2000" b="0" dirty="0">
                <a:effectLst/>
                <a:latin typeface="Consolas" panose="020B0609020204030204" pitchFamily="49" charset="0"/>
              </a:rPr>
              <a:t>             else if(</a:t>
            </a:r>
            <a:r>
              <a:rPr lang="en-US" sz="2000" b="0" dirty="0" err="1">
                <a:effectLst/>
                <a:latin typeface="Consolas" panose="020B0609020204030204" pitchFamily="49" charset="0"/>
              </a:rPr>
              <a:t>this.readyState</a:t>
            </a:r>
            <a:r>
              <a:rPr lang="en-US" sz="2000" b="0" dirty="0">
                <a:effectLst/>
                <a:latin typeface="Consolas" panose="020B0609020204030204" pitchFamily="49" charset="0"/>
              </a:rPr>
              <a:t>==4 &amp;&amp; </a:t>
            </a:r>
            <a:r>
              <a:rPr lang="en-US" sz="2000" b="0" dirty="0" err="1">
                <a:effectLst/>
                <a:latin typeface="Consolas" panose="020B0609020204030204" pitchFamily="49" charset="0"/>
              </a:rPr>
              <a:t>this.status</a:t>
            </a:r>
            <a:r>
              <a:rPr lang="en-US" sz="2000" b="0" dirty="0">
                <a:effectLst/>
                <a:latin typeface="Consolas" panose="020B0609020204030204" pitchFamily="49" charset="0"/>
              </a:rPr>
              <a:t>==404)</a:t>
            </a:r>
          </a:p>
          <a:p>
            <a:r>
              <a:rPr lang="en-US" sz="2000" b="0" dirty="0">
                <a:effectLst/>
                <a:latin typeface="Consolas" panose="020B0609020204030204" pitchFamily="49" charset="0"/>
              </a:rPr>
              <a:t>                {</a:t>
            </a:r>
          </a:p>
          <a:p>
            <a:r>
              <a:rPr lang="en-US" sz="2000" b="0" dirty="0">
                <a:effectLst/>
                <a:latin typeface="Consolas" panose="020B0609020204030204" pitchFamily="49" charset="0"/>
              </a:rPr>
              <a:t>                        </a:t>
            </a:r>
            <a:r>
              <a:rPr lang="en-US" sz="2000" b="0" dirty="0" err="1">
                <a:effectLst/>
                <a:latin typeface="Consolas" panose="020B0609020204030204" pitchFamily="49" charset="0"/>
              </a:rPr>
              <a:t>document.getElementById</a:t>
            </a:r>
            <a:r>
              <a:rPr lang="en-US" sz="2000" b="0" dirty="0">
                <a:effectLst/>
                <a:latin typeface="Consolas" panose="020B0609020204030204" pitchFamily="49" charset="0"/>
              </a:rPr>
              <a:t>("demo").</a:t>
            </a:r>
            <a:r>
              <a:rPr lang="en-US" sz="2000" b="0" dirty="0" err="1">
                <a:effectLst/>
                <a:latin typeface="Consolas" panose="020B0609020204030204" pitchFamily="49" charset="0"/>
              </a:rPr>
              <a:t>innerHTML</a:t>
            </a:r>
            <a:r>
              <a:rPr lang="en-US" sz="2000" b="0" dirty="0">
                <a:effectLst/>
                <a:latin typeface="Consolas" panose="020B0609020204030204" pitchFamily="49" charset="0"/>
              </a:rPr>
              <a:t> = "Error";</a:t>
            </a:r>
          </a:p>
          <a:p>
            <a:r>
              <a:rPr lang="en-US" sz="2000" b="0" dirty="0">
                <a:effectLst/>
                <a:latin typeface="Consolas" panose="020B0609020204030204" pitchFamily="49" charset="0"/>
              </a:rPr>
              <a:t>                }</a:t>
            </a:r>
          </a:p>
          <a:p>
            <a:r>
              <a:rPr lang="en-US" sz="2000" b="0" dirty="0">
                <a:effectLst/>
                <a:latin typeface="Consolas" panose="020B0609020204030204" pitchFamily="49" charset="0"/>
              </a:rPr>
              <a:t>            };</a:t>
            </a:r>
          </a:p>
          <a:p>
            <a:br>
              <a:rPr lang="en-US" sz="2000" b="0" dirty="0">
                <a:effectLst/>
                <a:latin typeface="Consolas" panose="020B0609020204030204" pitchFamily="49" charset="0"/>
              </a:rPr>
            </a:br>
            <a:r>
              <a:rPr lang="en-US" sz="2000" b="0" dirty="0">
                <a:effectLst/>
                <a:latin typeface="Consolas" panose="020B0609020204030204" pitchFamily="49" charset="0"/>
              </a:rPr>
              <a:t>            </a:t>
            </a:r>
            <a:r>
              <a:rPr lang="en-US" sz="2000" b="0" dirty="0" err="1">
                <a:effectLst/>
                <a:latin typeface="Consolas" panose="020B0609020204030204" pitchFamily="49" charset="0"/>
              </a:rPr>
              <a:t>xhttp.open</a:t>
            </a:r>
            <a:r>
              <a:rPr lang="en-US" sz="2000" b="0" dirty="0">
                <a:effectLst/>
                <a:latin typeface="Consolas" panose="020B0609020204030204" pitchFamily="49" charset="0"/>
              </a:rPr>
              <a:t>("</a:t>
            </a:r>
            <a:r>
              <a:rPr lang="en-US" sz="2000" b="0" dirty="0" err="1">
                <a:effectLst/>
                <a:latin typeface="Consolas" panose="020B0609020204030204" pitchFamily="49" charset="0"/>
              </a:rPr>
              <a:t>GET","content</a:t>
            </a:r>
            <a:r>
              <a:rPr lang="en-US" sz="2000" b="0" dirty="0">
                <a:effectLst/>
                <a:latin typeface="Consolas" panose="020B0609020204030204" pitchFamily="49" charset="0"/>
              </a:rPr>
              <a:t>/data1.txt",true);</a:t>
            </a:r>
          </a:p>
          <a:p>
            <a:r>
              <a:rPr lang="en-US" sz="2000" b="0" dirty="0">
                <a:effectLst/>
                <a:latin typeface="Consolas" panose="020B0609020204030204" pitchFamily="49" charset="0"/>
              </a:rPr>
              <a:t>            </a:t>
            </a:r>
            <a:r>
              <a:rPr lang="en-US" sz="2000" b="0" dirty="0" err="1">
                <a:effectLst/>
                <a:latin typeface="Consolas" panose="020B0609020204030204" pitchFamily="49" charset="0"/>
              </a:rPr>
              <a:t>xhttp.send</a:t>
            </a:r>
            <a:r>
              <a:rPr lang="en-US" sz="2000" b="0" dirty="0">
                <a:effectLst/>
                <a:latin typeface="Consolas" panose="020B0609020204030204" pitchFamily="49" charset="0"/>
              </a:rPr>
              <a:t>();</a:t>
            </a:r>
          </a:p>
          <a:p>
            <a:r>
              <a:rPr lang="en-US" sz="2000" b="0" dirty="0">
                <a:effectLst/>
                <a:latin typeface="Consolas" panose="020B0609020204030204" pitchFamily="49" charset="0"/>
              </a:rPr>
              <a:t>        }</a:t>
            </a:r>
          </a:p>
          <a:p>
            <a:r>
              <a:rPr lang="en-US" sz="2000" b="0" dirty="0">
                <a:effectLst/>
                <a:latin typeface="Consolas" panose="020B0609020204030204" pitchFamily="49" charset="0"/>
              </a:rPr>
              <a:t>    &lt;/script&gt;</a:t>
            </a:r>
          </a:p>
          <a:p>
            <a:r>
              <a:rPr lang="en-US" sz="2000" b="0" dirty="0">
                <a:effectLst/>
                <a:latin typeface="Consolas" panose="020B0609020204030204" pitchFamily="49" charset="0"/>
              </a:rPr>
              <a:t>&lt;/body&gt;</a:t>
            </a:r>
          </a:p>
        </p:txBody>
      </p:sp>
    </p:spTree>
    <p:extLst>
      <p:ext uri="{BB962C8B-B14F-4D97-AF65-F5344CB8AC3E}">
        <p14:creationId xmlns:p14="http://schemas.microsoft.com/office/powerpoint/2010/main" val="286511357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Ajax1.html</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3074" name="Picture 2">
            <a:extLst>
              <a:ext uri="{FF2B5EF4-FFF2-40B4-BE49-F238E27FC236}">
                <a16:creationId xmlns:a16="http://schemas.microsoft.com/office/drawing/2014/main" id="{9956C1DA-827F-4FC8-A56C-E7D12AA3C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96413"/>
            <a:ext cx="11125200"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68952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Ajax1.html</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4" name="Picture 3">
            <a:extLst>
              <a:ext uri="{FF2B5EF4-FFF2-40B4-BE49-F238E27FC236}">
                <a16:creationId xmlns:a16="http://schemas.microsoft.com/office/drawing/2014/main" id="{2F257882-8E46-477C-9D05-030B50A899B4}"/>
              </a:ext>
            </a:extLst>
          </p:cNvPr>
          <p:cNvPicPr>
            <a:picLocks noChangeAspect="1"/>
          </p:cNvPicPr>
          <p:nvPr/>
        </p:nvPicPr>
        <p:blipFill>
          <a:blip r:embed="rId2"/>
          <a:stretch>
            <a:fillRect/>
          </a:stretch>
        </p:blipFill>
        <p:spPr>
          <a:xfrm>
            <a:off x="2622923" y="1285462"/>
            <a:ext cx="7095238" cy="5085714"/>
          </a:xfrm>
          <a:prstGeom prst="rect">
            <a:avLst/>
          </a:prstGeom>
        </p:spPr>
      </p:pic>
    </p:spTree>
    <p:extLst>
      <p:ext uri="{BB962C8B-B14F-4D97-AF65-F5344CB8AC3E}">
        <p14:creationId xmlns:p14="http://schemas.microsoft.com/office/powerpoint/2010/main" val="55322597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Ajax1.html</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5" name="Picture 4">
            <a:extLst>
              <a:ext uri="{FF2B5EF4-FFF2-40B4-BE49-F238E27FC236}">
                <a16:creationId xmlns:a16="http://schemas.microsoft.com/office/drawing/2014/main" id="{B3FCA210-A7E4-43F9-A7D5-7C3B76F145C9}"/>
              </a:ext>
            </a:extLst>
          </p:cNvPr>
          <p:cNvPicPr>
            <a:picLocks noChangeAspect="1"/>
          </p:cNvPicPr>
          <p:nvPr/>
        </p:nvPicPr>
        <p:blipFill>
          <a:blip r:embed="rId2"/>
          <a:stretch>
            <a:fillRect/>
          </a:stretch>
        </p:blipFill>
        <p:spPr>
          <a:xfrm>
            <a:off x="2748381" y="1357571"/>
            <a:ext cx="6695238" cy="4142857"/>
          </a:xfrm>
          <a:prstGeom prst="rect">
            <a:avLst/>
          </a:prstGeom>
        </p:spPr>
      </p:pic>
    </p:spTree>
    <p:extLst>
      <p:ext uri="{BB962C8B-B14F-4D97-AF65-F5344CB8AC3E}">
        <p14:creationId xmlns:p14="http://schemas.microsoft.com/office/powerpoint/2010/main" val="2496298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CF01-A8AD-447A-94F9-C87E3AEC90A2}"/>
              </a:ext>
            </a:extLst>
          </p:cNvPr>
          <p:cNvSpPr>
            <a:spLocks noGrp="1"/>
          </p:cNvSpPr>
          <p:nvPr>
            <p:ph type="ctrTitle"/>
          </p:nvPr>
        </p:nvSpPr>
        <p:spPr>
          <a:xfrm>
            <a:off x="530087" y="3574015"/>
            <a:ext cx="10230678" cy="2387600"/>
          </a:xfrm>
        </p:spPr>
        <p:txBody>
          <a:bodyPr>
            <a:noAutofit/>
          </a:bodyPr>
          <a:lstStyle/>
          <a:p>
            <a:pPr algn="l"/>
            <a:r>
              <a:rPr lang="en-US" sz="4000" dirty="0"/>
              <a:t>var emp=["</a:t>
            </a:r>
            <a:r>
              <a:rPr lang="en-US" sz="4000" dirty="0" err="1"/>
              <a:t>Sonoo</a:t>
            </a:r>
            <a:r>
              <a:rPr lang="en-US" sz="4000" dirty="0"/>
              <a:t>","</a:t>
            </a:r>
            <a:r>
              <a:rPr lang="en-US" sz="4000" dirty="0" err="1"/>
              <a:t>Vimal","Ratan</a:t>
            </a:r>
            <a:r>
              <a:rPr lang="en-US" sz="4000" dirty="0"/>
              <a:t>"];  </a:t>
            </a:r>
            <a:br>
              <a:rPr lang="en-US" sz="4000" dirty="0"/>
            </a:br>
            <a:br>
              <a:rPr lang="en-US" sz="4000" dirty="0"/>
            </a:br>
            <a:r>
              <a:rPr lang="en-US" sz="4000" dirty="0"/>
              <a:t>var emp = new Array();  </a:t>
            </a:r>
            <a:br>
              <a:rPr lang="en-US" sz="4000" dirty="0"/>
            </a:br>
            <a:r>
              <a:rPr lang="en-US" sz="4000" dirty="0"/>
              <a:t>emp[0] = "Arun";  </a:t>
            </a:r>
            <a:br>
              <a:rPr lang="en-US" sz="4000" dirty="0"/>
            </a:br>
            <a:r>
              <a:rPr lang="en-US" sz="4000" dirty="0"/>
              <a:t>emp[1] = "Varun";  </a:t>
            </a:r>
            <a:br>
              <a:rPr lang="en-US" sz="4000" dirty="0"/>
            </a:br>
            <a:r>
              <a:rPr lang="en-US" sz="4000" dirty="0"/>
              <a:t>emp[2] = "John";  </a:t>
            </a:r>
            <a:br>
              <a:rPr lang="en-US" sz="4000" dirty="0"/>
            </a:br>
            <a:br>
              <a:rPr lang="en-US" sz="4000" dirty="0"/>
            </a:br>
            <a:r>
              <a:rPr lang="en-US" sz="4000" dirty="0"/>
              <a:t>var emp=new Array("</a:t>
            </a:r>
            <a:r>
              <a:rPr lang="en-US" sz="4000" dirty="0" err="1"/>
              <a:t>Jai","Vijay","Smith</a:t>
            </a:r>
            <a:r>
              <a:rPr lang="en-US" sz="4000" dirty="0"/>
              <a:t>"); </a:t>
            </a:r>
          </a:p>
        </p:txBody>
      </p:sp>
      <p:sp>
        <p:nvSpPr>
          <p:cNvPr id="3" name="Title 1">
            <a:extLst>
              <a:ext uri="{FF2B5EF4-FFF2-40B4-BE49-F238E27FC236}">
                <a16:creationId xmlns:a16="http://schemas.microsoft.com/office/drawing/2014/main" id="{C721B96C-448B-4DAD-A33A-E3AF6ABE0494}"/>
              </a:ext>
            </a:extLst>
          </p:cNvPr>
          <p:cNvSpPr txBox="1">
            <a:spLocks/>
          </p:cNvSpPr>
          <p:nvPr/>
        </p:nvSpPr>
        <p:spPr>
          <a:xfrm>
            <a:off x="530087" y="0"/>
            <a:ext cx="10230678" cy="8963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solidFill>
                  <a:srgbClr val="00B176"/>
                </a:solidFill>
                <a:latin typeface="Podkova"/>
              </a:rPr>
              <a:t>Array</a:t>
            </a:r>
            <a:endParaRPr lang="en-US" dirty="0"/>
          </a:p>
        </p:txBody>
      </p:sp>
      <p:sp>
        <p:nvSpPr>
          <p:cNvPr id="4" name="Footer Placeholder 3">
            <a:extLst>
              <a:ext uri="{FF2B5EF4-FFF2-40B4-BE49-F238E27FC236}">
                <a16:creationId xmlns:a16="http://schemas.microsoft.com/office/drawing/2014/main" id="{F0B9AA05-3787-43E8-B605-72EF66FC8A19}"/>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652322691"/>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Let’s see Json Fake data</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4" name="Picture 3">
            <a:extLst>
              <a:ext uri="{FF2B5EF4-FFF2-40B4-BE49-F238E27FC236}">
                <a16:creationId xmlns:a16="http://schemas.microsoft.com/office/drawing/2014/main" id="{ACA49951-0480-4854-92B9-40A947EF1F33}"/>
              </a:ext>
            </a:extLst>
          </p:cNvPr>
          <p:cNvPicPr>
            <a:picLocks noChangeAspect="1"/>
          </p:cNvPicPr>
          <p:nvPr/>
        </p:nvPicPr>
        <p:blipFill>
          <a:blip r:embed="rId2"/>
          <a:stretch>
            <a:fillRect/>
          </a:stretch>
        </p:blipFill>
        <p:spPr>
          <a:xfrm>
            <a:off x="2354360" y="1285462"/>
            <a:ext cx="7085714" cy="5314286"/>
          </a:xfrm>
          <a:prstGeom prst="rect">
            <a:avLst/>
          </a:prstGeom>
        </p:spPr>
      </p:pic>
    </p:spTree>
    <p:extLst>
      <p:ext uri="{BB962C8B-B14F-4D97-AF65-F5344CB8AC3E}">
        <p14:creationId xmlns:p14="http://schemas.microsoft.com/office/powerpoint/2010/main" val="99519631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Scroll Down</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5" name="Picture 4">
            <a:extLst>
              <a:ext uri="{FF2B5EF4-FFF2-40B4-BE49-F238E27FC236}">
                <a16:creationId xmlns:a16="http://schemas.microsoft.com/office/drawing/2014/main" id="{D4FDA2F1-555F-4D27-85A9-88199E4E6608}"/>
              </a:ext>
            </a:extLst>
          </p:cNvPr>
          <p:cNvPicPr>
            <a:picLocks noChangeAspect="1"/>
          </p:cNvPicPr>
          <p:nvPr/>
        </p:nvPicPr>
        <p:blipFill>
          <a:blip r:embed="rId2"/>
          <a:stretch>
            <a:fillRect/>
          </a:stretch>
        </p:blipFill>
        <p:spPr>
          <a:xfrm>
            <a:off x="776952" y="1573193"/>
            <a:ext cx="10638095" cy="3990476"/>
          </a:xfrm>
          <a:prstGeom prst="rect">
            <a:avLst/>
          </a:prstGeom>
        </p:spPr>
      </p:pic>
    </p:spTree>
    <p:extLst>
      <p:ext uri="{BB962C8B-B14F-4D97-AF65-F5344CB8AC3E}">
        <p14:creationId xmlns:p14="http://schemas.microsoft.com/office/powerpoint/2010/main" val="43158212"/>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See data</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4" name="Picture 3">
            <a:extLst>
              <a:ext uri="{FF2B5EF4-FFF2-40B4-BE49-F238E27FC236}">
                <a16:creationId xmlns:a16="http://schemas.microsoft.com/office/drawing/2014/main" id="{DCB4D24B-AC42-42DF-9B22-670B8F5DBCC8}"/>
              </a:ext>
            </a:extLst>
          </p:cNvPr>
          <p:cNvPicPr>
            <a:picLocks noChangeAspect="1"/>
          </p:cNvPicPr>
          <p:nvPr/>
        </p:nvPicPr>
        <p:blipFill>
          <a:blip r:embed="rId2"/>
          <a:stretch>
            <a:fillRect/>
          </a:stretch>
        </p:blipFill>
        <p:spPr>
          <a:xfrm>
            <a:off x="1902822" y="1480208"/>
            <a:ext cx="6114743" cy="5012666"/>
          </a:xfrm>
          <a:prstGeom prst="rect">
            <a:avLst/>
          </a:prstGeom>
        </p:spPr>
      </p:pic>
    </p:spTree>
    <p:extLst>
      <p:ext uri="{BB962C8B-B14F-4D97-AF65-F5344CB8AC3E}">
        <p14:creationId xmlns:p14="http://schemas.microsoft.com/office/powerpoint/2010/main" val="364526851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See data</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5" name="Picture 4">
            <a:extLst>
              <a:ext uri="{FF2B5EF4-FFF2-40B4-BE49-F238E27FC236}">
                <a16:creationId xmlns:a16="http://schemas.microsoft.com/office/drawing/2014/main" id="{C8136D16-8FC0-40D1-8ED2-05A77189DC93}"/>
              </a:ext>
            </a:extLst>
          </p:cNvPr>
          <p:cNvPicPr>
            <a:picLocks noChangeAspect="1"/>
          </p:cNvPicPr>
          <p:nvPr/>
        </p:nvPicPr>
        <p:blipFill>
          <a:blip r:embed="rId2"/>
          <a:stretch>
            <a:fillRect/>
          </a:stretch>
        </p:blipFill>
        <p:spPr>
          <a:xfrm>
            <a:off x="1824197" y="1236511"/>
            <a:ext cx="8154690" cy="5414396"/>
          </a:xfrm>
          <a:prstGeom prst="rect">
            <a:avLst/>
          </a:prstGeom>
        </p:spPr>
      </p:pic>
    </p:spTree>
    <p:extLst>
      <p:ext uri="{BB962C8B-B14F-4D97-AF65-F5344CB8AC3E}">
        <p14:creationId xmlns:p14="http://schemas.microsoft.com/office/powerpoint/2010/main" val="54925372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Just change file path in previous code</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sp>
        <p:nvSpPr>
          <p:cNvPr id="7" name="TextBox 6">
            <a:extLst>
              <a:ext uri="{FF2B5EF4-FFF2-40B4-BE49-F238E27FC236}">
                <a16:creationId xmlns:a16="http://schemas.microsoft.com/office/drawing/2014/main" id="{CD9401AF-A594-458E-9F6B-BDED16BCE8F7}"/>
              </a:ext>
            </a:extLst>
          </p:cNvPr>
          <p:cNvSpPr txBox="1"/>
          <p:nvPr/>
        </p:nvSpPr>
        <p:spPr>
          <a:xfrm>
            <a:off x="251791" y="2228526"/>
            <a:ext cx="11608903" cy="2246769"/>
          </a:xfrm>
          <a:prstGeom prst="rect">
            <a:avLst/>
          </a:prstGeom>
          <a:noFill/>
        </p:spPr>
        <p:txBody>
          <a:bodyPr wrap="square">
            <a:spAutoFit/>
          </a:bodyPr>
          <a:lstStyle/>
          <a:p>
            <a:r>
              <a:rPr lang="en-US" sz="2800" b="0" dirty="0" err="1">
                <a:effectLst/>
                <a:latin typeface="Consolas" panose="020B0609020204030204" pitchFamily="49" charset="0"/>
              </a:rPr>
              <a:t>xhttp.open</a:t>
            </a:r>
            <a:r>
              <a:rPr lang="en-US" sz="2800" b="0" dirty="0">
                <a:effectLst/>
                <a:latin typeface="Consolas" panose="020B0609020204030204" pitchFamily="49" charset="0"/>
              </a:rPr>
              <a:t>("</a:t>
            </a:r>
            <a:r>
              <a:rPr lang="en-US" sz="2800" b="0" dirty="0" err="1">
                <a:effectLst/>
                <a:latin typeface="Consolas" panose="020B0609020204030204" pitchFamily="49" charset="0"/>
              </a:rPr>
              <a:t>GET","</a:t>
            </a:r>
            <a:r>
              <a:rPr lang="en-US" sz="2800" b="1" dirty="0" err="1">
                <a:effectLst/>
                <a:latin typeface="Consolas" panose="020B0609020204030204" pitchFamily="49" charset="0"/>
              </a:rPr>
              <a:t>https</a:t>
            </a:r>
            <a:r>
              <a:rPr lang="en-US" sz="2800" b="1" dirty="0">
                <a:effectLst/>
                <a:latin typeface="Consolas" panose="020B0609020204030204" pitchFamily="49" charset="0"/>
              </a:rPr>
              <a:t>://jsonplaceholder.typicode.com/</a:t>
            </a:r>
            <a:r>
              <a:rPr lang="en-US" sz="2800" b="1" dirty="0" err="1">
                <a:effectLst/>
                <a:latin typeface="Consolas" panose="020B0609020204030204" pitchFamily="49" charset="0"/>
              </a:rPr>
              <a:t>posts</a:t>
            </a:r>
            <a:r>
              <a:rPr lang="en-US" sz="2800" b="0" dirty="0" err="1">
                <a:effectLst/>
                <a:latin typeface="Consolas" panose="020B0609020204030204" pitchFamily="49" charset="0"/>
              </a:rPr>
              <a:t>",true</a:t>
            </a:r>
            <a:r>
              <a:rPr lang="en-US" sz="2800" b="0" dirty="0">
                <a:effectLst/>
                <a:latin typeface="Consolas" panose="020B0609020204030204" pitchFamily="49" charset="0"/>
              </a:rPr>
              <a:t>);</a:t>
            </a:r>
          </a:p>
          <a:p>
            <a:endParaRPr lang="en-US" sz="2800" dirty="0">
              <a:latin typeface="Consolas" panose="020B0609020204030204" pitchFamily="49" charset="0"/>
            </a:endParaRPr>
          </a:p>
          <a:p>
            <a:endParaRPr lang="en-US" sz="2800" b="0" dirty="0">
              <a:effectLst/>
              <a:latin typeface="Consolas" panose="020B0609020204030204" pitchFamily="49" charset="0"/>
            </a:endParaRPr>
          </a:p>
          <a:p>
            <a:r>
              <a:rPr lang="en-US" sz="2800" b="0" dirty="0" err="1">
                <a:effectLst/>
                <a:latin typeface="Consolas" panose="020B0609020204030204" pitchFamily="49" charset="0"/>
              </a:rPr>
              <a:t>xhttp.send</a:t>
            </a:r>
            <a:r>
              <a:rPr lang="en-US" sz="2800" b="0" dirty="0">
                <a:effectLst/>
                <a:latin typeface="Consolas" panose="020B0609020204030204" pitchFamily="49" charset="0"/>
              </a:rPr>
              <a:t>();</a:t>
            </a:r>
          </a:p>
        </p:txBody>
      </p:sp>
    </p:spTree>
    <p:extLst>
      <p:ext uri="{BB962C8B-B14F-4D97-AF65-F5344CB8AC3E}">
        <p14:creationId xmlns:p14="http://schemas.microsoft.com/office/powerpoint/2010/main" val="1284504288"/>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Old Approach</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sp>
        <p:nvSpPr>
          <p:cNvPr id="7" name="TextBox 6">
            <a:extLst>
              <a:ext uri="{FF2B5EF4-FFF2-40B4-BE49-F238E27FC236}">
                <a16:creationId xmlns:a16="http://schemas.microsoft.com/office/drawing/2014/main" id="{CD9401AF-A594-458E-9F6B-BDED16BCE8F7}"/>
              </a:ext>
            </a:extLst>
          </p:cNvPr>
          <p:cNvSpPr txBox="1"/>
          <p:nvPr/>
        </p:nvSpPr>
        <p:spPr>
          <a:xfrm>
            <a:off x="366090" y="2003239"/>
            <a:ext cx="11608903" cy="3108543"/>
          </a:xfrm>
          <a:prstGeom prst="rect">
            <a:avLst/>
          </a:prstGeom>
          <a:noFill/>
        </p:spPr>
        <p:txBody>
          <a:bodyPr wrap="square">
            <a:spAutoFit/>
          </a:bodyPr>
          <a:lstStyle/>
          <a:p>
            <a:r>
              <a:rPr lang="en-US" sz="2800" b="0" dirty="0" err="1">
                <a:effectLst/>
                <a:latin typeface="Consolas" panose="020B0609020204030204" pitchFamily="49" charset="0"/>
              </a:rPr>
              <a:t>jquery</a:t>
            </a:r>
            <a:endParaRPr lang="en-US" sz="2800" b="0" dirty="0">
              <a:effectLst/>
              <a:latin typeface="Consolas" panose="020B0609020204030204" pitchFamily="49" charset="0"/>
            </a:endParaRPr>
          </a:p>
          <a:p>
            <a:r>
              <a:rPr lang="en-US" sz="2800" b="0" dirty="0">
                <a:effectLst/>
                <a:latin typeface="Consolas" panose="020B0609020204030204" pitchFamily="49" charset="0"/>
              </a:rPr>
              <a:t>	$.ajax();</a:t>
            </a:r>
          </a:p>
          <a:p>
            <a:r>
              <a:rPr lang="en-US" sz="2800" b="0" dirty="0">
                <a:effectLst/>
                <a:latin typeface="Consolas" panose="020B0609020204030204" pitchFamily="49" charset="0"/>
              </a:rPr>
              <a:t>	$.get();</a:t>
            </a:r>
          </a:p>
          <a:p>
            <a:r>
              <a:rPr lang="en-US" sz="2800" b="0" dirty="0">
                <a:effectLst/>
                <a:latin typeface="Consolas" panose="020B0609020204030204" pitchFamily="49" charset="0"/>
              </a:rPr>
              <a:t>	$.post();</a:t>
            </a:r>
          </a:p>
          <a:p>
            <a:endParaRPr lang="en-US" sz="2800" b="0" dirty="0">
              <a:effectLst/>
              <a:latin typeface="Consolas" panose="020B0609020204030204" pitchFamily="49" charset="0"/>
            </a:endParaRPr>
          </a:p>
          <a:p>
            <a:r>
              <a:rPr lang="en-US" sz="2800" b="0" dirty="0">
                <a:effectLst/>
                <a:latin typeface="Consolas" panose="020B0609020204030204" pitchFamily="49" charset="0"/>
              </a:rPr>
              <a:t>JavaScript</a:t>
            </a:r>
          </a:p>
          <a:p>
            <a:r>
              <a:rPr lang="en-US" sz="2800" b="0" dirty="0">
                <a:effectLst/>
                <a:latin typeface="Consolas" panose="020B0609020204030204" pitchFamily="49" charset="0"/>
              </a:rPr>
              <a:t>	</a:t>
            </a:r>
            <a:r>
              <a:rPr lang="en-US" sz="2800" b="0" dirty="0" err="1">
                <a:effectLst/>
                <a:latin typeface="Consolas" panose="020B0609020204030204" pitchFamily="49" charset="0"/>
              </a:rPr>
              <a:t>XMLHttpRequest</a:t>
            </a:r>
            <a:endParaRPr lang="en-US" sz="2800" b="0" dirty="0">
              <a:effectLst/>
              <a:latin typeface="Consolas" panose="020B0609020204030204" pitchFamily="49" charset="0"/>
            </a:endParaRPr>
          </a:p>
        </p:txBody>
      </p:sp>
    </p:spTree>
    <p:extLst>
      <p:ext uri="{BB962C8B-B14F-4D97-AF65-F5344CB8AC3E}">
        <p14:creationId xmlns:p14="http://schemas.microsoft.com/office/powerpoint/2010/main" val="1522535578"/>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Fetch()</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sp>
        <p:nvSpPr>
          <p:cNvPr id="7" name="TextBox 6">
            <a:extLst>
              <a:ext uri="{FF2B5EF4-FFF2-40B4-BE49-F238E27FC236}">
                <a16:creationId xmlns:a16="http://schemas.microsoft.com/office/drawing/2014/main" id="{CD9401AF-A594-458E-9F6B-BDED16BCE8F7}"/>
              </a:ext>
            </a:extLst>
          </p:cNvPr>
          <p:cNvSpPr txBox="1"/>
          <p:nvPr/>
        </p:nvSpPr>
        <p:spPr>
          <a:xfrm>
            <a:off x="5348908" y="2072069"/>
            <a:ext cx="4616727" cy="523220"/>
          </a:xfrm>
          <a:prstGeom prst="rect">
            <a:avLst/>
          </a:prstGeom>
          <a:noFill/>
        </p:spPr>
        <p:txBody>
          <a:bodyPr wrap="square">
            <a:spAutoFit/>
          </a:bodyPr>
          <a:lstStyle/>
          <a:p>
            <a:r>
              <a:rPr lang="en-US" sz="2800" b="0" dirty="0">
                <a:solidFill>
                  <a:srgbClr val="FF0000"/>
                </a:solidFill>
                <a:effectLst/>
                <a:latin typeface="Consolas" panose="020B0609020204030204" pitchFamily="49" charset="0"/>
              </a:rPr>
              <a:t>Old Approached</a:t>
            </a:r>
          </a:p>
        </p:txBody>
      </p:sp>
      <p:sp>
        <p:nvSpPr>
          <p:cNvPr id="5" name="TextBox 4">
            <a:extLst>
              <a:ext uri="{FF2B5EF4-FFF2-40B4-BE49-F238E27FC236}">
                <a16:creationId xmlns:a16="http://schemas.microsoft.com/office/drawing/2014/main" id="{9A41E8AD-2503-4795-BC38-BC4BDD9A4676}"/>
              </a:ext>
            </a:extLst>
          </p:cNvPr>
          <p:cNvSpPr txBox="1"/>
          <p:nvPr/>
        </p:nvSpPr>
        <p:spPr>
          <a:xfrm>
            <a:off x="518490" y="2155639"/>
            <a:ext cx="4616727" cy="3108543"/>
          </a:xfrm>
          <a:prstGeom prst="rect">
            <a:avLst/>
          </a:prstGeom>
          <a:noFill/>
        </p:spPr>
        <p:txBody>
          <a:bodyPr wrap="square">
            <a:spAutoFit/>
          </a:bodyPr>
          <a:lstStyle/>
          <a:p>
            <a:r>
              <a:rPr lang="en-US" sz="2800" b="0" dirty="0" err="1">
                <a:effectLst/>
                <a:latin typeface="Consolas" panose="020B0609020204030204" pitchFamily="49" charset="0"/>
              </a:rPr>
              <a:t>jquery</a:t>
            </a:r>
            <a:endParaRPr lang="en-US" sz="2800" b="0" dirty="0">
              <a:effectLst/>
              <a:latin typeface="Consolas" panose="020B0609020204030204" pitchFamily="49" charset="0"/>
            </a:endParaRPr>
          </a:p>
          <a:p>
            <a:r>
              <a:rPr lang="en-US" sz="2800" b="0" dirty="0">
                <a:effectLst/>
                <a:latin typeface="Consolas" panose="020B0609020204030204" pitchFamily="49" charset="0"/>
              </a:rPr>
              <a:t>	$.ajax();</a:t>
            </a:r>
          </a:p>
          <a:p>
            <a:r>
              <a:rPr lang="en-US" sz="2800" b="0" dirty="0">
                <a:effectLst/>
                <a:latin typeface="Consolas" panose="020B0609020204030204" pitchFamily="49" charset="0"/>
              </a:rPr>
              <a:t>	$.get();</a:t>
            </a:r>
          </a:p>
          <a:p>
            <a:r>
              <a:rPr lang="en-US" sz="2800" b="0" dirty="0">
                <a:effectLst/>
                <a:latin typeface="Consolas" panose="020B0609020204030204" pitchFamily="49" charset="0"/>
              </a:rPr>
              <a:t>	$.post();</a:t>
            </a:r>
          </a:p>
          <a:p>
            <a:endParaRPr lang="en-US" sz="2800" b="0" dirty="0">
              <a:effectLst/>
              <a:latin typeface="Consolas" panose="020B0609020204030204" pitchFamily="49" charset="0"/>
            </a:endParaRPr>
          </a:p>
          <a:p>
            <a:r>
              <a:rPr lang="en-US" sz="2800" b="0" dirty="0">
                <a:effectLst/>
                <a:latin typeface="Consolas" panose="020B0609020204030204" pitchFamily="49" charset="0"/>
              </a:rPr>
              <a:t>JavaScript</a:t>
            </a:r>
          </a:p>
          <a:p>
            <a:r>
              <a:rPr lang="en-US" sz="2800" b="0" dirty="0">
                <a:effectLst/>
                <a:latin typeface="Consolas" panose="020B0609020204030204" pitchFamily="49" charset="0"/>
              </a:rPr>
              <a:t>	</a:t>
            </a:r>
            <a:r>
              <a:rPr lang="en-US" sz="2800" b="0" dirty="0" err="1">
                <a:effectLst/>
                <a:latin typeface="Consolas" panose="020B0609020204030204" pitchFamily="49" charset="0"/>
              </a:rPr>
              <a:t>XMLHttpRequest</a:t>
            </a:r>
            <a:endParaRPr lang="en-US" sz="2800" b="0" dirty="0">
              <a:effectLst/>
              <a:latin typeface="Consolas" panose="020B0609020204030204" pitchFamily="49" charset="0"/>
            </a:endParaRPr>
          </a:p>
        </p:txBody>
      </p:sp>
    </p:spTree>
    <p:extLst>
      <p:ext uri="{BB962C8B-B14F-4D97-AF65-F5344CB8AC3E}">
        <p14:creationId xmlns:p14="http://schemas.microsoft.com/office/powerpoint/2010/main" val="2031646122"/>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Fetch()</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sp>
        <p:nvSpPr>
          <p:cNvPr id="5" name="TextBox 4">
            <a:extLst>
              <a:ext uri="{FF2B5EF4-FFF2-40B4-BE49-F238E27FC236}">
                <a16:creationId xmlns:a16="http://schemas.microsoft.com/office/drawing/2014/main" id="{9A41E8AD-2503-4795-BC38-BC4BDD9A4676}"/>
              </a:ext>
            </a:extLst>
          </p:cNvPr>
          <p:cNvSpPr txBox="1"/>
          <p:nvPr/>
        </p:nvSpPr>
        <p:spPr>
          <a:xfrm>
            <a:off x="518490" y="2155638"/>
            <a:ext cx="7737614" cy="3539430"/>
          </a:xfrm>
          <a:prstGeom prst="rect">
            <a:avLst/>
          </a:prstGeom>
          <a:noFill/>
        </p:spPr>
        <p:txBody>
          <a:bodyPr wrap="square">
            <a:spAutoFit/>
          </a:bodyPr>
          <a:lstStyle/>
          <a:p>
            <a:r>
              <a:rPr lang="en-US" sz="2800" b="0" dirty="0">
                <a:effectLst/>
                <a:latin typeface="Consolas" panose="020B0609020204030204" pitchFamily="49" charset="0"/>
              </a:rPr>
              <a:t>ES6 introduced Fast and Less code</a:t>
            </a:r>
          </a:p>
          <a:p>
            <a:endParaRPr lang="en-US" sz="2800" b="0" dirty="0">
              <a:effectLst/>
              <a:latin typeface="Consolas" panose="020B0609020204030204" pitchFamily="49" charset="0"/>
            </a:endParaRPr>
          </a:p>
          <a:p>
            <a:r>
              <a:rPr lang="en-US" sz="2800" b="0" dirty="0">
                <a:effectLst/>
                <a:latin typeface="Consolas" panose="020B0609020204030204" pitchFamily="49" charset="0"/>
              </a:rPr>
              <a:t>Fetch()</a:t>
            </a:r>
          </a:p>
          <a:p>
            <a:endParaRPr lang="en-US" sz="2800" b="0" dirty="0">
              <a:effectLst/>
              <a:latin typeface="Consolas" panose="020B0609020204030204" pitchFamily="49" charset="0"/>
            </a:endParaRPr>
          </a:p>
          <a:p>
            <a:r>
              <a:rPr lang="en-US" sz="2800" b="0" dirty="0">
                <a:effectLst/>
                <a:latin typeface="Consolas" panose="020B0609020204030204" pitchFamily="49" charset="0"/>
              </a:rPr>
              <a:t>Insert</a:t>
            </a:r>
          </a:p>
          <a:p>
            <a:r>
              <a:rPr lang="en-US" sz="2800" b="0" dirty="0">
                <a:effectLst/>
                <a:latin typeface="Consolas" panose="020B0609020204030204" pitchFamily="49" charset="0"/>
              </a:rPr>
              <a:t>Update</a:t>
            </a:r>
          </a:p>
          <a:p>
            <a:r>
              <a:rPr lang="en-US" sz="2800" b="0" dirty="0">
                <a:effectLst/>
                <a:latin typeface="Consolas" panose="020B0609020204030204" pitchFamily="49" charset="0"/>
              </a:rPr>
              <a:t>Read</a:t>
            </a:r>
          </a:p>
          <a:p>
            <a:r>
              <a:rPr lang="en-US" sz="2800" b="0" dirty="0">
                <a:effectLst/>
                <a:latin typeface="Consolas" panose="020B0609020204030204" pitchFamily="49" charset="0"/>
              </a:rPr>
              <a:t>Delete</a:t>
            </a:r>
          </a:p>
        </p:txBody>
      </p:sp>
    </p:spTree>
    <p:extLst>
      <p:ext uri="{BB962C8B-B14F-4D97-AF65-F5344CB8AC3E}">
        <p14:creationId xmlns:p14="http://schemas.microsoft.com/office/powerpoint/2010/main" val="16633641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Fetch()</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graphicFrame>
        <p:nvGraphicFramePr>
          <p:cNvPr id="3" name="Diagram 2">
            <a:extLst>
              <a:ext uri="{FF2B5EF4-FFF2-40B4-BE49-F238E27FC236}">
                <a16:creationId xmlns:a16="http://schemas.microsoft.com/office/drawing/2014/main" id="{650ACCCE-0994-46EA-AEBA-534A75045468}"/>
              </a:ext>
            </a:extLst>
          </p:cNvPr>
          <p:cNvGraphicFramePr/>
          <p:nvPr>
            <p:extLst>
              <p:ext uri="{D42A27DB-BD31-4B8C-83A1-F6EECF244321}">
                <p14:modId xmlns:p14="http://schemas.microsoft.com/office/powerpoint/2010/main" val="1968475953"/>
              </p:ext>
            </p:extLst>
          </p:nvPr>
        </p:nvGraphicFramePr>
        <p:xfrm>
          <a:off x="3445565" y="1573193"/>
          <a:ext cx="7908236" cy="4670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249996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Fetch()</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sp>
        <p:nvSpPr>
          <p:cNvPr id="7" name="TextBox 6">
            <a:extLst>
              <a:ext uri="{FF2B5EF4-FFF2-40B4-BE49-F238E27FC236}">
                <a16:creationId xmlns:a16="http://schemas.microsoft.com/office/drawing/2014/main" id="{2F8E346F-D183-4D62-80DD-30EB4CCDDF66}"/>
              </a:ext>
            </a:extLst>
          </p:cNvPr>
          <p:cNvSpPr txBox="1"/>
          <p:nvPr/>
        </p:nvSpPr>
        <p:spPr>
          <a:xfrm>
            <a:off x="331304" y="1573192"/>
            <a:ext cx="8507895" cy="4801314"/>
          </a:xfrm>
          <a:prstGeom prst="rect">
            <a:avLst/>
          </a:prstGeom>
          <a:noFill/>
        </p:spPr>
        <p:txBody>
          <a:bodyPr wrap="square">
            <a:spAutoFit/>
          </a:bodyPr>
          <a:lstStyle/>
          <a:p>
            <a:endParaRPr lang="en-US" dirty="0"/>
          </a:p>
          <a:p>
            <a:r>
              <a:rPr lang="en-US" sz="3200" dirty="0"/>
              <a:t>	Promise Success/Fail / Live server</a:t>
            </a:r>
          </a:p>
          <a:p>
            <a:r>
              <a:rPr lang="en-US" sz="3200" dirty="0"/>
              <a:t>	</a:t>
            </a:r>
          </a:p>
          <a:p>
            <a:r>
              <a:rPr lang="en-US" sz="3200" dirty="0"/>
              <a:t>	fetch(file/URL).then(function(response){</a:t>
            </a:r>
          </a:p>
          <a:p>
            <a:r>
              <a:rPr lang="en-US" sz="3200" dirty="0"/>
              <a:t>		return </a:t>
            </a:r>
            <a:r>
              <a:rPr lang="en-US" sz="3200" dirty="0" err="1"/>
              <a:t>response.data</a:t>
            </a:r>
            <a:r>
              <a:rPr lang="en-US" sz="3200" dirty="0"/>
              <a:t>;</a:t>
            </a:r>
          </a:p>
          <a:p>
            <a:r>
              <a:rPr lang="en-US" sz="3200" dirty="0"/>
              <a:t>	}).then(function(result){</a:t>
            </a:r>
          </a:p>
          <a:p>
            <a:r>
              <a:rPr lang="en-US" sz="3200" dirty="0"/>
              <a:t>		console.log(result);</a:t>
            </a:r>
          </a:p>
          <a:p>
            <a:r>
              <a:rPr lang="en-US" sz="3200" dirty="0"/>
              <a:t>	}).catch(function(error){</a:t>
            </a:r>
          </a:p>
          <a:p>
            <a:r>
              <a:rPr lang="en-US" sz="3200" dirty="0"/>
              <a:t>		console.log(error);</a:t>
            </a:r>
          </a:p>
          <a:p>
            <a:r>
              <a:rPr lang="en-US" sz="3200" dirty="0"/>
              <a:t>	});</a:t>
            </a:r>
          </a:p>
        </p:txBody>
      </p:sp>
    </p:spTree>
    <p:extLst>
      <p:ext uri="{BB962C8B-B14F-4D97-AF65-F5344CB8AC3E}">
        <p14:creationId xmlns:p14="http://schemas.microsoft.com/office/powerpoint/2010/main" val="3666399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F8442-2DEE-4597-B0E5-3F6099C9FBDC}"/>
              </a:ext>
            </a:extLst>
          </p:cNvPr>
          <p:cNvSpPr>
            <a:spLocks noGrp="1"/>
          </p:cNvSpPr>
          <p:nvPr>
            <p:ph type="ctrTitle"/>
          </p:nvPr>
        </p:nvSpPr>
        <p:spPr>
          <a:xfrm>
            <a:off x="397565" y="221215"/>
            <a:ext cx="9144000" cy="573915"/>
          </a:xfrm>
        </p:spPr>
        <p:txBody>
          <a:bodyPr>
            <a:normAutofit fontScale="90000"/>
          </a:bodyPr>
          <a:lstStyle/>
          <a:p>
            <a:pPr algn="l"/>
            <a:r>
              <a:rPr lang="en-US" sz="4400" b="1" dirty="0">
                <a:solidFill>
                  <a:srgbClr val="00B176"/>
                </a:solidFill>
                <a:latin typeface="Podkova"/>
              </a:rPr>
              <a:t>Print Record</a:t>
            </a:r>
          </a:p>
        </p:txBody>
      </p:sp>
      <p:sp>
        <p:nvSpPr>
          <p:cNvPr id="4" name="TextBox 3">
            <a:extLst>
              <a:ext uri="{FF2B5EF4-FFF2-40B4-BE49-F238E27FC236}">
                <a16:creationId xmlns:a16="http://schemas.microsoft.com/office/drawing/2014/main" id="{9EAEF0E8-F6E7-40BC-8CEF-7B9C577B0698}"/>
              </a:ext>
            </a:extLst>
          </p:cNvPr>
          <p:cNvSpPr txBox="1"/>
          <p:nvPr/>
        </p:nvSpPr>
        <p:spPr>
          <a:xfrm>
            <a:off x="563216" y="795130"/>
            <a:ext cx="11065567" cy="1384995"/>
          </a:xfrm>
          <a:prstGeom prst="rect">
            <a:avLst/>
          </a:prstGeom>
          <a:noFill/>
        </p:spPr>
        <p:txBody>
          <a:bodyPr wrap="square">
            <a:spAutoFit/>
          </a:bodyPr>
          <a:lstStyle/>
          <a:p>
            <a:r>
              <a:rPr lang="en-US" sz="2800" dirty="0"/>
              <a:t>var </a:t>
            </a:r>
            <a:r>
              <a:rPr lang="en-US" sz="2800" dirty="0" err="1"/>
              <a:t>myfriends</a:t>
            </a:r>
            <a:r>
              <a:rPr lang="en-US" sz="2800" dirty="0"/>
              <a:t>=["</a:t>
            </a:r>
            <a:r>
              <a:rPr lang="en-US" sz="2800" dirty="0" err="1"/>
              <a:t>rahul</a:t>
            </a:r>
            <a:r>
              <a:rPr lang="en-US" sz="2800" dirty="0"/>
              <a:t>","</a:t>
            </a:r>
            <a:r>
              <a:rPr lang="en-US" sz="2800" dirty="0" err="1"/>
              <a:t>anjali</a:t>
            </a:r>
            <a:r>
              <a:rPr lang="en-US" sz="2800" dirty="0"/>
              <a:t>","</a:t>
            </a:r>
            <a:r>
              <a:rPr lang="en-US" sz="2800" dirty="0" err="1"/>
              <a:t>simran</a:t>
            </a:r>
            <a:r>
              <a:rPr lang="en-US" sz="2800" dirty="0"/>
              <a:t>","</a:t>
            </a:r>
            <a:r>
              <a:rPr lang="en-US" sz="2800" dirty="0" err="1"/>
              <a:t>anurag</a:t>
            </a:r>
            <a:r>
              <a:rPr lang="en-US" sz="2800" dirty="0"/>
              <a:t>","</a:t>
            </a:r>
            <a:r>
              <a:rPr lang="en-US" sz="2800" dirty="0" err="1"/>
              <a:t>diya</a:t>
            </a:r>
            <a:r>
              <a:rPr lang="en-US" sz="2800" dirty="0"/>
              <a:t>","</a:t>
            </a:r>
            <a:r>
              <a:rPr lang="en-US" sz="2800" dirty="0" err="1"/>
              <a:t>niva</a:t>
            </a:r>
            <a:r>
              <a:rPr lang="en-US" sz="2800" dirty="0"/>
              <a:t>","</a:t>
            </a:r>
            <a:r>
              <a:rPr lang="en-US" sz="2800" dirty="0" err="1"/>
              <a:t>aditya</a:t>
            </a:r>
            <a:r>
              <a:rPr lang="en-US" sz="2800" dirty="0"/>
              <a:t>"];</a:t>
            </a:r>
            <a:br>
              <a:rPr lang="en-US" sz="2800" dirty="0"/>
            </a:br>
            <a:r>
              <a:rPr lang="en-US" sz="2800" dirty="0"/>
              <a:t>console.log(</a:t>
            </a:r>
            <a:r>
              <a:rPr lang="en-US" sz="2800" dirty="0" err="1"/>
              <a:t>myfriends</a:t>
            </a:r>
            <a:r>
              <a:rPr lang="en-US" sz="2800" dirty="0"/>
              <a:t>[0]);</a:t>
            </a:r>
            <a:br>
              <a:rPr lang="en-US" sz="2800" dirty="0"/>
            </a:br>
            <a:r>
              <a:rPr lang="en-US" sz="2800" dirty="0"/>
              <a:t>console.log(</a:t>
            </a:r>
            <a:r>
              <a:rPr lang="en-US" sz="2800" dirty="0" err="1"/>
              <a:t>myfriends</a:t>
            </a:r>
            <a:r>
              <a:rPr lang="en-US" sz="2800" dirty="0"/>
              <a:t>);</a:t>
            </a:r>
          </a:p>
        </p:txBody>
      </p:sp>
      <p:sp>
        <p:nvSpPr>
          <p:cNvPr id="5" name="TextBox 4">
            <a:extLst>
              <a:ext uri="{FF2B5EF4-FFF2-40B4-BE49-F238E27FC236}">
                <a16:creationId xmlns:a16="http://schemas.microsoft.com/office/drawing/2014/main" id="{622D3A77-7817-43FA-B684-91131DFA47A3}"/>
              </a:ext>
            </a:extLst>
          </p:cNvPr>
          <p:cNvSpPr txBox="1"/>
          <p:nvPr/>
        </p:nvSpPr>
        <p:spPr>
          <a:xfrm>
            <a:off x="563216" y="2477655"/>
            <a:ext cx="6096000" cy="1384995"/>
          </a:xfrm>
          <a:prstGeom prst="rect">
            <a:avLst/>
          </a:prstGeom>
          <a:noFill/>
        </p:spPr>
        <p:txBody>
          <a:bodyPr wrap="square">
            <a:spAutoFit/>
          </a:bodyPr>
          <a:lstStyle/>
          <a:p>
            <a:r>
              <a:rPr lang="en-US" sz="2800" dirty="0"/>
              <a:t>for (</a:t>
            </a:r>
            <a:r>
              <a:rPr lang="en-US" sz="2800" dirty="0" err="1"/>
              <a:t>i</a:t>
            </a:r>
            <a:r>
              <a:rPr lang="en-US" sz="2800" dirty="0"/>
              <a:t>=0;i&lt;</a:t>
            </a:r>
            <a:r>
              <a:rPr lang="en-US" sz="2800" dirty="0" err="1"/>
              <a:t>emp.length;i</a:t>
            </a:r>
            <a:r>
              <a:rPr lang="en-US" sz="2800" dirty="0"/>
              <a:t>++){  </a:t>
            </a:r>
          </a:p>
          <a:p>
            <a:r>
              <a:rPr lang="en-US" sz="2800" dirty="0"/>
              <a:t>console.log(emp[</a:t>
            </a:r>
            <a:r>
              <a:rPr lang="en-US" sz="2800" dirty="0" err="1"/>
              <a:t>i</a:t>
            </a:r>
            <a:r>
              <a:rPr lang="en-US" sz="2800" dirty="0"/>
              <a:t>]);  </a:t>
            </a:r>
          </a:p>
          <a:p>
            <a:r>
              <a:rPr lang="en-US" sz="2800" dirty="0"/>
              <a:t>}</a:t>
            </a:r>
          </a:p>
        </p:txBody>
      </p:sp>
      <p:sp>
        <p:nvSpPr>
          <p:cNvPr id="6" name="TextBox 5">
            <a:extLst>
              <a:ext uri="{FF2B5EF4-FFF2-40B4-BE49-F238E27FC236}">
                <a16:creationId xmlns:a16="http://schemas.microsoft.com/office/drawing/2014/main" id="{C634D148-F6BE-40E2-80AB-3CF103C12F01}"/>
              </a:ext>
            </a:extLst>
          </p:cNvPr>
          <p:cNvSpPr txBox="1"/>
          <p:nvPr/>
        </p:nvSpPr>
        <p:spPr>
          <a:xfrm>
            <a:off x="543336" y="3862650"/>
            <a:ext cx="11370368" cy="2677656"/>
          </a:xfrm>
          <a:prstGeom prst="rect">
            <a:avLst/>
          </a:prstGeom>
          <a:noFill/>
        </p:spPr>
        <p:txBody>
          <a:bodyPr wrap="square">
            <a:spAutoFit/>
          </a:bodyPr>
          <a:lstStyle/>
          <a:p>
            <a:r>
              <a:rPr lang="en-US" sz="2800" dirty="0"/>
              <a:t>var </a:t>
            </a:r>
            <a:r>
              <a:rPr lang="en-US" sz="2800" dirty="0" err="1"/>
              <a:t>myfriends</a:t>
            </a:r>
            <a:r>
              <a:rPr lang="en-US" sz="2800" dirty="0"/>
              <a:t>=["</a:t>
            </a:r>
            <a:r>
              <a:rPr lang="en-US" sz="2800" dirty="0" err="1"/>
              <a:t>rahul</a:t>
            </a:r>
            <a:r>
              <a:rPr lang="en-US" sz="2800" dirty="0"/>
              <a:t>","</a:t>
            </a:r>
            <a:r>
              <a:rPr lang="en-US" sz="2800" dirty="0" err="1"/>
              <a:t>anjali</a:t>
            </a:r>
            <a:r>
              <a:rPr lang="en-US" sz="2800" dirty="0"/>
              <a:t>","</a:t>
            </a:r>
            <a:r>
              <a:rPr lang="en-US" sz="2800" dirty="0" err="1"/>
              <a:t>simran</a:t>
            </a:r>
            <a:r>
              <a:rPr lang="en-US" sz="2800" dirty="0"/>
              <a:t>","</a:t>
            </a:r>
            <a:r>
              <a:rPr lang="en-US" sz="2800" dirty="0" err="1"/>
              <a:t>anurag</a:t>
            </a:r>
            <a:r>
              <a:rPr lang="en-US" sz="2800" dirty="0"/>
              <a:t>","</a:t>
            </a:r>
            <a:r>
              <a:rPr lang="en-US" sz="2800" dirty="0" err="1"/>
              <a:t>diya</a:t>
            </a:r>
            <a:r>
              <a:rPr lang="en-US" sz="2800" dirty="0"/>
              <a:t>","</a:t>
            </a:r>
            <a:r>
              <a:rPr lang="en-US" sz="2800" dirty="0" err="1"/>
              <a:t>niva</a:t>
            </a:r>
            <a:r>
              <a:rPr lang="en-US" sz="2800" dirty="0"/>
              <a:t>","</a:t>
            </a:r>
            <a:r>
              <a:rPr lang="en-US" sz="2800" dirty="0" err="1"/>
              <a:t>aditya</a:t>
            </a:r>
            <a:r>
              <a:rPr lang="en-US" sz="2800" dirty="0"/>
              <a:t>"];</a:t>
            </a:r>
          </a:p>
          <a:p>
            <a:endParaRPr lang="en-US" sz="2800" dirty="0"/>
          </a:p>
          <a:p>
            <a:r>
              <a:rPr lang="en-US" sz="2800" dirty="0"/>
              <a:t>for(let element in </a:t>
            </a:r>
            <a:r>
              <a:rPr lang="en-US" sz="2800" dirty="0" err="1"/>
              <a:t>myfriends</a:t>
            </a:r>
            <a:r>
              <a:rPr lang="en-US" sz="2800" dirty="0"/>
              <a:t>)</a:t>
            </a:r>
          </a:p>
          <a:p>
            <a:r>
              <a:rPr lang="en-US" sz="2800" dirty="0"/>
              <a:t>{</a:t>
            </a:r>
          </a:p>
          <a:p>
            <a:r>
              <a:rPr lang="en-US" sz="2800" dirty="0"/>
              <a:t>    console.log(element);</a:t>
            </a:r>
          </a:p>
          <a:p>
            <a:r>
              <a:rPr lang="en-US" sz="2800" dirty="0"/>
              <a:t>}</a:t>
            </a:r>
          </a:p>
        </p:txBody>
      </p:sp>
      <p:sp>
        <p:nvSpPr>
          <p:cNvPr id="3" name="Footer Placeholder 2">
            <a:extLst>
              <a:ext uri="{FF2B5EF4-FFF2-40B4-BE49-F238E27FC236}">
                <a16:creationId xmlns:a16="http://schemas.microsoft.com/office/drawing/2014/main" id="{B6641DA9-A69F-489F-BAB7-66C5DB843F41}"/>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966354465"/>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Fetch()</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4" name="Picture 3">
            <a:extLst>
              <a:ext uri="{FF2B5EF4-FFF2-40B4-BE49-F238E27FC236}">
                <a16:creationId xmlns:a16="http://schemas.microsoft.com/office/drawing/2014/main" id="{0B61E216-36A3-4372-8F42-50955A8B148C}"/>
              </a:ext>
            </a:extLst>
          </p:cNvPr>
          <p:cNvPicPr>
            <a:picLocks noChangeAspect="1"/>
          </p:cNvPicPr>
          <p:nvPr/>
        </p:nvPicPr>
        <p:blipFill>
          <a:blip r:embed="rId2"/>
          <a:stretch>
            <a:fillRect/>
          </a:stretch>
        </p:blipFill>
        <p:spPr>
          <a:xfrm>
            <a:off x="6096000" y="159212"/>
            <a:ext cx="5248666" cy="6333662"/>
          </a:xfrm>
          <a:prstGeom prst="rect">
            <a:avLst/>
          </a:prstGeom>
        </p:spPr>
      </p:pic>
      <p:sp>
        <p:nvSpPr>
          <p:cNvPr id="8" name="TextBox 7">
            <a:extLst>
              <a:ext uri="{FF2B5EF4-FFF2-40B4-BE49-F238E27FC236}">
                <a16:creationId xmlns:a16="http://schemas.microsoft.com/office/drawing/2014/main" id="{CF63DEA0-06B6-49E8-8A69-E39E2E7A2DE8}"/>
              </a:ext>
            </a:extLst>
          </p:cNvPr>
          <p:cNvSpPr txBox="1"/>
          <p:nvPr/>
        </p:nvSpPr>
        <p:spPr>
          <a:xfrm>
            <a:off x="419099" y="2448880"/>
            <a:ext cx="5160872" cy="1754326"/>
          </a:xfrm>
          <a:prstGeom prst="rect">
            <a:avLst/>
          </a:prstGeom>
          <a:noFill/>
        </p:spPr>
        <p:txBody>
          <a:bodyPr wrap="square">
            <a:spAutoFit/>
          </a:bodyPr>
          <a:lstStyle/>
          <a:p>
            <a:r>
              <a:rPr lang="en-US" b="0" dirty="0">
                <a:effectLst/>
                <a:latin typeface="Consolas" panose="020B0609020204030204" pitchFamily="49" charset="0"/>
              </a:rPr>
              <a:t>&lt;script&gt;</a:t>
            </a:r>
          </a:p>
          <a:p>
            <a:r>
              <a:rPr lang="en-US" b="0" dirty="0">
                <a:effectLst/>
                <a:latin typeface="Consolas" panose="020B0609020204030204" pitchFamily="49" charset="0"/>
              </a:rPr>
              <a:t>        fetch("content/data1.txt")</a:t>
            </a:r>
          </a:p>
          <a:p>
            <a:r>
              <a:rPr lang="en-US" b="0" dirty="0">
                <a:effectLst/>
                <a:latin typeface="Consolas" panose="020B0609020204030204" pitchFamily="49" charset="0"/>
              </a:rPr>
              <a:t>        .then((response)=&gt;{</a:t>
            </a:r>
          </a:p>
          <a:p>
            <a:r>
              <a:rPr lang="en-US" b="0" dirty="0">
                <a:effectLst/>
                <a:latin typeface="Consolas" panose="020B0609020204030204" pitchFamily="49" charset="0"/>
              </a:rPr>
              <a:t>                console.log(response);</a:t>
            </a:r>
          </a:p>
          <a:p>
            <a:r>
              <a:rPr lang="en-US" b="0" dirty="0">
                <a:effectLst/>
                <a:latin typeface="Consolas" panose="020B0609020204030204" pitchFamily="49" charset="0"/>
              </a:rPr>
              <a:t>        });</a:t>
            </a:r>
          </a:p>
          <a:p>
            <a:r>
              <a:rPr lang="en-US" b="0" dirty="0">
                <a:effectLst/>
                <a:latin typeface="Consolas" panose="020B0609020204030204" pitchFamily="49" charset="0"/>
              </a:rPr>
              <a:t>    &lt;/script&gt;</a:t>
            </a:r>
          </a:p>
        </p:txBody>
      </p:sp>
    </p:spTree>
    <p:extLst>
      <p:ext uri="{BB962C8B-B14F-4D97-AF65-F5344CB8AC3E}">
        <p14:creationId xmlns:p14="http://schemas.microsoft.com/office/powerpoint/2010/main" val="107233551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Fetch()</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sp>
        <p:nvSpPr>
          <p:cNvPr id="8" name="TextBox 7">
            <a:extLst>
              <a:ext uri="{FF2B5EF4-FFF2-40B4-BE49-F238E27FC236}">
                <a16:creationId xmlns:a16="http://schemas.microsoft.com/office/drawing/2014/main" id="{CF63DEA0-06B6-49E8-8A69-E39E2E7A2DE8}"/>
              </a:ext>
            </a:extLst>
          </p:cNvPr>
          <p:cNvSpPr txBox="1"/>
          <p:nvPr/>
        </p:nvSpPr>
        <p:spPr>
          <a:xfrm>
            <a:off x="419099" y="2448880"/>
            <a:ext cx="7094884" cy="1754326"/>
          </a:xfrm>
          <a:prstGeom prst="rect">
            <a:avLst/>
          </a:prstGeom>
          <a:noFill/>
        </p:spPr>
        <p:txBody>
          <a:bodyPr wrap="square">
            <a:spAutoFit/>
          </a:bodyPr>
          <a:lstStyle/>
          <a:p>
            <a:r>
              <a:rPr lang="en-US" b="0" dirty="0">
                <a:effectLst/>
                <a:latin typeface="Consolas" panose="020B0609020204030204" pitchFamily="49" charset="0"/>
              </a:rPr>
              <a:t>&lt;script&gt;</a:t>
            </a:r>
          </a:p>
          <a:p>
            <a:r>
              <a:rPr lang="en-US" b="0" dirty="0">
                <a:effectLst/>
                <a:latin typeface="Consolas" panose="020B0609020204030204" pitchFamily="49" charset="0"/>
              </a:rPr>
              <a:t>        fetch("content/data1.txt")</a:t>
            </a:r>
          </a:p>
          <a:p>
            <a:r>
              <a:rPr lang="en-US" b="0" dirty="0">
                <a:effectLst/>
                <a:latin typeface="Consolas" panose="020B0609020204030204" pitchFamily="49" charset="0"/>
              </a:rPr>
              <a:t>        .then((response)=&gt;{</a:t>
            </a:r>
          </a:p>
          <a:p>
            <a:r>
              <a:rPr lang="en-US" b="0" dirty="0">
                <a:effectLst/>
                <a:latin typeface="Consolas" panose="020B0609020204030204" pitchFamily="49" charset="0"/>
              </a:rPr>
              <a:t>                console.log(</a:t>
            </a:r>
            <a:r>
              <a:rPr lang="en-US" b="0" dirty="0" err="1">
                <a:effectLst/>
                <a:latin typeface="Consolas" panose="020B0609020204030204" pitchFamily="49" charset="0"/>
              </a:rPr>
              <a:t>response.text</a:t>
            </a:r>
            <a:r>
              <a:rPr lang="en-US" b="0" dirty="0">
                <a:effectLst/>
                <a:latin typeface="Consolas" panose="020B0609020204030204" pitchFamily="49" charset="0"/>
              </a:rPr>
              <a:t>());</a:t>
            </a:r>
          </a:p>
          <a:p>
            <a:r>
              <a:rPr lang="en-US" b="0" dirty="0">
                <a:effectLst/>
                <a:latin typeface="Consolas" panose="020B0609020204030204" pitchFamily="49" charset="0"/>
              </a:rPr>
              <a:t>        });</a:t>
            </a:r>
          </a:p>
          <a:p>
            <a:r>
              <a:rPr lang="en-US" b="0" dirty="0">
                <a:effectLst/>
                <a:latin typeface="Consolas" panose="020B0609020204030204" pitchFamily="49" charset="0"/>
              </a:rPr>
              <a:t>    &lt;/script&gt;</a:t>
            </a:r>
          </a:p>
        </p:txBody>
      </p:sp>
      <p:pic>
        <p:nvPicPr>
          <p:cNvPr id="5" name="Picture 4">
            <a:extLst>
              <a:ext uri="{FF2B5EF4-FFF2-40B4-BE49-F238E27FC236}">
                <a16:creationId xmlns:a16="http://schemas.microsoft.com/office/drawing/2014/main" id="{4A44BC79-5EB0-49B9-8A8F-BFE67C12703F}"/>
              </a:ext>
            </a:extLst>
          </p:cNvPr>
          <p:cNvPicPr>
            <a:picLocks noChangeAspect="1"/>
          </p:cNvPicPr>
          <p:nvPr/>
        </p:nvPicPr>
        <p:blipFill>
          <a:blip r:embed="rId2"/>
          <a:stretch>
            <a:fillRect/>
          </a:stretch>
        </p:blipFill>
        <p:spPr>
          <a:xfrm>
            <a:off x="4576958" y="36443"/>
            <a:ext cx="6457143" cy="2600000"/>
          </a:xfrm>
          <a:prstGeom prst="rect">
            <a:avLst/>
          </a:prstGeom>
        </p:spPr>
      </p:pic>
    </p:spTree>
    <p:extLst>
      <p:ext uri="{BB962C8B-B14F-4D97-AF65-F5344CB8AC3E}">
        <p14:creationId xmlns:p14="http://schemas.microsoft.com/office/powerpoint/2010/main" val="2331039026"/>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Fetch()</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4" name="Picture 3">
            <a:extLst>
              <a:ext uri="{FF2B5EF4-FFF2-40B4-BE49-F238E27FC236}">
                <a16:creationId xmlns:a16="http://schemas.microsoft.com/office/drawing/2014/main" id="{C9FA320B-4D66-41F5-BC01-A8F9B6F174CC}"/>
              </a:ext>
            </a:extLst>
          </p:cNvPr>
          <p:cNvPicPr>
            <a:picLocks noChangeAspect="1"/>
          </p:cNvPicPr>
          <p:nvPr/>
        </p:nvPicPr>
        <p:blipFill>
          <a:blip r:embed="rId2"/>
          <a:stretch>
            <a:fillRect/>
          </a:stretch>
        </p:blipFill>
        <p:spPr>
          <a:xfrm>
            <a:off x="1757009" y="1396793"/>
            <a:ext cx="7915561" cy="5096081"/>
          </a:xfrm>
          <a:prstGeom prst="rect">
            <a:avLst/>
          </a:prstGeom>
        </p:spPr>
      </p:pic>
    </p:spTree>
    <p:extLst>
      <p:ext uri="{BB962C8B-B14F-4D97-AF65-F5344CB8AC3E}">
        <p14:creationId xmlns:p14="http://schemas.microsoft.com/office/powerpoint/2010/main" val="281214409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Fetch()</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sp>
        <p:nvSpPr>
          <p:cNvPr id="7" name="TextBox 6">
            <a:extLst>
              <a:ext uri="{FF2B5EF4-FFF2-40B4-BE49-F238E27FC236}">
                <a16:creationId xmlns:a16="http://schemas.microsoft.com/office/drawing/2014/main" id="{722734EC-8FFA-46EC-A07D-21FF72D3D73F}"/>
              </a:ext>
            </a:extLst>
          </p:cNvPr>
          <p:cNvSpPr txBox="1"/>
          <p:nvPr/>
        </p:nvSpPr>
        <p:spPr>
          <a:xfrm>
            <a:off x="1298712" y="1797616"/>
            <a:ext cx="8269357" cy="3970318"/>
          </a:xfrm>
          <a:prstGeom prst="rect">
            <a:avLst/>
          </a:prstGeom>
          <a:noFill/>
        </p:spPr>
        <p:txBody>
          <a:bodyPr wrap="square">
            <a:spAutoFit/>
          </a:bodyPr>
          <a:lstStyle/>
          <a:p>
            <a:r>
              <a:rPr lang="en-US" sz="2800" b="0" dirty="0">
                <a:effectLst/>
                <a:latin typeface="Consolas" panose="020B0609020204030204" pitchFamily="49" charset="0"/>
              </a:rPr>
              <a:t>    &lt;script&gt;</a:t>
            </a:r>
          </a:p>
          <a:p>
            <a:r>
              <a:rPr lang="en-US" sz="2800" b="0" dirty="0">
                <a:effectLst/>
                <a:latin typeface="Consolas" panose="020B0609020204030204" pitchFamily="49" charset="0"/>
              </a:rPr>
              <a:t>        fetch("content/data1.txt")</a:t>
            </a:r>
          </a:p>
          <a:p>
            <a:r>
              <a:rPr lang="en-US" sz="2800" b="0" dirty="0">
                <a:effectLst/>
                <a:latin typeface="Consolas" panose="020B0609020204030204" pitchFamily="49" charset="0"/>
              </a:rPr>
              <a:t>        .then((response)=&gt;{</a:t>
            </a:r>
          </a:p>
          <a:p>
            <a:r>
              <a:rPr lang="en-US" sz="2800" b="0" dirty="0">
                <a:effectLst/>
                <a:latin typeface="Consolas" panose="020B0609020204030204" pitchFamily="49" charset="0"/>
              </a:rPr>
              <a:t>                return </a:t>
            </a:r>
            <a:r>
              <a:rPr lang="en-US" sz="2800" b="0" dirty="0" err="1">
                <a:effectLst/>
                <a:latin typeface="Consolas" panose="020B0609020204030204" pitchFamily="49" charset="0"/>
              </a:rPr>
              <a:t>response.text</a:t>
            </a:r>
            <a:r>
              <a:rPr lang="en-US" sz="2800" b="0" dirty="0">
                <a:effectLst/>
                <a:latin typeface="Consolas" panose="020B0609020204030204" pitchFamily="49" charset="0"/>
              </a:rPr>
              <a:t>();</a:t>
            </a:r>
          </a:p>
          <a:p>
            <a:r>
              <a:rPr lang="en-US" sz="2800" b="0" dirty="0">
                <a:effectLst/>
                <a:latin typeface="Consolas" panose="020B0609020204030204" pitchFamily="49" charset="0"/>
              </a:rPr>
              <a:t>        })</a:t>
            </a:r>
          </a:p>
          <a:p>
            <a:r>
              <a:rPr lang="en-US" sz="2800" b="0" dirty="0">
                <a:effectLst/>
                <a:latin typeface="Consolas" panose="020B0609020204030204" pitchFamily="49" charset="0"/>
              </a:rPr>
              <a:t>        .then((data)=&gt;{</a:t>
            </a:r>
          </a:p>
          <a:p>
            <a:r>
              <a:rPr lang="en-US" sz="2800" b="0" dirty="0">
                <a:effectLst/>
                <a:latin typeface="Consolas" panose="020B0609020204030204" pitchFamily="49" charset="0"/>
              </a:rPr>
              <a:t>            </a:t>
            </a:r>
            <a:r>
              <a:rPr lang="en-US" sz="2800" b="0" dirty="0" err="1">
                <a:effectLst/>
                <a:latin typeface="Consolas" panose="020B0609020204030204" pitchFamily="49" charset="0"/>
              </a:rPr>
              <a:t>document.write</a:t>
            </a:r>
            <a:r>
              <a:rPr lang="en-US" sz="2800" b="0" dirty="0">
                <a:effectLst/>
                <a:latin typeface="Consolas" panose="020B0609020204030204" pitchFamily="49" charset="0"/>
              </a:rPr>
              <a:t>(data);</a:t>
            </a:r>
          </a:p>
          <a:p>
            <a:r>
              <a:rPr lang="en-US" sz="2800" b="0" dirty="0">
                <a:effectLst/>
                <a:latin typeface="Consolas" panose="020B0609020204030204" pitchFamily="49" charset="0"/>
              </a:rPr>
              <a:t>        });</a:t>
            </a:r>
          </a:p>
          <a:p>
            <a:r>
              <a:rPr lang="en-US" sz="2800" b="0" dirty="0">
                <a:effectLst/>
                <a:latin typeface="Consolas" panose="020B0609020204030204" pitchFamily="49" charset="0"/>
              </a:rPr>
              <a:t>    &lt;/script&gt;</a:t>
            </a:r>
          </a:p>
        </p:txBody>
      </p:sp>
    </p:spTree>
    <p:extLst>
      <p:ext uri="{BB962C8B-B14F-4D97-AF65-F5344CB8AC3E}">
        <p14:creationId xmlns:p14="http://schemas.microsoft.com/office/powerpoint/2010/main" val="3866920737"/>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Fetch()</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sp>
        <p:nvSpPr>
          <p:cNvPr id="7" name="TextBox 6">
            <a:extLst>
              <a:ext uri="{FF2B5EF4-FFF2-40B4-BE49-F238E27FC236}">
                <a16:creationId xmlns:a16="http://schemas.microsoft.com/office/drawing/2014/main" id="{722734EC-8FFA-46EC-A07D-21FF72D3D73F}"/>
              </a:ext>
            </a:extLst>
          </p:cNvPr>
          <p:cNvSpPr txBox="1"/>
          <p:nvPr/>
        </p:nvSpPr>
        <p:spPr>
          <a:xfrm>
            <a:off x="1298712" y="1797616"/>
            <a:ext cx="9515062" cy="3108543"/>
          </a:xfrm>
          <a:prstGeom prst="rect">
            <a:avLst/>
          </a:prstGeom>
          <a:noFill/>
        </p:spPr>
        <p:txBody>
          <a:bodyPr wrap="square">
            <a:spAutoFit/>
          </a:bodyPr>
          <a:lstStyle/>
          <a:p>
            <a:r>
              <a:rPr lang="en-US" sz="2800" b="0" dirty="0">
                <a:solidFill>
                  <a:srgbClr val="D4D4D4"/>
                </a:solidFill>
                <a:effectLst/>
                <a:latin typeface="Consolas" panose="020B0609020204030204" pitchFamily="49" charset="0"/>
              </a:rPr>
              <a:t> </a:t>
            </a:r>
            <a:endParaRPr lang="en-US" sz="2800" b="0" dirty="0">
              <a:effectLst/>
              <a:latin typeface="Consolas" panose="020B0609020204030204" pitchFamily="49" charset="0"/>
            </a:endParaRPr>
          </a:p>
          <a:p>
            <a:r>
              <a:rPr lang="en-US" sz="2800" b="0" dirty="0">
                <a:effectLst/>
                <a:latin typeface="Consolas" panose="020B0609020204030204" pitchFamily="49" charset="0"/>
              </a:rPr>
              <a:t>    &lt;script&gt;</a:t>
            </a:r>
          </a:p>
          <a:p>
            <a:r>
              <a:rPr lang="en-US" sz="2800" b="0" dirty="0">
                <a:effectLst/>
                <a:latin typeface="Consolas" panose="020B0609020204030204" pitchFamily="49" charset="0"/>
              </a:rPr>
              <a:t>        fetch("content/data1.txt")</a:t>
            </a:r>
          </a:p>
          <a:p>
            <a:r>
              <a:rPr lang="en-US" sz="2800" b="0" dirty="0">
                <a:effectLst/>
                <a:latin typeface="Consolas" panose="020B0609020204030204" pitchFamily="49" charset="0"/>
              </a:rPr>
              <a:t>        .then(response=&gt;</a:t>
            </a:r>
            <a:r>
              <a:rPr lang="en-US" sz="2800" b="0" dirty="0" err="1">
                <a:effectLst/>
                <a:latin typeface="Consolas" panose="020B0609020204030204" pitchFamily="49" charset="0"/>
              </a:rPr>
              <a:t>response.text</a:t>
            </a:r>
            <a:r>
              <a:rPr lang="en-US" sz="2800" b="0" dirty="0">
                <a:effectLst/>
                <a:latin typeface="Consolas" panose="020B0609020204030204" pitchFamily="49" charset="0"/>
              </a:rPr>
              <a:t>())</a:t>
            </a:r>
          </a:p>
          <a:p>
            <a:r>
              <a:rPr lang="en-US" sz="2800" b="0" dirty="0">
                <a:effectLst/>
                <a:latin typeface="Consolas" panose="020B0609020204030204" pitchFamily="49" charset="0"/>
              </a:rPr>
              <a:t>        .then(data=&gt;</a:t>
            </a:r>
            <a:r>
              <a:rPr lang="en-US" sz="2800" b="0" dirty="0" err="1">
                <a:effectLst/>
                <a:latin typeface="Consolas" panose="020B0609020204030204" pitchFamily="49" charset="0"/>
              </a:rPr>
              <a:t>document.write</a:t>
            </a:r>
            <a:r>
              <a:rPr lang="en-US" sz="2800" b="0" dirty="0">
                <a:effectLst/>
                <a:latin typeface="Consolas" panose="020B0609020204030204" pitchFamily="49" charset="0"/>
              </a:rPr>
              <a:t>(data));</a:t>
            </a:r>
          </a:p>
          <a:p>
            <a:r>
              <a:rPr lang="en-US" sz="2800" b="0" dirty="0">
                <a:effectLst/>
                <a:latin typeface="Consolas" panose="020B0609020204030204" pitchFamily="49" charset="0"/>
              </a:rPr>
              <a:t>        </a:t>
            </a:r>
          </a:p>
          <a:p>
            <a:r>
              <a:rPr lang="en-US" sz="2800" b="0" dirty="0">
                <a:effectLst/>
                <a:latin typeface="Consolas" panose="020B0609020204030204" pitchFamily="49" charset="0"/>
              </a:rPr>
              <a:t>    &lt;/script&gt;</a:t>
            </a:r>
          </a:p>
        </p:txBody>
      </p:sp>
    </p:spTree>
    <p:extLst>
      <p:ext uri="{BB962C8B-B14F-4D97-AF65-F5344CB8AC3E}">
        <p14:creationId xmlns:p14="http://schemas.microsoft.com/office/powerpoint/2010/main" val="266396024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63E3-6217-1245-80A6-F15B3326DE08}"/>
              </a:ext>
            </a:extLst>
          </p:cNvPr>
          <p:cNvSpPr>
            <a:spLocks noGrp="1"/>
          </p:cNvSpPr>
          <p:nvPr>
            <p:ph type="title"/>
          </p:nvPr>
        </p:nvSpPr>
        <p:spPr/>
        <p:txBody>
          <a:bodyPr>
            <a:normAutofit/>
          </a:bodyPr>
          <a:lstStyle/>
          <a:p>
            <a:r>
              <a:rPr lang="en-US" sz="4900" b="1" dirty="0">
                <a:solidFill>
                  <a:srgbClr val="00B176"/>
                </a:solidFill>
                <a:latin typeface="Podkova"/>
              </a:rPr>
              <a:t>API Application Programming Interface</a:t>
            </a:r>
          </a:p>
        </p:txBody>
      </p:sp>
      <p:sp>
        <p:nvSpPr>
          <p:cNvPr id="4" name="Footer Placeholder 3">
            <a:extLst>
              <a:ext uri="{FF2B5EF4-FFF2-40B4-BE49-F238E27FC236}">
                <a16:creationId xmlns:a16="http://schemas.microsoft.com/office/drawing/2014/main" id="{7920321E-E00E-490B-83D7-EBA76921B21C}"/>
              </a:ext>
            </a:extLst>
          </p:cNvPr>
          <p:cNvSpPr>
            <a:spLocks noGrp="1"/>
          </p:cNvSpPr>
          <p:nvPr>
            <p:ph type="ftr" sz="quarter" idx="11"/>
          </p:nvPr>
        </p:nvSpPr>
        <p:spPr/>
        <p:txBody>
          <a:bodyPr/>
          <a:lstStyle/>
          <a:p>
            <a:r>
              <a:rPr lang="en-US"/>
              <a:t>www.Shyamsir.com</a:t>
            </a:r>
          </a:p>
        </p:txBody>
      </p:sp>
      <p:pic>
        <p:nvPicPr>
          <p:cNvPr id="5" name="Picture 4">
            <a:extLst>
              <a:ext uri="{FF2B5EF4-FFF2-40B4-BE49-F238E27FC236}">
                <a16:creationId xmlns:a16="http://schemas.microsoft.com/office/drawing/2014/main" id="{8222597B-D87E-4956-A8E5-BF3E9435E34F}"/>
              </a:ext>
            </a:extLst>
          </p:cNvPr>
          <p:cNvPicPr>
            <a:picLocks noChangeAspect="1"/>
          </p:cNvPicPr>
          <p:nvPr/>
        </p:nvPicPr>
        <p:blipFill>
          <a:blip r:embed="rId2"/>
          <a:stretch>
            <a:fillRect/>
          </a:stretch>
        </p:blipFill>
        <p:spPr>
          <a:xfrm>
            <a:off x="8821262" y="2423756"/>
            <a:ext cx="2072025" cy="1558036"/>
          </a:xfrm>
          <a:prstGeom prst="rect">
            <a:avLst/>
          </a:prstGeom>
        </p:spPr>
      </p:pic>
      <p:pic>
        <p:nvPicPr>
          <p:cNvPr id="7" name="Picture 6">
            <a:extLst>
              <a:ext uri="{FF2B5EF4-FFF2-40B4-BE49-F238E27FC236}">
                <a16:creationId xmlns:a16="http://schemas.microsoft.com/office/drawing/2014/main" id="{35A55F10-A018-4C80-90A5-15DEECD8B2E2}"/>
              </a:ext>
            </a:extLst>
          </p:cNvPr>
          <p:cNvPicPr>
            <a:picLocks noChangeAspect="1"/>
          </p:cNvPicPr>
          <p:nvPr/>
        </p:nvPicPr>
        <p:blipFill>
          <a:blip r:embed="rId3"/>
          <a:stretch>
            <a:fillRect/>
          </a:stretch>
        </p:blipFill>
        <p:spPr>
          <a:xfrm>
            <a:off x="1229139" y="1783725"/>
            <a:ext cx="7295238" cy="3828571"/>
          </a:xfrm>
          <a:prstGeom prst="rect">
            <a:avLst/>
          </a:prstGeom>
        </p:spPr>
      </p:pic>
    </p:spTree>
    <p:extLst>
      <p:ext uri="{BB962C8B-B14F-4D97-AF65-F5344CB8AC3E}">
        <p14:creationId xmlns:p14="http://schemas.microsoft.com/office/powerpoint/2010/main" val="3122087778"/>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63E3-6217-1245-80A6-F15B3326DE08}"/>
              </a:ext>
            </a:extLst>
          </p:cNvPr>
          <p:cNvSpPr>
            <a:spLocks noGrp="1"/>
          </p:cNvSpPr>
          <p:nvPr>
            <p:ph type="title"/>
          </p:nvPr>
        </p:nvSpPr>
        <p:spPr/>
        <p:txBody>
          <a:bodyPr>
            <a:normAutofit/>
          </a:bodyPr>
          <a:lstStyle/>
          <a:p>
            <a:r>
              <a:rPr lang="en-US" sz="5400" b="1" dirty="0">
                <a:solidFill>
                  <a:srgbClr val="00B176"/>
                </a:solidFill>
                <a:latin typeface="Podkova"/>
              </a:rPr>
              <a:t>API Requests in Python</a:t>
            </a:r>
            <a:endParaRPr lang="en-US" dirty="0"/>
          </a:p>
        </p:txBody>
      </p:sp>
      <p:sp>
        <p:nvSpPr>
          <p:cNvPr id="4" name="Footer Placeholder 3">
            <a:extLst>
              <a:ext uri="{FF2B5EF4-FFF2-40B4-BE49-F238E27FC236}">
                <a16:creationId xmlns:a16="http://schemas.microsoft.com/office/drawing/2014/main" id="{7920321E-E00E-490B-83D7-EBA76921B21C}"/>
              </a:ext>
            </a:extLst>
          </p:cNvPr>
          <p:cNvSpPr>
            <a:spLocks noGrp="1"/>
          </p:cNvSpPr>
          <p:nvPr>
            <p:ph type="ftr" sz="quarter" idx="11"/>
          </p:nvPr>
        </p:nvSpPr>
        <p:spPr/>
        <p:txBody>
          <a:bodyPr/>
          <a:lstStyle/>
          <a:p>
            <a:r>
              <a:rPr lang="en-US"/>
              <a:t>www.Shyamsir.com</a:t>
            </a:r>
          </a:p>
        </p:txBody>
      </p:sp>
      <p:pic>
        <p:nvPicPr>
          <p:cNvPr id="12" name="Picture 11">
            <a:extLst>
              <a:ext uri="{FF2B5EF4-FFF2-40B4-BE49-F238E27FC236}">
                <a16:creationId xmlns:a16="http://schemas.microsoft.com/office/drawing/2014/main" id="{E4EE6EAC-E433-4AFB-A206-8B1DA28A6F08}"/>
              </a:ext>
            </a:extLst>
          </p:cNvPr>
          <p:cNvPicPr>
            <a:picLocks noChangeAspect="1"/>
          </p:cNvPicPr>
          <p:nvPr/>
        </p:nvPicPr>
        <p:blipFill>
          <a:blip r:embed="rId2"/>
          <a:stretch>
            <a:fillRect/>
          </a:stretch>
        </p:blipFill>
        <p:spPr>
          <a:xfrm>
            <a:off x="1954759" y="1690688"/>
            <a:ext cx="7567799" cy="4108234"/>
          </a:xfrm>
          <a:prstGeom prst="rect">
            <a:avLst/>
          </a:prstGeom>
        </p:spPr>
      </p:pic>
    </p:spTree>
    <p:extLst>
      <p:ext uri="{BB962C8B-B14F-4D97-AF65-F5344CB8AC3E}">
        <p14:creationId xmlns:p14="http://schemas.microsoft.com/office/powerpoint/2010/main" val="424055113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Again fake data</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4" name="Picture 3">
            <a:extLst>
              <a:ext uri="{FF2B5EF4-FFF2-40B4-BE49-F238E27FC236}">
                <a16:creationId xmlns:a16="http://schemas.microsoft.com/office/drawing/2014/main" id="{CC94A4D7-9357-4757-9EC7-7E385954172E}"/>
              </a:ext>
            </a:extLst>
          </p:cNvPr>
          <p:cNvPicPr>
            <a:picLocks noChangeAspect="1"/>
          </p:cNvPicPr>
          <p:nvPr/>
        </p:nvPicPr>
        <p:blipFill>
          <a:blip r:embed="rId2"/>
          <a:stretch>
            <a:fillRect/>
          </a:stretch>
        </p:blipFill>
        <p:spPr>
          <a:xfrm>
            <a:off x="2257200" y="1573193"/>
            <a:ext cx="6352381" cy="4542857"/>
          </a:xfrm>
          <a:prstGeom prst="rect">
            <a:avLst/>
          </a:prstGeom>
        </p:spPr>
      </p:pic>
    </p:spTree>
    <p:extLst>
      <p:ext uri="{BB962C8B-B14F-4D97-AF65-F5344CB8AC3E}">
        <p14:creationId xmlns:p14="http://schemas.microsoft.com/office/powerpoint/2010/main" val="980088202"/>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Again fake data</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5" name="Picture 4">
            <a:extLst>
              <a:ext uri="{FF2B5EF4-FFF2-40B4-BE49-F238E27FC236}">
                <a16:creationId xmlns:a16="http://schemas.microsoft.com/office/drawing/2014/main" id="{7738CC56-0C00-4732-B31A-30AE18231665}"/>
              </a:ext>
            </a:extLst>
          </p:cNvPr>
          <p:cNvPicPr>
            <a:picLocks noChangeAspect="1"/>
          </p:cNvPicPr>
          <p:nvPr/>
        </p:nvPicPr>
        <p:blipFill>
          <a:blip r:embed="rId2"/>
          <a:stretch>
            <a:fillRect/>
          </a:stretch>
        </p:blipFill>
        <p:spPr>
          <a:xfrm>
            <a:off x="2441711" y="1094893"/>
            <a:ext cx="5602359" cy="5397981"/>
          </a:xfrm>
          <a:prstGeom prst="rect">
            <a:avLst/>
          </a:prstGeom>
        </p:spPr>
      </p:pic>
    </p:spTree>
    <p:extLst>
      <p:ext uri="{BB962C8B-B14F-4D97-AF65-F5344CB8AC3E}">
        <p14:creationId xmlns:p14="http://schemas.microsoft.com/office/powerpoint/2010/main" val="1980995828"/>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Again fake data</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sp>
        <p:nvSpPr>
          <p:cNvPr id="7" name="TextBox 6">
            <a:extLst>
              <a:ext uri="{FF2B5EF4-FFF2-40B4-BE49-F238E27FC236}">
                <a16:creationId xmlns:a16="http://schemas.microsoft.com/office/drawing/2014/main" id="{C0885CB8-01D9-419C-BB95-0A7ABF7AF029}"/>
              </a:ext>
            </a:extLst>
          </p:cNvPr>
          <p:cNvSpPr txBox="1"/>
          <p:nvPr/>
        </p:nvSpPr>
        <p:spPr>
          <a:xfrm>
            <a:off x="331304" y="2096413"/>
            <a:ext cx="11688417" cy="2800767"/>
          </a:xfrm>
          <a:prstGeom prst="rect">
            <a:avLst/>
          </a:prstGeom>
          <a:noFill/>
        </p:spPr>
        <p:txBody>
          <a:bodyPr wrap="square">
            <a:spAutoFit/>
          </a:bodyPr>
          <a:lstStyle/>
          <a:p>
            <a:r>
              <a:rPr lang="en-US" sz="2800" b="0" dirty="0">
                <a:effectLst/>
                <a:latin typeface="Consolas" panose="020B0609020204030204" pitchFamily="49" charset="0"/>
              </a:rPr>
              <a:t> &lt;script&gt;</a:t>
            </a:r>
          </a:p>
          <a:p>
            <a:r>
              <a:rPr lang="en-US" sz="2800" b="0" dirty="0">
                <a:effectLst/>
                <a:latin typeface="Consolas" panose="020B0609020204030204" pitchFamily="49" charset="0"/>
              </a:rPr>
              <a:t>       fetch("https://jsonplaceholder.typicode.com/users")</a:t>
            </a:r>
          </a:p>
          <a:p>
            <a:r>
              <a:rPr lang="en-US" sz="2800" b="0" dirty="0">
                <a:effectLst/>
                <a:latin typeface="Consolas" panose="020B0609020204030204" pitchFamily="49" charset="0"/>
              </a:rPr>
              <a:t>        .then(response=&gt;</a:t>
            </a:r>
            <a:r>
              <a:rPr lang="en-US" sz="2800" b="0" dirty="0" err="1">
                <a:effectLst/>
                <a:latin typeface="Consolas" panose="020B0609020204030204" pitchFamily="49" charset="0"/>
              </a:rPr>
              <a:t>response.</a:t>
            </a:r>
            <a:r>
              <a:rPr lang="en-US" sz="3600" b="1" dirty="0" err="1">
                <a:effectLst/>
                <a:latin typeface="Consolas" panose="020B0609020204030204" pitchFamily="49" charset="0"/>
              </a:rPr>
              <a:t>json</a:t>
            </a:r>
            <a:r>
              <a:rPr lang="en-US" sz="2800" b="0" dirty="0">
                <a:effectLst/>
                <a:latin typeface="Consolas" panose="020B0609020204030204" pitchFamily="49" charset="0"/>
              </a:rPr>
              <a:t>())</a:t>
            </a:r>
          </a:p>
          <a:p>
            <a:r>
              <a:rPr lang="en-US" sz="2800" b="0" dirty="0">
                <a:effectLst/>
                <a:latin typeface="Consolas" panose="020B0609020204030204" pitchFamily="49" charset="0"/>
              </a:rPr>
              <a:t>        .then(data=&gt;</a:t>
            </a:r>
            <a:r>
              <a:rPr lang="en-US" sz="2800" b="0" dirty="0" err="1">
                <a:effectLst/>
                <a:latin typeface="Consolas" panose="020B0609020204030204" pitchFamily="49" charset="0"/>
              </a:rPr>
              <a:t>document.write</a:t>
            </a:r>
            <a:r>
              <a:rPr lang="en-US" sz="2800" b="0" dirty="0">
                <a:effectLst/>
                <a:latin typeface="Consolas" panose="020B0609020204030204" pitchFamily="49" charset="0"/>
              </a:rPr>
              <a:t>(data));</a:t>
            </a:r>
          </a:p>
          <a:p>
            <a:r>
              <a:rPr lang="en-US" sz="2800" b="0" dirty="0">
                <a:effectLst/>
                <a:latin typeface="Consolas" panose="020B0609020204030204" pitchFamily="49" charset="0"/>
              </a:rPr>
              <a:t>        </a:t>
            </a:r>
          </a:p>
          <a:p>
            <a:r>
              <a:rPr lang="en-US" sz="2800" b="0" dirty="0">
                <a:effectLst/>
                <a:latin typeface="Consolas" panose="020B0609020204030204" pitchFamily="49" charset="0"/>
              </a:rPr>
              <a:t>    &lt;/script&gt;</a:t>
            </a:r>
          </a:p>
        </p:txBody>
      </p:sp>
    </p:spTree>
    <p:extLst>
      <p:ext uri="{BB962C8B-B14F-4D97-AF65-F5344CB8AC3E}">
        <p14:creationId xmlns:p14="http://schemas.microsoft.com/office/powerpoint/2010/main" val="2285240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E5D1EE-E155-4C63-B3B1-3794CD6A4B55}"/>
              </a:ext>
            </a:extLst>
          </p:cNvPr>
          <p:cNvSpPr txBox="1"/>
          <p:nvPr/>
        </p:nvSpPr>
        <p:spPr>
          <a:xfrm>
            <a:off x="556590" y="460010"/>
            <a:ext cx="11065567" cy="2677656"/>
          </a:xfrm>
          <a:prstGeom prst="rect">
            <a:avLst/>
          </a:prstGeom>
          <a:noFill/>
        </p:spPr>
        <p:txBody>
          <a:bodyPr wrap="square">
            <a:spAutoFit/>
          </a:bodyPr>
          <a:lstStyle/>
          <a:p>
            <a:r>
              <a:rPr lang="en-US" sz="2800" b="0" i="0" dirty="0">
                <a:solidFill>
                  <a:srgbClr val="0077AA"/>
                </a:solidFill>
                <a:effectLst/>
                <a:latin typeface="Consolas" panose="020B0609020204030204" pitchFamily="49" charset="0"/>
              </a:rPr>
              <a:t>let</a:t>
            </a:r>
            <a:r>
              <a:rPr lang="en-US" sz="2800" b="0" i="0" dirty="0">
                <a:solidFill>
                  <a:srgbClr val="333333"/>
                </a:solidFill>
                <a:effectLst/>
                <a:latin typeface="Consolas" panose="020B0609020204030204" pitchFamily="49" charset="0"/>
              </a:rPr>
              <a:t> fruits </a:t>
            </a:r>
            <a:r>
              <a:rPr lang="en-US" sz="2800" b="0" i="0" dirty="0">
                <a:solidFill>
                  <a:srgbClr val="A67F59"/>
                </a:solidFill>
                <a:effectLst/>
                <a:latin typeface="Consolas" panose="020B0609020204030204" pitchFamily="49" charset="0"/>
              </a:rPr>
              <a:t>=</a:t>
            </a:r>
            <a:r>
              <a:rPr lang="en-US" sz="2800" b="0" i="0" dirty="0">
                <a:solidFill>
                  <a:srgbClr val="333333"/>
                </a:solidFill>
                <a:effectLst/>
                <a:latin typeface="Consolas" panose="020B0609020204030204" pitchFamily="49" charset="0"/>
              </a:rPr>
              <a:t> </a:t>
            </a:r>
            <a:r>
              <a:rPr lang="en-US" sz="2800" b="0" i="0" dirty="0">
                <a:solidFill>
                  <a:srgbClr val="999999"/>
                </a:solidFill>
                <a:effectLst/>
                <a:latin typeface="Consolas" panose="020B0609020204030204" pitchFamily="49" charset="0"/>
              </a:rPr>
              <a:t>[</a:t>
            </a:r>
            <a:r>
              <a:rPr lang="en-US" sz="2800" b="0" i="0" dirty="0">
                <a:solidFill>
                  <a:srgbClr val="669900"/>
                </a:solidFill>
                <a:effectLst/>
                <a:latin typeface="Consolas" panose="020B0609020204030204" pitchFamily="49" charset="0"/>
              </a:rPr>
              <a:t>"Apple"</a:t>
            </a:r>
            <a:r>
              <a:rPr lang="en-US" sz="2800" b="0" i="0" dirty="0">
                <a:solidFill>
                  <a:srgbClr val="999999"/>
                </a:solidFill>
                <a:effectLst/>
                <a:latin typeface="Consolas" panose="020B0609020204030204" pitchFamily="49" charset="0"/>
              </a:rPr>
              <a:t>,</a:t>
            </a:r>
            <a:r>
              <a:rPr lang="en-US" sz="2800" b="0" i="0" dirty="0">
                <a:solidFill>
                  <a:srgbClr val="333333"/>
                </a:solidFill>
                <a:effectLst/>
                <a:latin typeface="Consolas" panose="020B0609020204030204" pitchFamily="49" charset="0"/>
              </a:rPr>
              <a:t> </a:t>
            </a:r>
            <a:r>
              <a:rPr lang="en-US" sz="2800" b="0" i="0" dirty="0">
                <a:solidFill>
                  <a:srgbClr val="669900"/>
                </a:solidFill>
                <a:effectLst/>
                <a:latin typeface="Consolas" panose="020B0609020204030204" pitchFamily="49" charset="0"/>
              </a:rPr>
              <a:t>"Orange"</a:t>
            </a:r>
            <a:r>
              <a:rPr lang="en-US" sz="2800" b="0" i="0" dirty="0">
                <a:solidFill>
                  <a:srgbClr val="999999"/>
                </a:solidFill>
                <a:effectLst/>
                <a:latin typeface="Consolas" panose="020B0609020204030204" pitchFamily="49" charset="0"/>
              </a:rPr>
              <a:t>,</a:t>
            </a:r>
            <a:r>
              <a:rPr lang="en-US" sz="2800" b="0" i="0" dirty="0">
                <a:solidFill>
                  <a:srgbClr val="333333"/>
                </a:solidFill>
                <a:effectLst/>
                <a:latin typeface="Consolas" panose="020B0609020204030204" pitchFamily="49" charset="0"/>
              </a:rPr>
              <a:t> </a:t>
            </a:r>
            <a:r>
              <a:rPr lang="en-US" sz="2800" b="0" i="0" dirty="0">
                <a:solidFill>
                  <a:srgbClr val="669900"/>
                </a:solidFill>
                <a:effectLst/>
                <a:latin typeface="Consolas" panose="020B0609020204030204" pitchFamily="49" charset="0"/>
              </a:rPr>
              <a:t>"Plum"</a:t>
            </a:r>
            <a:r>
              <a:rPr lang="en-US" sz="2800" b="0" i="0" dirty="0">
                <a:solidFill>
                  <a:srgbClr val="999999"/>
                </a:solidFill>
                <a:effectLst/>
                <a:latin typeface="Consolas" panose="020B0609020204030204" pitchFamily="49" charset="0"/>
              </a:rPr>
              <a:t>];</a:t>
            </a:r>
            <a:r>
              <a:rPr lang="en-US" sz="2800" b="0" i="0" dirty="0">
                <a:solidFill>
                  <a:srgbClr val="333333"/>
                </a:solidFill>
                <a:effectLst/>
                <a:latin typeface="Consolas" panose="020B0609020204030204" pitchFamily="49" charset="0"/>
              </a:rPr>
              <a:t> </a:t>
            </a:r>
            <a:r>
              <a:rPr lang="en-US" sz="2800" b="0" i="0" dirty="0">
                <a:solidFill>
                  <a:srgbClr val="708090"/>
                </a:solidFill>
                <a:effectLst/>
                <a:latin typeface="Consolas" panose="020B0609020204030204" pitchFamily="49" charset="0"/>
              </a:rPr>
              <a:t>// iterates </a:t>
            </a:r>
          </a:p>
          <a:p>
            <a:endParaRPr lang="en-US" sz="2800" dirty="0">
              <a:solidFill>
                <a:srgbClr val="708090"/>
              </a:solidFill>
              <a:latin typeface="Consolas" panose="020B0609020204030204" pitchFamily="49" charset="0"/>
            </a:endParaRPr>
          </a:p>
          <a:p>
            <a:r>
              <a:rPr lang="en-US" sz="2800" b="0" i="0" dirty="0">
                <a:solidFill>
                  <a:srgbClr val="0077AA"/>
                </a:solidFill>
                <a:effectLst/>
                <a:latin typeface="Consolas" panose="020B0609020204030204" pitchFamily="49" charset="0"/>
              </a:rPr>
              <a:t>for</a:t>
            </a:r>
            <a:r>
              <a:rPr lang="en-US" sz="2800" b="0" i="0" dirty="0">
                <a:solidFill>
                  <a:srgbClr val="333333"/>
                </a:solidFill>
                <a:effectLst/>
                <a:latin typeface="Consolas" panose="020B0609020204030204" pitchFamily="49" charset="0"/>
              </a:rPr>
              <a:t> </a:t>
            </a:r>
            <a:r>
              <a:rPr lang="en-US" sz="2800" b="0" i="0" dirty="0">
                <a:solidFill>
                  <a:srgbClr val="999999"/>
                </a:solidFill>
                <a:effectLst/>
                <a:latin typeface="Consolas" panose="020B0609020204030204" pitchFamily="49" charset="0"/>
              </a:rPr>
              <a:t>(</a:t>
            </a:r>
            <a:r>
              <a:rPr lang="en-US" sz="2800" b="0" i="0" dirty="0">
                <a:solidFill>
                  <a:srgbClr val="0077AA"/>
                </a:solidFill>
                <a:effectLst/>
                <a:latin typeface="Consolas" panose="020B0609020204030204" pitchFamily="49" charset="0"/>
              </a:rPr>
              <a:t>let</a:t>
            </a:r>
            <a:r>
              <a:rPr lang="en-US" sz="2800" b="0" i="0" dirty="0">
                <a:solidFill>
                  <a:srgbClr val="333333"/>
                </a:solidFill>
                <a:effectLst/>
                <a:latin typeface="Consolas" panose="020B0609020204030204" pitchFamily="49" charset="0"/>
              </a:rPr>
              <a:t> fruit </a:t>
            </a:r>
            <a:r>
              <a:rPr lang="en-US" sz="2800" b="0" i="0" dirty="0">
                <a:solidFill>
                  <a:srgbClr val="0077AA"/>
                </a:solidFill>
                <a:effectLst/>
                <a:latin typeface="Consolas" panose="020B0609020204030204" pitchFamily="49" charset="0"/>
              </a:rPr>
              <a:t>of</a:t>
            </a:r>
            <a:r>
              <a:rPr lang="en-US" sz="2800" b="0" i="0" dirty="0">
                <a:solidFill>
                  <a:srgbClr val="333333"/>
                </a:solidFill>
                <a:effectLst/>
                <a:latin typeface="Consolas" panose="020B0609020204030204" pitchFamily="49" charset="0"/>
              </a:rPr>
              <a:t> fruits</a:t>
            </a:r>
            <a:r>
              <a:rPr lang="en-US" sz="2800" b="0" i="0" dirty="0">
                <a:solidFill>
                  <a:srgbClr val="999999"/>
                </a:solidFill>
                <a:effectLst/>
                <a:latin typeface="Consolas" panose="020B0609020204030204" pitchFamily="49" charset="0"/>
              </a:rPr>
              <a:t>)</a:t>
            </a:r>
            <a:r>
              <a:rPr lang="en-US" sz="2800" b="0" i="0" dirty="0">
                <a:solidFill>
                  <a:srgbClr val="333333"/>
                </a:solidFill>
                <a:effectLst/>
                <a:latin typeface="Consolas" panose="020B0609020204030204" pitchFamily="49" charset="0"/>
              </a:rPr>
              <a:t> </a:t>
            </a:r>
          </a:p>
          <a:p>
            <a:r>
              <a:rPr lang="en-US" sz="2800" dirty="0">
                <a:solidFill>
                  <a:srgbClr val="333333"/>
                </a:solidFill>
                <a:latin typeface="Consolas" panose="020B0609020204030204" pitchFamily="49" charset="0"/>
              </a:rPr>
              <a:t>	</a:t>
            </a:r>
            <a:r>
              <a:rPr lang="en-US" sz="2800" b="0" i="0" dirty="0">
                <a:solidFill>
                  <a:srgbClr val="999999"/>
                </a:solidFill>
                <a:effectLst/>
                <a:latin typeface="Consolas" panose="020B0609020204030204" pitchFamily="49" charset="0"/>
              </a:rPr>
              <a:t>{</a:t>
            </a:r>
            <a:r>
              <a:rPr lang="en-US" sz="2800" b="0" i="0" dirty="0">
                <a:solidFill>
                  <a:srgbClr val="333333"/>
                </a:solidFill>
                <a:effectLst/>
                <a:latin typeface="Consolas" panose="020B0609020204030204" pitchFamily="49" charset="0"/>
              </a:rPr>
              <a:t> </a:t>
            </a:r>
          </a:p>
          <a:p>
            <a:r>
              <a:rPr lang="en-US" sz="2800" dirty="0">
                <a:solidFill>
                  <a:srgbClr val="333333"/>
                </a:solidFill>
                <a:latin typeface="Consolas" panose="020B0609020204030204" pitchFamily="49" charset="0"/>
              </a:rPr>
              <a:t>		</a:t>
            </a:r>
            <a:r>
              <a:rPr lang="en-US" sz="2800" b="0" i="0" dirty="0">
                <a:solidFill>
                  <a:srgbClr val="333333"/>
                </a:solidFill>
                <a:effectLst/>
                <a:latin typeface="Consolas" panose="020B0609020204030204" pitchFamily="49" charset="0"/>
              </a:rPr>
              <a:t>console.log</a:t>
            </a:r>
            <a:r>
              <a:rPr lang="en-US" sz="2800" b="0" i="0" dirty="0">
                <a:solidFill>
                  <a:srgbClr val="999999"/>
                </a:solidFill>
                <a:effectLst/>
                <a:latin typeface="Consolas" panose="020B0609020204030204" pitchFamily="49" charset="0"/>
              </a:rPr>
              <a:t>(</a:t>
            </a:r>
            <a:r>
              <a:rPr lang="en-US" sz="2800" b="0" i="0" dirty="0">
                <a:solidFill>
                  <a:srgbClr val="333333"/>
                </a:solidFill>
                <a:effectLst/>
                <a:latin typeface="Consolas" panose="020B0609020204030204" pitchFamily="49" charset="0"/>
              </a:rPr>
              <a:t> fruit </a:t>
            </a:r>
            <a:r>
              <a:rPr lang="en-US" sz="2800" b="0" i="0" dirty="0">
                <a:solidFill>
                  <a:srgbClr val="999999"/>
                </a:solidFill>
                <a:effectLst/>
                <a:latin typeface="Consolas" panose="020B0609020204030204" pitchFamily="49" charset="0"/>
              </a:rPr>
              <a:t>);</a:t>
            </a:r>
            <a:r>
              <a:rPr lang="en-US" sz="2800" b="0" i="0" dirty="0">
                <a:solidFill>
                  <a:srgbClr val="333333"/>
                </a:solidFill>
                <a:effectLst/>
                <a:latin typeface="Consolas" panose="020B0609020204030204" pitchFamily="49" charset="0"/>
              </a:rPr>
              <a:t> </a:t>
            </a:r>
          </a:p>
          <a:p>
            <a:r>
              <a:rPr lang="en-US" sz="2800" dirty="0">
                <a:solidFill>
                  <a:srgbClr val="333333"/>
                </a:solidFill>
                <a:latin typeface="Consolas" panose="020B0609020204030204" pitchFamily="49" charset="0"/>
              </a:rPr>
              <a:t>	</a:t>
            </a:r>
            <a:r>
              <a:rPr lang="en-US" sz="2800" b="0" i="0" dirty="0">
                <a:solidFill>
                  <a:srgbClr val="999999"/>
                </a:solidFill>
                <a:effectLst/>
                <a:latin typeface="Consolas" panose="020B0609020204030204" pitchFamily="49" charset="0"/>
              </a:rPr>
              <a:t>}</a:t>
            </a:r>
            <a:endParaRPr lang="en-US" sz="2800" dirty="0"/>
          </a:p>
        </p:txBody>
      </p:sp>
      <p:sp>
        <p:nvSpPr>
          <p:cNvPr id="2" name="Footer Placeholder 1">
            <a:extLst>
              <a:ext uri="{FF2B5EF4-FFF2-40B4-BE49-F238E27FC236}">
                <a16:creationId xmlns:a16="http://schemas.microsoft.com/office/drawing/2014/main" id="{19BF1C08-06AB-46D1-8802-9D80881B604E}"/>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761481128"/>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Again fake data</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4" name="Picture 3">
            <a:extLst>
              <a:ext uri="{FF2B5EF4-FFF2-40B4-BE49-F238E27FC236}">
                <a16:creationId xmlns:a16="http://schemas.microsoft.com/office/drawing/2014/main" id="{2BA1EF9F-9F4A-4D4E-B374-3D457AB90B31}"/>
              </a:ext>
            </a:extLst>
          </p:cNvPr>
          <p:cNvPicPr>
            <a:picLocks noChangeAspect="1"/>
          </p:cNvPicPr>
          <p:nvPr/>
        </p:nvPicPr>
        <p:blipFill>
          <a:blip r:embed="rId2"/>
          <a:stretch>
            <a:fillRect/>
          </a:stretch>
        </p:blipFill>
        <p:spPr>
          <a:xfrm>
            <a:off x="1618327" y="1871126"/>
            <a:ext cx="8201534" cy="3824312"/>
          </a:xfrm>
          <a:prstGeom prst="rect">
            <a:avLst/>
          </a:prstGeom>
        </p:spPr>
      </p:pic>
    </p:spTree>
    <p:extLst>
      <p:ext uri="{BB962C8B-B14F-4D97-AF65-F5344CB8AC3E}">
        <p14:creationId xmlns:p14="http://schemas.microsoft.com/office/powerpoint/2010/main" val="45188797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Again fake data , showing error</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5" name="Picture 4">
            <a:extLst>
              <a:ext uri="{FF2B5EF4-FFF2-40B4-BE49-F238E27FC236}">
                <a16:creationId xmlns:a16="http://schemas.microsoft.com/office/drawing/2014/main" id="{C562B084-9FFE-4392-9E3E-6B5246A3974F}"/>
              </a:ext>
            </a:extLst>
          </p:cNvPr>
          <p:cNvPicPr>
            <a:picLocks noChangeAspect="1"/>
          </p:cNvPicPr>
          <p:nvPr/>
        </p:nvPicPr>
        <p:blipFill>
          <a:blip r:embed="rId2"/>
          <a:stretch>
            <a:fillRect/>
          </a:stretch>
        </p:blipFill>
        <p:spPr>
          <a:xfrm>
            <a:off x="838198" y="1834803"/>
            <a:ext cx="9329618" cy="3028745"/>
          </a:xfrm>
          <a:prstGeom prst="rect">
            <a:avLst/>
          </a:prstGeom>
        </p:spPr>
      </p:pic>
    </p:spTree>
    <p:extLst>
      <p:ext uri="{BB962C8B-B14F-4D97-AF65-F5344CB8AC3E}">
        <p14:creationId xmlns:p14="http://schemas.microsoft.com/office/powerpoint/2010/main" val="42520837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Again fake data</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4" name="Picture 3">
            <a:extLst>
              <a:ext uri="{FF2B5EF4-FFF2-40B4-BE49-F238E27FC236}">
                <a16:creationId xmlns:a16="http://schemas.microsoft.com/office/drawing/2014/main" id="{FDC34591-A293-43E9-A9C5-7D2EE1684A8D}"/>
              </a:ext>
            </a:extLst>
          </p:cNvPr>
          <p:cNvPicPr>
            <a:picLocks noChangeAspect="1"/>
          </p:cNvPicPr>
          <p:nvPr/>
        </p:nvPicPr>
        <p:blipFill>
          <a:blip r:embed="rId2"/>
          <a:stretch>
            <a:fillRect/>
          </a:stretch>
        </p:blipFill>
        <p:spPr>
          <a:xfrm>
            <a:off x="2222644" y="1871246"/>
            <a:ext cx="6698288" cy="4503050"/>
          </a:xfrm>
          <a:prstGeom prst="rect">
            <a:avLst/>
          </a:prstGeom>
        </p:spPr>
      </p:pic>
    </p:spTree>
    <p:extLst>
      <p:ext uri="{BB962C8B-B14F-4D97-AF65-F5344CB8AC3E}">
        <p14:creationId xmlns:p14="http://schemas.microsoft.com/office/powerpoint/2010/main" val="1046385983"/>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Again fake data – data[x].</a:t>
            </a:r>
            <a:r>
              <a:rPr lang="en-US" sz="4000" b="1" dirty="0" err="1">
                <a:solidFill>
                  <a:srgbClr val="00B176"/>
                </a:solidFill>
                <a:latin typeface="Podkova"/>
              </a:rPr>
              <a:t>address.city</a:t>
            </a:r>
            <a:endParaRPr lang="en-US" sz="4000" b="1" dirty="0">
              <a:solidFill>
                <a:srgbClr val="00B176"/>
              </a:solidFill>
              <a:latin typeface="Podkova"/>
            </a:endParaRP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sp>
        <p:nvSpPr>
          <p:cNvPr id="7" name="TextBox 6">
            <a:extLst>
              <a:ext uri="{FF2B5EF4-FFF2-40B4-BE49-F238E27FC236}">
                <a16:creationId xmlns:a16="http://schemas.microsoft.com/office/drawing/2014/main" id="{57D03D20-6740-43AD-9E92-53C54FD6FB7A}"/>
              </a:ext>
            </a:extLst>
          </p:cNvPr>
          <p:cNvSpPr txBox="1"/>
          <p:nvPr/>
        </p:nvSpPr>
        <p:spPr>
          <a:xfrm>
            <a:off x="331305" y="1401420"/>
            <a:ext cx="11701669" cy="4093428"/>
          </a:xfrm>
          <a:prstGeom prst="rect">
            <a:avLst/>
          </a:prstGeom>
          <a:noFill/>
        </p:spPr>
        <p:txBody>
          <a:bodyPr wrap="square">
            <a:spAutoFit/>
          </a:bodyPr>
          <a:lstStyle/>
          <a:p>
            <a:r>
              <a:rPr lang="en-US" sz="2000" b="0" dirty="0">
                <a:effectLst/>
                <a:latin typeface="Consolas" panose="020B0609020204030204" pitchFamily="49" charset="0"/>
              </a:rPr>
              <a:t> &lt;script&gt;</a:t>
            </a:r>
          </a:p>
          <a:p>
            <a:r>
              <a:rPr lang="en-US" sz="2000" b="0" dirty="0">
                <a:effectLst/>
                <a:latin typeface="Consolas" panose="020B0609020204030204" pitchFamily="49" charset="0"/>
              </a:rPr>
              <a:t>        fetch("https://jsonplaceholder.typicode.com/users")</a:t>
            </a:r>
          </a:p>
          <a:p>
            <a:r>
              <a:rPr lang="en-US" sz="2000" b="0" dirty="0">
                <a:effectLst/>
                <a:latin typeface="Consolas" panose="020B0609020204030204" pitchFamily="49" charset="0"/>
              </a:rPr>
              <a:t>        .then(response=&gt;</a:t>
            </a:r>
            <a:r>
              <a:rPr lang="en-US" sz="2000" b="0" dirty="0" err="1">
                <a:effectLst/>
                <a:latin typeface="Consolas" panose="020B0609020204030204" pitchFamily="49" charset="0"/>
              </a:rPr>
              <a:t>response.json</a:t>
            </a:r>
            <a:r>
              <a:rPr lang="en-US" sz="2000" b="0" dirty="0">
                <a:effectLst/>
                <a:latin typeface="Consolas" panose="020B0609020204030204" pitchFamily="49" charset="0"/>
              </a:rPr>
              <a:t>())</a:t>
            </a:r>
          </a:p>
          <a:p>
            <a:r>
              <a:rPr lang="en-US" sz="2000" b="0" dirty="0">
                <a:effectLst/>
                <a:latin typeface="Consolas" panose="020B0609020204030204" pitchFamily="49" charset="0"/>
              </a:rPr>
              <a:t>        .then((data)=&gt;{</a:t>
            </a:r>
          </a:p>
          <a:p>
            <a:r>
              <a:rPr lang="en-US" sz="2000" b="0" dirty="0">
                <a:effectLst/>
                <a:latin typeface="Consolas" panose="020B0609020204030204" pitchFamily="49" charset="0"/>
              </a:rPr>
              <a:t>  </a:t>
            </a:r>
          </a:p>
          <a:p>
            <a:r>
              <a:rPr lang="en-US" sz="2000" b="0" dirty="0">
                <a:effectLst/>
                <a:latin typeface="Consolas" panose="020B0609020204030204" pitchFamily="49" charset="0"/>
              </a:rPr>
              <a:t>                for(var x in data)</a:t>
            </a:r>
          </a:p>
          <a:p>
            <a:r>
              <a:rPr lang="en-US" sz="2000" b="0" dirty="0">
                <a:effectLst/>
                <a:latin typeface="Consolas" panose="020B0609020204030204" pitchFamily="49" charset="0"/>
              </a:rPr>
              <a:t>                {</a:t>
            </a:r>
          </a:p>
          <a:p>
            <a:r>
              <a:rPr lang="en-US" sz="2000" b="0" dirty="0">
                <a:effectLst/>
                <a:latin typeface="Consolas" panose="020B0609020204030204" pitchFamily="49" charset="0"/>
              </a:rPr>
              <a:t>                    </a:t>
            </a:r>
            <a:r>
              <a:rPr lang="en-US" sz="2000" b="0" dirty="0" err="1">
                <a:effectLst/>
                <a:latin typeface="Consolas" panose="020B0609020204030204" pitchFamily="49" charset="0"/>
              </a:rPr>
              <a:t>document.write</a:t>
            </a:r>
            <a:r>
              <a:rPr lang="en-US" sz="2000" b="0" dirty="0">
                <a:effectLst/>
                <a:latin typeface="Consolas" panose="020B0609020204030204" pitchFamily="49" charset="0"/>
              </a:rPr>
              <a:t>(`${data[x].name} - ${data[x].username} &lt;</a:t>
            </a:r>
            <a:r>
              <a:rPr lang="en-US" sz="2000" b="0" dirty="0" err="1">
                <a:effectLst/>
                <a:latin typeface="Consolas" panose="020B0609020204030204" pitchFamily="49" charset="0"/>
              </a:rPr>
              <a:t>br</a:t>
            </a:r>
            <a:r>
              <a:rPr lang="en-US" sz="2000" b="0" dirty="0">
                <a:effectLst/>
                <a:latin typeface="Consolas" panose="020B0609020204030204" pitchFamily="49" charset="0"/>
              </a:rPr>
              <a:t>&gt;`);</a:t>
            </a:r>
          </a:p>
          <a:p>
            <a:r>
              <a:rPr lang="en-US" sz="2000" b="0" dirty="0">
                <a:effectLst/>
                <a:latin typeface="Consolas" panose="020B0609020204030204" pitchFamily="49" charset="0"/>
              </a:rPr>
              <a:t>                }</a:t>
            </a:r>
          </a:p>
          <a:p>
            <a:r>
              <a:rPr lang="en-US" sz="2000" b="0" dirty="0">
                <a:effectLst/>
                <a:latin typeface="Consolas" panose="020B0609020204030204" pitchFamily="49" charset="0"/>
              </a:rPr>
              <a:t>                })</a:t>
            </a:r>
          </a:p>
          <a:p>
            <a:r>
              <a:rPr lang="en-US" sz="2000" b="0" dirty="0">
                <a:effectLst/>
                <a:latin typeface="Consolas" panose="020B0609020204030204" pitchFamily="49" charset="0"/>
              </a:rPr>
              <a:t>        .catch((error) =&gt; console.log(error));</a:t>
            </a:r>
          </a:p>
          <a:p>
            <a:br>
              <a:rPr lang="en-US" sz="2000" b="0" dirty="0">
                <a:effectLst/>
                <a:latin typeface="Consolas" panose="020B0609020204030204" pitchFamily="49" charset="0"/>
              </a:rPr>
            </a:br>
            <a:r>
              <a:rPr lang="en-US" sz="2000" b="0" dirty="0">
                <a:effectLst/>
                <a:latin typeface="Consolas" panose="020B0609020204030204" pitchFamily="49" charset="0"/>
              </a:rPr>
              <a:t>    &lt;/script&gt;</a:t>
            </a:r>
          </a:p>
        </p:txBody>
      </p:sp>
    </p:spTree>
    <p:extLst>
      <p:ext uri="{BB962C8B-B14F-4D97-AF65-F5344CB8AC3E}">
        <p14:creationId xmlns:p14="http://schemas.microsoft.com/office/powerpoint/2010/main" val="1337985818"/>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Our file </a:t>
            </a:r>
            <a:r>
              <a:rPr lang="en-US" sz="4000" b="1" dirty="0" err="1">
                <a:solidFill>
                  <a:srgbClr val="00B176"/>
                </a:solidFill>
                <a:latin typeface="Podkova"/>
              </a:rPr>
              <a:t>student.json</a:t>
            </a:r>
            <a:endParaRPr lang="en-US" sz="4000" b="1" dirty="0">
              <a:solidFill>
                <a:srgbClr val="00B176"/>
              </a:solidFill>
              <a:latin typeface="Podkova"/>
            </a:endParaRP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4" name="Picture 3">
            <a:extLst>
              <a:ext uri="{FF2B5EF4-FFF2-40B4-BE49-F238E27FC236}">
                <a16:creationId xmlns:a16="http://schemas.microsoft.com/office/drawing/2014/main" id="{B94CAF22-8E69-48FA-9B3D-E8A8B5CFF8BD}"/>
              </a:ext>
            </a:extLst>
          </p:cNvPr>
          <p:cNvPicPr>
            <a:picLocks noChangeAspect="1"/>
          </p:cNvPicPr>
          <p:nvPr/>
        </p:nvPicPr>
        <p:blipFill>
          <a:blip r:embed="rId2"/>
          <a:stretch>
            <a:fillRect/>
          </a:stretch>
        </p:blipFill>
        <p:spPr>
          <a:xfrm>
            <a:off x="1129916" y="1573193"/>
            <a:ext cx="8822466" cy="4418224"/>
          </a:xfrm>
          <a:prstGeom prst="rect">
            <a:avLst/>
          </a:prstGeom>
        </p:spPr>
      </p:pic>
    </p:spTree>
    <p:extLst>
      <p:ext uri="{BB962C8B-B14F-4D97-AF65-F5344CB8AC3E}">
        <p14:creationId xmlns:p14="http://schemas.microsoft.com/office/powerpoint/2010/main" val="2553035848"/>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Our file </a:t>
            </a:r>
            <a:r>
              <a:rPr lang="en-US" sz="4000" b="1" dirty="0" err="1">
                <a:solidFill>
                  <a:srgbClr val="00B176"/>
                </a:solidFill>
                <a:latin typeface="Podkova"/>
              </a:rPr>
              <a:t>student.json</a:t>
            </a:r>
            <a:endParaRPr lang="en-US" sz="4000" b="1" dirty="0">
              <a:solidFill>
                <a:srgbClr val="00B176"/>
              </a:solidFill>
              <a:latin typeface="Podkova"/>
            </a:endParaRP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4" name="Picture 3">
            <a:extLst>
              <a:ext uri="{FF2B5EF4-FFF2-40B4-BE49-F238E27FC236}">
                <a16:creationId xmlns:a16="http://schemas.microsoft.com/office/drawing/2014/main" id="{DE0DC63D-57FC-4088-973B-7CD99B1D1591}"/>
              </a:ext>
            </a:extLst>
          </p:cNvPr>
          <p:cNvPicPr>
            <a:picLocks noChangeAspect="1"/>
          </p:cNvPicPr>
          <p:nvPr/>
        </p:nvPicPr>
        <p:blipFill>
          <a:blip r:embed="rId2"/>
          <a:stretch>
            <a:fillRect/>
          </a:stretch>
        </p:blipFill>
        <p:spPr>
          <a:xfrm>
            <a:off x="838198" y="1573193"/>
            <a:ext cx="5257802" cy="4487551"/>
          </a:xfrm>
          <a:prstGeom prst="rect">
            <a:avLst/>
          </a:prstGeom>
        </p:spPr>
      </p:pic>
    </p:spTree>
    <p:extLst>
      <p:ext uri="{BB962C8B-B14F-4D97-AF65-F5344CB8AC3E}">
        <p14:creationId xmlns:p14="http://schemas.microsoft.com/office/powerpoint/2010/main" val="55290579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Our file </a:t>
            </a:r>
            <a:r>
              <a:rPr lang="en-US" sz="4000" b="1" dirty="0" err="1">
                <a:solidFill>
                  <a:srgbClr val="00B176"/>
                </a:solidFill>
                <a:latin typeface="Podkova"/>
              </a:rPr>
              <a:t>student.json</a:t>
            </a:r>
            <a:endParaRPr lang="en-US" sz="4000" b="1" dirty="0">
              <a:solidFill>
                <a:srgbClr val="00B176"/>
              </a:solidFill>
              <a:latin typeface="Podkova"/>
            </a:endParaRP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sp>
        <p:nvSpPr>
          <p:cNvPr id="7" name="TextBox 6">
            <a:extLst>
              <a:ext uri="{FF2B5EF4-FFF2-40B4-BE49-F238E27FC236}">
                <a16:creationId xmlns:a16="http://schemas.microsoft.com/office/drawing/2014/main" id="{06A7BB79-73FE-467D-A3E2-ADD4983F0B99}"/>
              </a:ext>
            </a:extLst>
          </p:cNvPr>
          <p:cNvSpPr txBox="1"/>
          <p:nvPr/>
        </p:nvSpPr>
        <p:spPr>
          <a:xfrm>
            <a:off x="838198" y="1573193"/>
            <a:ext cx="11022496" cy="4247317"/>
          </a:xfrm>
          <a:prstGeom prst="rect">
            <a:avLst/>
          </a:prstGeom>
          <a:noFill/>
        </p:spPr>
        <p:txBody>
          <a:bodyPr wrap="square">
            <a:spAutoFit/>
          </a:bodyPr>
          <a:lstStyle/>
          <a:p>
            <a:r>
              <a:rPr lang="en-US" b="0" dirty="0">
                <a:effectLst/>
                <a:latin typeface="Consolas" panose="020B0609020204030204" pitchFamily="49" charset="0"/>
              </a:rPr>
              <a:t>&lt;script&gt;</a:t>
            </a:r>
          </a:p>
          <a:p>
            <a:r>
              <a:rPr lang="en-US" b="0" dirty="0">
                <a:effectLst/>
                <a:latin typeface="Consolas" panose="020B0609020204030204" pitchFamily="49" charset="0"/>
              </a:rPr>
              <a:t>        fetch("content/</a:t>
            </a:r>
            <a:r>
              <a:rPr lang="en-US" b="0" dirty="0" err="1">
                <a:effectLst/>
                <a:latin typeface="Consolas" panose="020B0609020204030204" pitchFamily="49" charset="0"/>
              </a:rPr>
              <a:t>student.json</a:t>
            </a:r>
            <a:r>
              <a:rPr lang="en-US" b="0" dirty="0">
                <a:effectLst/>
                <a:latin typeface="Consolas" panose="020B0609020204030204" pitchFamily="49" charset="0"/>
              </a:rPr>
              <a:t>")</a:t>
            </a:r>
          </a:p>
          <a:p>
            <a:r>
              <a:rPr lang="en-US" b="0" dirty="0">
                <a:effectLst/>
                <a:latin typeface="Consolas" panose="020B0609020204030204" pitchFamily="49" charset="0"/>
              </a:rPr>
              <a:t>        .then(response=&gt;</a:t>
            </a:r>
            <a:r>
              <a:rPr lang="en-US" b="0" dirty="0" err="1">
                <a:effectLst/>
                <a:latin typeface="Consolas" panose="020B0609020204030204" pitchFamily="49" charset="0"/>
              </a:rPr>
              <a:t>response.json</a:t>
            </a:r>
            <a:r>
              <a:rPr lang="en-US" b="0" dirty="0">
                <a:effectLst/>
                <a:latin typeface="Consolas" panose="020B0609020204030204" pitchFamily="49" charset="0"/>
              </a:rPr>
              <a:t>())</a:t>
            </a:r>
          </a:p>
          <a:p>
            <a:r>
              <a:rPr lang="en-US" b="0" dirty="0">
                <a:effectLst/>
                <a:latin typeface="Consolas" panose="020B0609020204030204" pitchFamily="49" charset="0"/>
              </a:rPr>
              <a:t>        .then((data)=&gt;{</a:t>
            </a:r>
          </a:p>
          <a:p>
            <a:r>
              <a:rPr lang="en-US" b="0" dirty="0">
                <a:effectLst/>
                <a:latin typeface="Consolas" panose="020B0609020204030204" pitchFamily="49" charset="0"/>
              </a:rPr>
              <a:t>         </a:t>
            </a:r>
          </a:p>
          <a:p>
            <a:r>
              <a:rPr lang="en-US" b="0" dirty="0">
                <a:effectLst/>
                <a:latin typeface="Consolas" panose="020B0609020204030204" pitchFamily="49" charset="0"/>
              </a:rPr>
              <a:t>                for(var x in data)</a:t>
            </a:r>
          </a:p>
          <a:p>
            <a:r>
              <a:rPr lang="en-US" b="0" dirty="0">
                <a:effectLst/>
                <a:latin typeface="Consolas" panose="020B0609020204030204" pitchFamily="49" charset="0"/>
              </a:rPr>
              <a:t>                {</a:t>
            </a:r>
          </a:p>
          <a:p>
            <a:r>
              <a:rPr lang="en-US" b="0" dirty="0">
                <a:effectLst/>
                <a:latin typeface="Consolas" panose="020B0609020204030204" pitchFamily="49" charset="0"/>
              </a:rPr>
              <a:t>                    let a=(`${data[x].</a:t>
            </a:r>
            <a:r>
              <a:rPr lang="en-US" b="0" dirty="0" err="1">
                <a:effectLst/>
                <a:latin typeface="Consolas" panose="020B0609020204030204" pitchFamily="49" charset="0"/>
              </a:rPr>
              <a:t>Rollno</a:t>
            </a:r>
            <a:r>
              <a:rPr lang="en-US" b="0" dirty="0">
                <a:effectLst/>
                <a:latin typeface="Consolas" panose="020B0609020204030204" pitchFamily="49" charset="0"/>
              </a:rPr>
              <a:t>} - ${data[x].name} - ${data[x].std} - ${data[x].gender} - ${data[x].Fees} &lt;</a:t>
            </a:r>
            <a:r>
              <a:rPr lang="en-US" b="0" dirty="0" err="1">
                <a:effectLst/>
                <a:latin typeface="Consolas" panose="020B0609020204030204" pitchFamily="49" charset="0"/>
              </a:rPr>
              <a:t>br</a:t>
            </a:r>
            <a:r>
              <a:rPr lang="en-US" b="0" dirty="0">
                <a:effectLst/>
                <a:latin typeface="Consolas" panose="020B0609020204030204" pitchFamily="49" charset="0"/>
              </a:rPr>
              <a:t>&gt;`);</a:t>
            </a:r>
          </a:p>
          <a:p>
            <a:r>
              <a:rPr lang="en-US" b="0" dirty="0">
                <a:effectLst/>
                <a:latin typeface="Consolas" panose="020B0609020204030204" pitchFamily="49" charset="0"/>
              </a:rPr>
              <a:t>                    </a:t>
            </a:r>
            <a:r>
              <a:rPr lang="en-US" b="0" dirty="0" err="1">
                <a:effectLst/>
                <a:latin typeface="Consolas" panose="020B0609020204030204" pitchFamily="49" charset="0"/>
              </a:rPr>
              <a:t>document.write</a:t>
            </a:r>
            <a:r>
              <a:rPr lang="en-US" b="0" dirty="0">
                <a:effectLst/>
                <a:latin typeface="Consolas" panose="020B0609020204030204" pitchFamily="49" charset="0"/>
              </a:rPr>
              <a:t>(a);</a:t>
            </a:r>
          </a:p>
          <a:p>
            <a:r>
              <a:rPr lang="en-US" b="0" dirty="0">
                <a:effectLst/>
                <a:latin typeface="Consolas" panose="020B0609020204030204" pitchFamily="49" charset="0"/>
              </a:rPr>
              <a:t>                }</a:t>
            </a:r>
          </a:p>
          <a:p>
            <a:r>
              <a:rPr lang="en-US" b="0" dirty="0">
                <a:effectLst/>
                <a:latin typeface="Consolas" panose="020B0609020204030204" pitchFamily="49" charset="0"/>
              </a:rPr>
              <a:t>                })</a:t>
            </a:r>
          </a:p>
          <a:p>
            <a:r>
              <a:rPr lang="en-US" b="0" dirty="0">
                <a:effectLst/>
                <a:latin typeface="Consolas" panose="020B0609020204030204" pitchFamily="49" charset="0"/>
              </a:rPr>
              <a:t>        .catch((error) =&gt; console.log(error));</a:t>
            </a:r>
          </a:p>
          <a:p>
            <a:br>
              <a:rPr lang="en-US" b="0" dirty="0">
                <a:effectLst/>
                <a:latin typeface="Consolas" panose="020B0609020204030204" pitchFamily="49" charset="0"/>
              </a:rPr>
            </a:br>
            <a:r>
              <a:rPr lang="en-US" b="0" dirty="0">
                <a:effectLst/>
                <a:latin typeface="Consolas" panose="020B0609020204030204" pitchFamily="49" charset="0"/>
              </a:rPr>
              <a:t>    &lt;/script&gt;</a:t>
            </a:r>
          </a:p>
        </p:txBody>
      </p:sp>
    </p:spTree>
    <p:extLst>
      <p:ext uri="{BB962C8B-B14F-4D97-AF65-F5344CB8AC3E}">
        <p14:creationId xmlns:p14="http://schemas.microsoft.com/office/powerpoint/2010/main" val="113330485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Covid cases</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sp>
        <p:nvSpPr>
          <p:cNvPr id="7" name="TextBox 6">
            <a:extLst>
              <a:ext uri="{FF2B5EF4-FFF2-40B4-BE49-F238E27FC236}">
                <a16:creationId xmlns:a16="http://schemas.microsoft.com/office/drawing/2014/main" id="{06A7BB79-73FE-467D-A3E2-ADD4983F0B99}"/>
              </a:ext>
            </a:extLst>
          </p:cNvPr>
          <p:cNvSpPr txBox="1"/>
          <p:nvPr/>
        </p:nvSpPr>
        <p:spPr>
          <a:xfrm>
            <a:off x="838198" y="1573193"/>
            <a:ext cx="11022496" cy="3416320"/>
          </a:xfrm>
          <a:prstGeom prst="rect">
            <a:avLst/>
          </a:prstGeom>
          <a:noFill/>
        </p:spPr>
        <p:txBody>
          <a:bodyPr wrap="square">
            <a:spAutoFit/>
          </a:bodyPr>
          <a:lstStyle/>
          <a:p>
            <a:r>
              <a:rPr lang="en-US" b="0" dirty="0">
                <a:effectLst/>
                <a:latin typeface="Consolas" panose="020B0609020204030204" pitchFamily="49" charset="0"/>
              </a:rPr>
              <a:t> &lt;script&gt;</a:t>
            </a:r>
          </a:p>
          <a:p>
            <a:r>
              <a:rPr lang="en-US" b="0" dirty="0">
                <a:effectLst/>
                <a:latin typeface="Consolas" panose="020B0609020204030204" pitchFamily="49" charset="0"/>
              </a:rPr>
              <a:t>        fetch('https://api.covid19api.com/summary').then((</a:t>
            </a:r>
            <a:r>
              <a:rPr lang="en-US" b="0" dirty="0" err="1">
                <a:effectLst/>
                <a:latin typeface="Consolas" panose="020B0609020204030204" pitchFamily="49" charset="0"/>
              </a:rPr>
              <a:t>apidata</a:t>
            </a:r>
            <a:r>
              <a:rPr lang="en-US" b="0" dirty="0">
                <a:effectLst/>
                <a:latin typeface="Consolas" panose="020B0609020204030204" pitchFamily="49" charset="0"/>
              </a:rPr>
              <a:t>)=&gt;{</a:t>
            </a:r>
          </a:p>
          <a:p>
            <a:br>
              <a:rPr lang="en-US" b="0" dirty="0">
                <a:effectLst/>
                <a:latin typeface="Consolas" panose="020B0609020204030204" pitchFamily="49" charset="0"/>
              </a:rPr>
            </a:br>
            <a:r>
              <a:rPr lang="en-US" b="0" dirty="0">
                <a:effectLst/>
                <a:latin typeface="Consolas" panose="020B0609020204030204" pitchFamily="49" charset="0"/>
              </a:rPr>
              <a:t>            console.log(</a:t>
            </a:r>
            <a:r>
              <a:rPr lang="en-US" b="0" dirty="0" err="1">
                <a:effectLst/>
                <a:latin typeface="Consolas" panose="020B0609020204030204" pitchFamily="49" charset="0"/>
              </a:rPr>
              <a:t>apidata</a:t>
            </a:r>
            <a:r>
              <a:rPr lang="en-US" b="0" dirty="0">
                <a:effectLst/>
                <a:latin typeface="Consolas" panose="020B0609020204030204" pitchFamily="49" charset="0"/>
              </a:rPr>
              <a:t>);</a:t>
            </a:r>
          </a:p>
          <a:p>
            <a:r>
              <a:rPr lang="en-US" b="0" dirty="0">
                <a:effectLst/>
                <a:latin typeface="Consolas" panose="020B0609020204030204" pitchFamily="49" charset="0"/>
              </a:rPr>
              <a:t>            return </a:t>
            </a:r>
            <a:r>
              <a:rPr lang="en-US" b="0" dirty="0" err="1">
                <a:effectLst/>
                <a:latin typeface="Consolas" panose="020B0609020204030204" pitchFamily="49" charset="0"/>
              </a:rPr>
              <a:t>apidata.json</a:t>
            </a:r>
            <a:r>
              <a:rPr lang="en-US" b="0" dirty="0">
                <a:effectLst/>
                <a:latin typeface="Consolas" panose="020B0609020204030204" pitchFamily="49" charset="0"/>
              </a:rPr>
              <a:t>();</a:t>
            </a:r>
          </a:p>
          <a:p>
            <a:br>
              <a:rPr lang="en-US" b="0" dirty="0">
                <a:effectLst/>
                <a:latin typeface="Consolas" panose="020B0609020204030204" pitchFamily="49" charset="0"/>
              </a:rPr>
            </a:br>
            <a:r>
              <a:rPr lang="en-US" b="0" dirty="0">
                <a:effectLst/>
                <a:latin typeface="Consolas" panose="020B0609020204030204" pitchFamily="49" charset="0"/>
              </a:rPr>
              <a:t>            }).then((</a:t>
            </a:r>
            <a:r>
              <a:rPr lang="en-US" b="0" dirty="0" err="1">
                <a:effectLst/>
                <a:latin typeface="Consolas" panose="020B0609020204030204" pitchFamily="49" charset="0"/>
              </a:rPr>
              <a:t>actualdata</a:t>
            </a:r>
            <a:r>
              <a:rPr lang="en-US" b="0" dirty="0">
                <a:effectLst/>
                <a:latin typeface="Consolas" panose="020B0609020204030204" pitchFamily="49" charset="0"/>
              </a:rPr>
              <a:t>) =&gt;{</a:t>
            </a:r>
          </a:p>
          <a:p>
            <a:r>
              <a:rPr lang="en-US" b="0" dirty="0">
                <a:effectLst/>
                <a:latin typeface="Consolas" panose="020B0609020204030204" pitchFamily="49" charset="0"/>
              </a:rPr>
              <a:t>                console.log(</a:t>
            </a:r>
            <a:r>
              <a:rPr lang="en-US" b="0" dirty="0" err="1">
                <a:effectLst/>
                <a:latin typeface="Consolas" panose="020B0609020204030204" pitchFamily="49" charset="0"/>
              </a:rPr>
              <a:t>actualdata</a:t>
            </a:r>
            <a:r>
              <a:rPr lang="en-US" b="0" dirty="0">
                <a:effectLst/>
                <a:latin typeface="Consolas" panose="020B0609020204030204" pitchFamily="49" charset="0"/>
              </a:rPr>
              <a:t>);</a:t>
            </a:r>
          </a:p>
          <a:p>
            <a:r>
              <a:rPr lang="en-US" b="0" dirty="0">
                <a:effectLst/>
                <a:latin typeface="Consolas" panose="020B0609020204030204" pitchFamily="49" charset="0"/>
              </a:rPr>
              <a:t>            }).catch((error) =&gt;{</a:t>
            </a:r>
          </a:p>
          <a:p>
            <a:r>
              <a:rPr lang="en-US" b="0" dirty="0">
                <a:effectLst/>
                <a:latin typeface="Consolas" panose="020B0609020204030204" pitchFamily="49" charset="0"/>
              </a:rPr>
              <a:t>                console.log(error);</a:t>
            </a:r>
          </a:p>
          <a:p>
            <a:r>
              <a:rPr lang="en-US" b="0" dirty="0">
                <a:effectLst/>
                <a:latin typeface="Consolas" panose="020B0609020204030204" pitchFamily="49" charset="0"/>
              </a:rPr>
              <a:t>            });</a:t>
            </a:r>
          </a:p>
          <a:p>
            <a:r>
              <a:rPr lang="en-US" b="0" dirty="0">
                <a:effectLst/>
                <a:latin typeface="Consolas" panose="020B0609020204030204" pitchFamily="49" charset="0"/>
              </a:rPr>
              <a:t>    &lt;/script&gt;</a:t>
            </a:r>
          </a:p>
        </p:txBody>
      </p:sp>
    </p:spTree>
    <p:extLst>
      <p:ext uri="{BB962C8B-B14F-4D97-AF65-F5344CB8AC3E}">
        <p14:creationId xmlns:p14="http://schemas.microsoft.com/office/powerpoint/2010/main" val="308631449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Covid cases</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4" name="Picture 3">
            <a:extLst>
              <a:ext uri="{FF2B5EF4-FFF2-40B4-BE49-F238E27FC236}">
                <a16:creationId xmlns:a16="http://schemas.microsoft.com/office/drawing/2014/main" id="{C189F29F-AAED-489D-8922-BBAB720BD042}"/>
              </a:ext>
            </a:extLst>
          </p:cNvPr>
          <p:cNvPicPr>
            <a:picLocks noChangeAspect="1"/>
          </p:cNvPicPr>
          <p:nvPr/>
        </p:nvPicPr>
        <p:blipFill>
          <a:blip r:embed="rId2"/>
          <a:stretch>
            <a:fillRect/>
          </a:stretch>
        </p:blipFill>
        <p:spPr>
          <a:xfrm>
            <a:off x="689114" y="1399211"/>
            <a:ext cx="10066667" cy="4457143"/>
          </a:xfrm>
          <a:prstGeom prst="rect">
            <a:avLst/>
          </a:prstGeom>
        </p:spPr>
      </p:pic>
    </p:spTree>
    <p:extLst>
      <p:ext uri="{BB962C8B-B14F-4D97-AF65-F5344CB8AC3E}">
        <p14:creationId xmlns:p14="http://schemas.microsoft.com/office/powerpoint/2010/main" val="291252582"/>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Covid cases</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sp>
        <p:nvSpPr>
          <p:cNvPr id="8" name="TextBox 7">
            <a:extLst>
              <a:ext uri="{FF2B5EF4-FFF2-40B4-BE49-F238E27FC236}">
                <a16:creationId xmlns:a16="http://schemas.microsoft.com/office/drawing/2014/main" id="{25906C40-AD43-4E8E-B75C-D9E25301AB4C}"/>
              </a:ext>
            </a:extLst>
          </p:cNvPr>
          <p:cNvSpPr txBox="1"/>
          <p:nvPr/>
        </p:nvSpPr>
        <p:spPr>
          <a:xfrm>
            <a:off x="838198" y="1298715"/>
            <a:ext cx="9922568" cy="4093428"/>
          </a:xfrm>
          <a:prstGeom prst="rect">
            <a:avLst/>
          </a:prstGeom>
          <a:noFill/>
        </p:spPr>
        <p:txBody>
          <a:bodyPr wrap="square">
            <a:spAutoFit/>
          </a:bodyPr>
          <a:lstStyle/>
          <a:p>
            <a:r>
              <a:rPr lang="en-US" sz="2000" b="0" dirty="0">
                <a:effectLst/>
                <a:latin typeface="Consolas" panose="020B0609020204030204" pitchFamily="49" charset="0"/>
              </a:rPr>
              <a:t> &lt;script&gt;</a:t>
            </a:r>
          </a:p>
          <a:p>
            <a:r>
              <a:rPr lang="en-US" sz="2000" b="0" dirty="0">
                <a:effectLst/>
                <a:latin typeface="Consolas" panose="020B0609020204030204" pitchFamily="49" charset="0"/>
              </a:rPr>
              <a:t>        fetch('https://api.covid19api.com/summary').then((</a:t>
            </a:r>
            <a:r>
              <a:rPr lang="en-US" sz="2000" b="0" dirty="0" err="1">
                <a:effectLst/>
                <a:latin typeface="Consolas" panose="020B0609020204030204" pitchFamily="49" charset="0"/>
              </a:rPr>
              <a:t>apidata</a:t>
            </a:r>
            <a:r>
              <a:rPr lang="en-US" sz="2000" b="0" dirty="0">
                <a:effectLst/>
                <a:latin typeface="Consolas" panose="020B0609020204030204" pitchFamily="49" charset="0"/>
              </a:rPr>
              <a:t>)=&gt;{</a:t>
            </a:r>
          </a:p>
          <a:p>
            <a:br>
              <a:rPr lang="en-US" sz="2000" b="0" dirty="0">
                <a:effectLst/>
                <a:latin typeface="Consolas" panose="020B0609020204030204" pitchFamily="49" charset="0"/>
              </a:rPr>
            </a:br>
            <a:r>
              <a:rPr lang="en-US" sz="2000" b="0" dirty="0">
                <a:effectLst/>
                <a:latin typeface="Consolas" panose="020B0609020204030204" pitchFamily="49" charset="0"/>
              </a:rPr>
              <a:t>            console.log(</a:t>
            </a:r>
            <a:r>
              <a:rPr lang="en-US" sz="2000" b="0" dirty="0" err="1">
                <a:effectLst/>
                <a:latin typeface="Consolas" panose="020B0609020204030204" pitchFamily="49" charset="0"/>
              </a:rPr>
              <a:t>apidata</a:t>
            </a:r>
            <a:r>
              <a:rPr lang="en-US" sz="2000" b="0" dirty="0">
                <a:effectLst/>
                <a:latin typeface="Consolas" panose="020B0609020204030204" pitchFamily="49" charset="0"/>
              </a:rPr>
              <a:t>);</a:t>
            </a:r>
          </a:p>
          <a:p>
            <a:br>
              <a:rPr lang="en-US" sz="2000" b="0" dirty="0">
                <a:effectLst/>
                <a:latin typeface="Consolas" panose="020B0609020204030204" pitchFamily="49" charset="0"/>
              </a:rPr>
            </a:br>
            <a:r>
              <a:rPr lang="en-US" sz="2000" b="0" dirty="0">
                <a:effectLst/>
                <a:latin typeface="Consolas" panose="020B0609020204030204" pitchFamily="49" charset="0"/>
              </a:rPr>
              <a:t>            return </a:t>
            </a:r>
            <a:r>
              <a:rPr lang="en-US" sz="2000" b="0" dirty="0" err="1">
                <a:effectLst/>
                <a:latin typeface="Consolas" panose="020B0609020204030204" pitchFamily="49" charset="0"/>
              </a:rPr>
              <a:t>apidata.json</a:t>
            </a:r>
            <a:r>
              <a:rPr lang="en-US" sz="2000" b="0" dirty="0">
                <a:effectLst/>
                <a:latin typeface="Consolas" panose="020B0609020204030204" pitchFamily="49" charset="0"/>
              </a:rPr>
              <a:t>();</a:t>
            </a:r>
          </a:p>
          <a:p>
            <a:br>
              <a:rPr lang="en-US" sz="2000" b="0" dirty="0">
                <a:effectLst/>
                <a:latin typeface="Consolas" panose="020B0609020204030204" pitchFamily="49" charset="0"/>
              </a:rPr>
            </a:br>
            <a:r>
              <a:rPr lang="en-US" sz="2000" b="0" dirty="0">
                <a:effectLst/>
                <a:latin typeface="Consolas" panose="020B0609020204030204" pitchFamily="49" charset="0"/>
              </a:rPr>
              <a:t>            }).then((</a:t>
            </a:r>
            <a:r>
              <a:rPr lang="en-US" sz="2000" b="0" dirty="0" err="1">
                <a:effectLst/>
                <a:latin typeface="Consolas" panose="020B0609020204030204" pitchFamily="49" charset="0"/>
              </a:rPr>
              <a:t>actualdata</a:t>
            </a:r>
            <a:r>
              <a:rPr lang="en-US" sz="2000" b="0" dirty="0">
                <a:effectLst/>
                <a:latin typeface="Consolas" panose="020B0609020204030204" pitchFamily="49" charset="0"/>
              </a:rPr>
              <a:t>) =&gt;{</a:t>
            </a:r>
          </a:p>
          <a:p>
            <a:r>
              <a:rPr lang="en-US" sz="2000" b="0" dirty="0">
                <a:effectLst/>
                <a:latin typeface="Consolas" panose="020B0609020204030204" pitchFamily="49" charset="0"/>
              </a:rPr>
              <a:t>                console.log(</a:t>
            </a:r>
            <a:r>
              <a:rPr lang="en-US" sz="2000" b="0" dirty="0" err="1">
                <a:effectLst/>
                <a:latin typeface="Consolas" panose="020B0609020204030204" pitchFamily="49" charset="0"/>
              </a:rPr>
              <a:t>actualdata.Countries</a:t>
            </a:r>
            <a:r>
              <a:rPr lang="en-US" sz="2000" b="0" dirty="0">
                <a:effectLst/>
                <a:latin typeface="Consolas" panose="020B0609020204030204" pitchFamily="49" charset="0"/>
              </a:rPr>
              <a:t>[76]);</a:t>
            </a:r>
          </a:p>
          <a:p>
            <a:r>
              <a:rPr lang="en-US" sz="2000" b="0" dirty="0">
                <a:effectLst/>
                <a:latin typeface="Consolas" panose="020B0609020204030204" pitchFamily="49" charset="0"/>
              </a:rPr>
              <a:t>            }).catch((error) =&gt;{</a:t>
            </a:r>
          </a:p>
          <a:p>
            <a:r>
              <a:rPr lang="en-US" sz="2000" b="0" dirty="0">
                <a:effectLst/>
                <a:latin typeface="Consolas" panose="020B0609020204030204" pitchFamily="49" charset="0"/>
              </a:rPr>
              <a:t>                console.log(error);</a:t>
            </a:r>
          </a:p>
          <a:p>
            <a:r>
              <a:rPr lang="en-US" sz="2000" b="0" dirty="0">
                <a:effectLst/>
                <a:latin typeface="Consolas" panose="020B0609020204030204" pitchFamily="49" charset="0"/>
              </a:rPr>
              <a:t>            });</a:t>
            </a:r>
          </a:p>
          <a:p>
            <a:r>
              <a:rPr lang="en-US" sz="2000" b="0" dirty="0">
                <a:effectLst/>
                <a:latin typeface="Consolas" panose="020B0609020204030204" pitchFamily="49" charset="0"/>
              </a:rPr>
              <a:t>    &lt;/script&gt;</a:t>
            </a:r>
          </a:p>
        </p:txBody>
      </p:sp>
    </p:spTree>
    <p:extLst>
      <p:ext uri="{BB962C8B-B14F-4D97-AF65-F5344CB8AC3E}">
        <p14:creationId xmlns:p14="http://schemas.microsoft.com/office/powerpoint/2010/main" val="1036187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63E3-6217-1245-80A6-F15B3326DE08}"/>
              </a:ext>
            </a:extLst>
          </p:cNvPr>
          <p:cNvSpPr>
            <a:spLocks noGrp="1"/>
          </p:cNvSpPr>
          <p:nvPr>
            <p:ph type="title"/>
          </p:nvPr>
        </p:nvSpPr>
        <p:spPr/>
        <p:txBody>
          <a:bodyPr/>
          <a:lstStyle/>
          <a:p>
            <a:r>
              <a:rPr lang="en-US" sz="5400" b="1" dirty="0">
                <a:solidFill>
                  <a:srgbClr val="00B176"/>
                </a:solidFill>
                <a:latin typeface="Podkova"/>
              </a:rPr>
              <a:t>Desktop Application</a:t>
            </a:r>
            <a:endParaRPr lang="en-US" dirty="0"/>
          </a:p>
        </p:txBody>
      </p:sp>
      <p:graphicFrame>
        <p:nvGraphicFramePr>
          <p:cNvPr id="3" name="Diagram 2">
            <a:extLst>
              <a:ext uri="{FF2B5EF4-FFF2-40B4-BE49-F238E27FC236}">
                <a16:creationId xmlns:a16="http://schemas.microsoft.com/office/drawing/2014/main" id="{FC6A24CE-412C-466E-9E7F-04097BEA4DFD}"/>
              </a:ext>
            </a:extLst>
          </p:cNvPr>
          <p:cNvGraphicFramePr/>
          <p:nvPr>
            <p:extLst>
              <p:ext uri="{D42A27DB-BD31-4B8C-83A1-F6EECF244321}">
                <p14:modId xmlns:p14="http://schemas.microsoft.com/office/powerpoint/2010/main" val="2693800478"/>
              </p:ext>
            </p:extLst>
          </p:nvPr>
        </p:nvGraphicFramePr>
        <p:xfrm>
          <a:off x="2429564" y="1889471"/>
          <a:ext cx="6131340" cy="694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52A85BD0-561B-4584-9E1B-82C5A487DB79}"/>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523177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884EF8-F3BE-45DC-870E-ADB905ADEA34}"/>
              </a:ext>
            </a:extLst>
          </p:cNvPr>
          <p:cNvPicPr/>
          <p:nvPr/>
        </p:nvPicPr>
        <p:blipFill>
          <a:blip r:embed="rId2"/>
          <a:stretch>
            <a:fillRect/>
          </a:stretch>
        </p:blipFill>
        <p:spPr>
          <a:xfrm>
            <a:off x="1162877" y="629975"/>
            <a:ext cx="9717157" cy="5691312"/>
          </a:xfrm>
          <a:prstGeom prst="rect">
            <a:avLst/>
          </a:prstGeom>
        </p:spPr>
      </p:pic>
      <p:sp>
        <p:nvSpPr>
          <p:cNvPr id="2" name="Footer Placeholder 1">
            <a:extLst>
              <a:ext uri="{FF2B5EF4-FFF2-40B4-BE49-F238E27FC236}">
                <a16:creationId xmlns:a16="http://schemas.microsoft.com/office/drawing/2014/main" id="{F29C8BAE-7B98-47FA-AA44-BF72E091E3E4}"/>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282033686"/>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Covid cases</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5" name="Picture 4">
            <a:extLst>
              <a:ext uri="{FF2B5EF4-FFF2-40B4-BE49-F238E27FC236}">
                <a16:creationId xmlns:a16="http://schemas.microsoft.com/office/drawing/2014/main" id="{54904CA0-CD3F-4E47-95CF-1FF2CA64F0F3}"/>
              </a:ext>
            </a:extLst>
          </p:cNvPr>
          <p:cNvPicPr>
            <a:picLocks noChangeAspect="1"/>
          </p:cNvPicPr>
          <p:nvPr/>
        </p:nvPicPr>
        <p:blipFill>
          <a:blip r:embed="rId2"/>
          <a:stretch>
            <a:fillRect/>
          </a:stretch>
        </p:blipFill>
        <p:spPr>
          <a:xfrm>
            <a:off x="994002" y="1573193"/>
            <a:ext cx="9602079" cy="4721590"/>
          </a:xfrm>
          <a:prstGeom prst="rect">
            <a:avLst/>
          </a:prstGeom>
        </p:spPr>
      </p:pic>
    </p:spTree>
    <p:extLst>
      <p:ext uri="{BB962C8B-B14F-4D97-AF65-F5344CB8AC3E}">
        <p14:creationId xmlns:p14="http://schemas.microsoft.com/office/powerpoint/2010/main" val="1690401456"/>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Covid cases</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8" name="Picture 7">
            <a:extLst>
              <a:ext uri="{FF2B5EF4-FFF2-40B4-BE49-F238E27FC236}">
                <a16:creationId xmlns:a16="http://schemas.microsoft.com/office/drawing/2014/main" id="{37AEE103-CFB1-41F0-9029-8B0F6403FB88}"/>
              </a:ext>
            </a:extLst>
          </p:cNvPr>
          <p:cNvPicPr>
            <a:picLocks noChangeAspect="1"/>
          </p:cNvPicPr>
          <p:nvPr/>
        </p:nvPicPr>
        <p:blipFill>
          <a:blip r:embed="rId2"/>
          <a:stretch>
            <a:fillRect/>
          </a:stretch>
        </p:blipFill>
        <p:spPr>
          <a:xfrm>
            <a:off x="1031532" y="1684144"/>
            <a:ext cx="4961594" cy="3077444"/>
          </a:xfrm>
          <a:prstGeom prst="rect">
            <a:avLst/>
          </a:prstGeom>
        </p:spPr>
      </p:pic>
    </p:spTree>
    <p:extLst>
      <p:ext uri="{BB962C8B-B14F-4D97-AF65-F5344CB8AC3E}">
        <p14:creationId xmlns:p14="http://schemas.microsoft.com/office/powerpoint/2010/main" val="79469971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Covid cases</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sp>
        <p:nvSpPr>
          <p:cNvPr id="7" name="TextBox 6">
            <a:extLst>
              <a:ext uri="{FF2B5EF4-FFF2-40B4-BE49-F238E27FC236}">
                <a16:creationId xmlns:a16="http://schemas.microsoft.com/office/drawing/2014/main" id="{C030110F-B05F-498A-9AD7-EEBBD47E64FC}"/>
              </a:ext>
            </a:extLst>
          </p:cNvPr>
          <p:cNvSpPr txBox="1"/>
          <p:nvPr/>
        </p:nvSpPr>
        <p:spPr>
          <a:xfrm>
            <a:off x="511865" y="1868487"/>
            <a:ext cx="11168270" cy="3754874"/>
          </a:xfrm>
          <a:prstGeom prst="rect">
            <a:avLst/>
          </a:prstGeom>
          <a:noFill/>
        </p:spPr>
        <p:txBody>
          <a:bodyPr wrap="square">
            <a:spAutoFit/>
          </a:bodyPr>
          <a:lstStyle/>
          <a:p>
            <a:br>
              <a:rPr lang="en-US" sz="2000" b="0" dirty="0">
                <a:effectLst/>
                <a:latin typeface="Consolas" panose="020B0609020204030204" pitchFamily="49" charset="0"/>
              </a:rPr>
            </a:br>
            <a:r>
              <a:rPr lang="en-US" sz="2000" b="0" dirty="0">
                <a:effectLst/>
                <a:latin typeface="Consolas" panose="020B0609020204030204" pitchFamily="49" charset="0"/>
              </a:rPr>
              <a:t>   &lt;p&gt;</a:t>
            </a:r>
          </a:p>
          <a:p>
            <a:r>
              <a:rPr lang="en-US" sz="2000" b="0" dirty="0">
                <a:effectLst/>
                <a:latin typeface="Consolas" panose="020B0609020204030204" pitchFamily="49" charset="0"/>
              </a:rPr>
              <a:t>        Country : &lt;span id="data"&gt;&lt;/span&gt; &lt;</a:t>
            </a:r>
            <a:r>
              <a:rPr lang="en-US" sz="2000" b="0" dirty="0" err="1">
                <a:effectLst/>
                <a:latin typeface="Consolas" panose="020B0609020204030204" pitchFamily="49" charset="0"/>
              </a:rPr>
              <a:t>br</a:t>
            </a:r>
            <a:r>
              <a:rPr lang="en-US" sz="2000" b="0" dirty="0">
                <a:effectLst/>
                <a:latin typeface="Consolas" panose="020B0609020204030204" pitchFamily="49" charset="0"/>
              </a:rPr>
              <a:t>/&gt;</a:t>
            </a:r>
          </a:p>
          <a:p>
            <a:r>
              <a:rPr lang="en-US" sz="2000" b="0" dirty="0">
                <a:effectLst/>
                <a:latin typeface="Consolas" panose="020B0609020204030204" pitchFamily="49" charset="0"/>
              </a:rPr>
              <a:t>        </a:t>
            </a:r>
          </a:p>
          <a:p>
            <a:r>
              <a:rPr lang="en-US" sz="2000" b="0" dirty="0">
                <a:effectLst/>
                <a:latin typeface="Consolas" panose="020B0609020204030204" pitchFamily="49" charset="0"/>
              </a:rPr>
              <a:t>        </a:t>
            </a:r>
            <a:r>
              <a:rPr lang="en-US" sz="2000" b="0" dirty="0" err="1">
                <a:effectLst/>
                <a:latin typeface="Consolas" panose="020B0609020204030204" pitchFamily="49" charset="0"/>
              </a:rPr>
              <a:t>NewConfirmed</a:t>
            </a:r>
            <a:r>
              <a:rPr lang="en-US" sz="2000" b="0" dirty="0">
                <a:effectLst/>
                <a:latin typeface="Consolas" panose="020B0609020204030204" pitchFamily="49" charset="0"/>
              </a:rPr>
              <a:t> : &lt;span id="</a:t>
            </a:r>
            <a:r>
              <a:rPr lang="en-US" sz="2000" b="0" dirty="0" err="1">
                <a:effectLst/>
                <a:latin typeface="Consolas" panose="020B0609020204030204" pitchFamily="49" charset="0"/>
              </a:rPr>
              <a:t>dataNewConfirmed</a:t>
            </a:r>
            <a:r>
              <a:rPr lang="en-US" sz="2000" b="0" dirty="0">
                <a:effectLst/>
                <a:latin typeface="Consolas" panose="020B0609020204030204" pitchFamily="49" charset="0"/>
              </a:rPr>
              <a:t>"&gt;&lt;/span&gt; &lt;</a:t>
            </a:r>
            <a:r>
              <a:rPr lang="en-US" sz="2000" b="0" dirty="0" err="1">
                <a:effectLst/>
                <a:latin typeface="Consolas" panose="020B0609020204030204" pitchFamily="49" charset="0"/>
              </a:rPr>
              <a:t>br</a:t>
            </a:r>
            <a:r>
              <a:rPr lang="en-US" sz="2000" b="0" dirty="0">
                <a:effectLst/>
                <a:latin typeface="Consolas" panose="020B0609020204030204" pitchFamily="49" charset="0"/>
              </a:rPr>
              <a:t>/&gt;</a:t>
            </a:r>
          </a:p>
          <a:p>
            <a:r>
              <a:rPr lang="en-US" sz="2000" b="0" dirty="0">
                <a:effectLst/>
                <a:latin typeface="Consolas" panose="020B0609020204030204" pitchFamily="49" charset="0"/>
              </a:rPr>
              <a:t>        </a:t>
            </a:r>
            <a:r>
              <a:rPr lang="en-US" sz="2000" b="0" dirty="0" err="1">
                <a:effectLst/>
                <a:latin typeface="Consolas" panose="020B0609020204030204" pitchFamily="49" charset="0"/>
              </a:rPr>
              <a:t>NewDeaths</a:t>
            </a:r>
            <a:r>
              <a:rPr lang="en-US" sz="2000" b="0" dirty="0">
                <a:effectLst/>
                <a:latin typeface="Consolas" panose="020B0609020204030204" pitchFamily="49" charset="0"/>
              </a:rPr>
              <a:t> : &lt;span id="</a:t>
            </a:r>
            <a:r>
              <a:rPr lang="en-US" sz="2000" b="0" dirty="0" err="1">
                <a:effectLst/>
                <a:latin typeface="Consolas" panose="020B0609020204030204" pitchFamily="49" charset="0"/>
              </a:rPr>
              <a:t>dataNewDeaths</a:t>
            </a:r>
            <a:r>
              <a:rPr lang="en-US" sz="2000" b="0" dirty="0">
                <a:effectLst/>
                <a:latin typeface="Consolas" panose="020B0609020204030204" pitchFamily="49" charset="0"/>
              </a:rPr>
              <a:t>"&gt;&lt;/span&gt; &lt;</a:t>
            </a:r>
            <a:r>
              <a:rPr lang="en-US" sz="2000" b="0" dirty="0" err="1">
                <a:effectLst/>
                <a:latin typeface="Consolas" panose="020B0609020204030204" pitchFamily="49" charset="0"/>
              </a:rPr>
              <a:t>br</a:t>
            </a:r>
            <a:r>
              <a:rPr lang="en-US" sz="2000" b="0" dirty="0">
                <a:effectLst/>
                <a:latin typeface="Consolas" panose="020B0609020204030204" pitchFamily="49" charset="0"/>
              </a:rPr>
              <a:t>/&gt;</a:t>
            </a:r>
          </a:p>
          <a:p>
            <a:r>
              <a:rPr lang="en-US" sz="2000" b="0" dirty="0">
                <a:effectLst/>
                <a:latin typeface="Consolas" panose="020B0609020204030204" pitchFamily="49" charset="0"/>
              </a:rPr>
              <a:t>        </a:t>
            </a:r>
            <a:r>
              <a:rPr lang="en-US" sz="2000" b="0" dirty="0" err="1">
                <a:effectLst/>
                <a:latin typeface="Consolas" panose="020B0609020204030204" pitchFamily="49" charset="0"/>
              </a:rPr>
              <a:t>TotalConfirmed</a:t>
            </a:r>
            <a:r>
              <a:rPr lang="en-US" sz="2000" b="0" dirty="0">
                <a:effectLst/>
                <a:latin typeface="Consolas" panose="020B0609020204030204" pitchFamily="49" charset="0"/>
              </a:rPr>
              <a:t> : &lt;span id="</a:t>
            </a:r>
            <a:r>
              <a:rPr lang="en-US" sz="2000" b="0" dirty="0" err="1">
                <a:effectLst/>
                <a:latin typeface="Consolas" panose="020B0609020204030204" pitchFamily="49" charset="0"/>
              </a:rPr>
              <a:t>dataTotalConfirmed</a:t>
            </a:r>
            <a:r>
              <a:rPr lang="en-US" sz="2000" b="0" dirty="0">
                <a:effectLst/>
                <a:latin typeface="Consolas" panose="020B0609020204030204" pitchFamily="49" charset="0"/>
              </a:rPr>
              <a:t>"&gt;&lt;/span&gt; &lt;</a:t>
            </a:r>
            <a:r>
              <a:rPr lang="en-US" sz="2000" b="0" dirty="0" err="1">
                <a:effectLst/>
                <a:latin typeface="Consolas" panose="020B0609020204030204" pitchFamily="49" charset="0"/>
              </a:rPr>
              <a:t>br</a:t>
            </a:r>
            <a:r>
              <a:rPr lang="en-US" sz="2000" b="0" dirty="0">
                <a:effectLst/>
                <a:latin typeface="Consolas" panose="020B0609020204030204" pitchFamily="49" charset="0"/>
              </a:rPr>
              <a:t>/&gt;</a:t>
            </a:r>
          </a:p>
          <a:p>
            <a:r>
              <a:rPr lang="en-US" sz="2000" b="0" dirty="0">
                <a:effectLst/>
                <a:latin typeface="Consolas" panose="020B0609020204030204" pitchFamily="49" charset="0"/>
              </a:rPr>
              <a:t>        </a:t>
            </a:r>
            <a:r>
              <a:rPr lang="en-US" sz="2000" b="0" dirty="0" err="1">
                <a:effectLst/>
                <a:latin typeface="Consolas" panose="020B0609020204030204" pitchFamily="49" charset="0"/>
              </a:rPr>
              <a:t>TotalDeaths</a:t>
            </a:r>
            <a:r>
              <a:rPr lang="en-US" sz="2000" b="0" dirty="0">
                <a:effectLst/>
                <a:latin typeface="Consolas" panose="020B0609020204030204" pitchFamily="49" charset="0"/>
              </a:rPr>
              <a:t> : &lt;span id="</a:t>
            </a:r>
            <a:r>
              <a:rPr lang="en-US" sz="2000" b="0" dirty="0" err="1">
                <a:effectLst/>
                <a:latin typeface="Consolas" panose="020B0609020204030204" pitchFamily="49" charset="0"/>
              </a:rPr>
              <a:t>dataTotalDeaths</a:t>
            </a:r>
            <a:r>
              <a:rPr lang="en-US" sz="2000" b="0" dirty="0">
                <a:effectLst/>
                <a:latin typeface="Consolas" panose="020B0609020204030204" pitchFamily="49" charset="0"/>
              </a:rPr>
              <a:t>"&gt;&lt;/span&gt; &lt;</a:t>
            </a:r>
            <a:r>
              <a:rPr lang="en-US" sz="2000" b="0" dirty="0" err="1">
                <a:effectLst/>
                <a:latin typeface="Consolas" panose="020B0609020204030204" pitchFamily="49" charset="0"/>
              </a:rPr>
              <a:t>br</a:t>
            </a:r>
            <a:r>
              <a:rPr lang="en-US" sz="2000" b="0" dirty="0">
                <a:effectLst/>
                <a:latin typeface="Consolas" panose="020B0609020204030204" pitchFamily="49" charset="0"/>
              </a:rPr>
              <a:t>/&gt;</a:t>
            </a:r>
          </a:p>
          <a:p>
            <a:r>
              <a:rPr lang="en-US" sz="2000" b="0" dirty="0">
                <a:effectLst/>
                <a:latin typeface="Consolas" panose="020B0609020204030204" pitchFamily="49" charset="0"/>
              </a:rPr>
              <a:t>        </a:t>
            </a:r>
            <a:r>
              <a:rPr lang="en-US" sz="2000" b="0" dirty="0" err="1">
                <a:effectLst/>
                <a:latin typeface="Consolas" panose="020B0609020204030204" pitchFamily="49" charset="0"/>
              </a:rPr>
              <a:t>TotalRecovered</a:t>
            </a:r>
            <a:r>
              <a:rPr lang="en-US" sz="2000" b="0" dirty="0">
                <a:effectLst/>
                <a:latin typeface="Consolas" panose="020B0609020204030204" pitchFamily="49" charset="0"/>
              </a:rPr>
              <a:t> : &lt;span id="</a:t>
            </a:r>
            <a:r>
              <a:rPr lang="en-US" sz="2000" b="0" dirty="0" err="1">
                <a:effectLst/>
                <a:latin typeface="Consolas" panose="020B0609020204030204" pitchFamily="49" charset="0"/>
              </a:rPr>
              <a:t>dataTotalRecovered</a:t>
            </a:r>
            <a:r>
              <a:rPr lang="en-US" sz="2000" b="0" dirty="0">
                <a:effectLst/>
                <a:latin typeface="Consolas" panose="020B0609020204030204" pitchFamily="49" charset="0"/>
              </a:rPr>
              <a:t>"&gt;&lt;/span&gt; &lt;</a:t>
            </a:r>
            <a:r>
              <a:rPr lang="en-US" sz="2000" b="0" dirty="0" err="1">
                <a:effectLst/>
                <a:latin typeface="Consolas" panose="020B0609020204030204" pitchFamily="49" charset="0"/>
              </a:rPr>
              <a:t>br</a:t>
            </a:r>
            <a:r>
              <a:rPr lang="en-US" sz="2000" b="0" dirty="0">
                <a:effectLst/>
                <a:latin typeface="Consolas" panose="020B0609020204030204" pitchFamily="49" charset="0"/>
              </a:rPr>
              <a:t>/&gt;</a:t>
            </a:r>
          </a:p>
          <a:p>
            <a:br>
              <a:rPr lang="en-US" sz="2000" b="0" dirty="0">
                <a:effectLst/>
                <a:latin typeface="Consolas" panose="020B0609020204030204" pitchFamily="49" charset="0"/>
              </a:rPr>
            </a:br>
            <a:r>
              <a:rPr lang="en-US" sz="2000" b="0" dirty="0">
                <a:effectLst/>
                <a:latin typeface="Consolas" panose="020B0609020204030204" pitchFamily="49" charset="0"/>
              </a:rPr>
              <a:t>   &lt;/p&gt; </a:t>
            </a:r>
          </a:p>
          <a:p>
            <a:r>
              <a:rPr lang="en-US"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242149449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Covid cases</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sp>
        <p:nvSpPr>
          <p:cNvPr id="7" name="TextBox 6">
            <a:extLst>
              <a:ext uri="{FF2B5EF4-FFF2-40B4-BE49-F238E27FC236}">
                <a16:creationId xmlns:a16="http://schemas.microsoft.com/office/drawing/2014/main" id="{C030110F-B05F-498A-9AD7-EEBBD47E64FC}"/>
              </a:ext>
            </a:extLst>
          </p:cNvPr>
          <p:cNvSpPr txBox="1"/>
          <p:nvPr/>
        </p:nvSpPr>
        <p:spPr>
          <a:xfrm>
            <a:off x="511865" y="1868487"/>
            <a:ext cx="11168270" cy="3139321"/>
          </a:xfrm>
          <a:prstGeom prst="rect">
            <a:avLst/>
          </a:prstGeom>
          <a:noFill/>
        </p:spPr>
        <p:txBody>
          <a:bodyPr wrap="square">
            <a:spAutoFit/>
          </a:bodyPr>
          <a:lstStyle/>
          <a:p>
            <a:r>
              <a:rPr lang="en-US" b="0" dirty="0">
                <a:effectLst/>
                <a:latin typeface="Consolas" panose="020B0609020204030204" pitchFamily="49" charset="0"/>
              </a:rPr>
              <a:t>&lt;script&gt;</a:t>
            </a:r>
          </a:p>
          <a:p>
            <a:r>
              <a:rPr lang="en-US" b="0" dirty="0">
                <a:effectLst/>
                <a:latin typeface="Consolas" panose="020B0609020204030204" pitchFamily="49" charset="0"/>
              </a:rPr>
              <a:t>        fetch('https://api.covid19api.com/summary').then((</a:t>
            </a:r>
            <a:r>
              <a:rPr lang="en-US" b="0" dirty="0" err="1">
                <a:effectLst/>
                <a:latin typeface="Consolas" panose="020B0609020204030204" pitchFamily="49" charset="0"/>
              </a:rPr>
              <a:t>apidata</a:t>
            </a:r>
            <a:r>
              <a:rPr lang="en-US" b="0" dirty="0">
                <a:effectLst/>
                <a:latin typeface="Consolas" panose="020B0609020204030204" pitchFamily="49" charset="0"/>
              </a:rPr>
              <a:t>)=&gt;{</a:t>
            </a:r>
          </a:p>
          <a:p>
            <a:br>
              <a:rPr lang="en-US" b="0" dirty="0">
                <a:effectLst/>
                <a:latin typeface="Consolas" panose="020B0609020204030204" pitchFamily="49" charset="0"/>
              </a:rPr>
            </a:br>
            <a:r>
              <a:rPr lang="en-US" b="0" dirty="0">
                <a:effectLst/>
                <a:latin typeface="Consolas" panose="020B0609020204030204" pitchFamily="49" charset="0"/>
              </a:rPr>
              <a:t>            console.log(</a:t>
            </a:r>
            <a:r>
              <a:rPr lang="en-US" b="0" dirty="0" err="1">
                <a:effectLst/>
                <a:latin typeface="Consolas" panose="020B0609020204030204" pitchFamily="49" charset="0"/>
              </a:rPr>
              <a:t>apidata</a:t>
            </a:r>
            <a:r>
              <a:rPr lang="en-US" b="0" dirty="0">
                <a:effectLst/>
                <a:latin typeface="Consolas" panose="020B0609020204030204" pitchFamily="49" charset="0"/>
              </a:rPr>
              <a:t>);</a:t>
            </a:r>
          </a:p>
          <a:p>
            <a:br>
              <a:rPr lang="en-US" b="0" dirty="0">
                <a:effectLst/>
                <a:latin typeface="Consolas" panose="020B0609020204030204" pitchFamily="49" charset="0"/>
              </a:rPr>
            </a:br>
            <a:r>
              <a:rPr lang="en-US" b="0" dirty="0">
                <a:effectLst/>
                <a:latin typeface="Consolas" panose="020B0609020204030204" pitchFamily="49" charset="0"/>
              </a:rPr>
              <a:t>            return </a:t>
            </a:r>
            <a:r>
              <a:rPr lang="en-US" b="0" dirty="0" err="1">
                <a:effectLst/>
                <a:latin typeface="Consolas" panose="020B0609020204030204" pitchFamily="49" charset="0"/>
              </a:rPr>
              <a:t>apidata.json</a:t>
            </a:r>
            <a:r>
              <a:rPr lang="en-US" b="0" dirty="0">
                <a:effectLst/>
                <a:latin typeface="Consolas" panose="020B0609020204030204" pitchFamily="49" charset="0"/>
              </a:rPr>
              <a:t>();</a:t>
            </a:r>
          </a:p>
          <a:p>
            <a:br>
              <a:rPr lang="en-US" b="0" dirty="0">
                <a:effectLst/>
                <a:latin typeface="Consolas" panose="020B0609020204030204" pitchFamily="49" charset="0"/>
              </a:rPr>
            </a:br>
            <a:r>
              <a:rPr lang="en-US" b="0" dirty="0">
                <a:effectLst/>
                <a:latin typeface="Consolas" panose="020B0609020204030204" pitchFamily="49" charset="0"/>
              </a:rPr>
              <a:t>            }).then((</a:t>
            </a:r>
            <a:r>
              <a:rPr lang="en-US" b="0" dirty="0" err="1">
                <a:effectLst/>
                <a:latin typeface="Consolas" panose="020B0609020204030204" pitchFamily="49" charset="0"/>
              </a:rPr>
              <a:t>actualdata</a:t>
            </a:r>
            <a:r>
              <a:rPr lang="en-US" b="0" dirty="0">
                <a:effectLst/>
                <a:latin typeface="Consolas" panose="020B0609020204030204" pitchFamily="49" charset="0"/>
              </a:rPr>
              <a:t>) =&gt;{</a:t>
            </a:r>
          </a:p>
          <a:p>
            <a:r>
              <a:rPr lang="en-US" b="0" dirty="0">
                <a:effectLst/>
                <a:latin typeface="Consolas" panose="020B0609020204030204" pitchFamily="49" charset="0"/>
              </a:rPr>
              <a:t>             </a:t>
            </a:r>
          </a:p>
          <a:p>
            <a:r>
              <a:rPr lang="en-US" b="0" dirty="0">
                <a:effectLst/>
                <a:latin typeface="Consolas" panose="020B0609020204030204" pitchFamily="49" charset="0"/>
              </a:rPr>
              <a:t>                </a:t>
            </a:r>
          </a:p>
          <a:p>
            <a:r>
              <a:rPr lang="en-US"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38266484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Covid cases</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sp>
        <p:nvSpPr>
          <p:cNvPr id="7" name="TextBox 6">
            <a:extLst>
              <a:ext uri="{FF2B5EF4-FFF2-40B4-BE49-F238E27FC236}">
                <a16:creationId xmlns:a16="http://schemas.microsoft.com/office/drawing/2014/main" id="{C030110F-B05F-498A-9AD7-EEBBD47E64FC}"/>
              </a:ext>
            </a:extLst>
          </p:cNvPr>
          <p:cNvSpPr txBox="1"/>
          <p:nvPr/>
        </p:nvSpPr>
        <p:spPr>
          <a:xfrm>
            <a:off x="511865" y="1868487"/>
            <a:ext cx="11168270" cy="4801314"/>
          </a:xfrm>
          <a:prstGeom prst="rect">
            <a:avLst/>
          </a:prstGeom>
          <a:noFill/>
        </p:spPr>
        <p:txBody>
          <a:bodyPr wrap="square">
            <a:spAutoFit/>
          </a:bodyPr>
          <a:lstStyle/>
          <a:p>
            <a:r>
              <a:rPr lang="en-US" b="0" dirty="0">
                <a:effectLst/>
                <a:latin typeface="Consolas" panose="020B0609020204030204" pitchFamily="49" charset="0"/>
              </a:rPr>
              <a:t>             </a:t>
            </a:r>
            <a:r>
              <a:rPr lang="en-US" b="0" dirty="0" err="1">
                <a:effectLst/>
                <a:latin typeface="Consolas" panose="020B0609020204030204" pitchFamily="49" charset="0"/>
              </a:rPr>
              <a:t>document.getElementById</a:t>
            </a:r>
            <a:r>
              <a:rPr lang="en-US" b="0" dirty="0">
                <a:effectLst/>
                <a:latin typeface="Consolas" panose="020B0609020204030204" pitchFamily="49" charset="0"/>
              </a:rPr>
              <a:t>("data").</a:t>
            </a:r>
            <a:r>
              <a:rPr lang="en-US" b="0" dirty="0" err="1">
                <a:effectLst/>
                <a:latin typeface="Consolas" panose="020B0609020204030204" pitchFamily="49" charset="0"/>
              </a:rPr>
              <a:t>innerHTML</a:t>
            </a:r>
            <a:r>
              <a:rPr lang="en-US" b="0" dirty="0">
                <a:effectLst/>
                <a:latin typeface="Consolas" panose="020B0609020204030204" pitchFamily="49" charset="0"/>
              </a:rPr>
              <a:t>="&lt;b&gt;" + </a:t>
            </a:r>
            <a:r>
              <a:rPr lang="en-US" b="0" dirty="0" err="1">
                <a:effectLst/>
                <a:latin typeface="Consolas" panose="020B0609020204030204" pitchFamily="49" charset="0"/>
              </a:rPr>
              <a:t>actualdata.Countries</a:t>
            </a:r>
            <a:r>
              <a:rPr lang="en-US" b="0" dirty="0">
                <a:effectLst/>
                <a:latin typeface="Consolas" panose="020B0609020204030204" pitchFamily="49" charset="0"/>
              </a:rPr>
              <a:t>[76].Country +"&lt;/b&gt;" ;</a:t>
            </a:r>
          </a:p>
          <a:p>
            <a:r>
              <a:rPr lang="en-US" b="0" dirty="0">
                <a:effectLst/>
                <a:latin typeface="Consolas" panose="020B0609020204030204" pitchFamily="49" charset="0"/>
              </a:rPr>
              <a:t>                </a:t>
            </a:r>
            <a:r>
              <a:rPr lang="en-US" b="0" dirty="0" err="1">
                <a:effectLst/>
                <a:latin typeface="Consolas" panose="020B0609020204030204" pitchFamily="49" charset="0"/>
              </a:rPr>
              <a:t>document.getElementById</a:t>
            </a:r>
            <a:r>
              <a:rPr lang="en-US" b="0" dirty="0">
                <a:effectLst/>
                <a:latin typeface="Consolas" panose="020B0609020204030204" pitchFamily="49" charset="0"/>
              </a:rPr>
              <a:t>("</a:t>
            </a:r>
            <a:r>
              <a:rPr lang="en-US" b="0" dirty="0" err="1">
                <a:effectLst/>
                <a:latin typeface="Consolas" panose="020B0609020204030204" pitchFamily="49" charset="0"/>
              </a:rPr>
              <a:t>dataNewConfirmed</a:t>
            </a:r>
            <a:r>
              <a:rPr lang="en-US" b="0" dirty="0">
                <a:effectLst/>
                <a:latin typeface="Consolas" panose="020B0609020204030204" pitchFamily="49" charset="0"/>
              </a:rPr>
              <a:t>").</a:t>
            </a:r>
            <a:r>
              <a:rPr lang="en-US" b="0" dirty="0" err="1">
                <a:effectLst/>
                <a:latin typeface="Consolas" panose="020B0609020204030204" pitchFamily="49" charset="0"/>
              </a:rPr>
              <a:t>innerHTML</a:t>
            </a:r>
            <a:r>
              <a:rPr lang="en-US" b="0" dirty="0">
                <a:effectLst/>
                <a:latin typeface="Consolas" panose="020B0609020204030204" pitchFamily="49" charset="0"/>
              </a:rPr>
              <a:t>="&lt;b&gt;" +  </a:t>
            </a:r>
            <a:r>
              <a:rPr lang="en-US" b="0" dirty="0" err="1">
                <a:effectLst/>
                <a:latin typeface="Consolas" panose="020B0609020204030204" pitchFamily="49" charset="0"/>
              </a:rPr>
              <a:t>actualdata.Countries</a:t>
            </a:r>
            <a:r>
              <a:rPr lang="en-US" b="0" dirty="0">
                <a:effectLst/>
                <a:latin typeface="Consolas" panose="020B0609020204030204" pitchFamily="49" charset="0"/>
              </a:rPr>
              <a:t>[76].</a:t>
            </a:r>
            <a:r>
              <a:rPr lang="en-US" b="0" dirty="0" err="1">
                <a:effectLst/>
                <a:latin typeface="Consolas" panose="020B0609020204030204" pitchFamily="49" charset="0"/>
              </a:rPr>
              <a:t>NewConfirmed</a:t>
            </a:r>
            <a:r>
              <a:rPr lang="en-US" b="0" dirty="0">
                <a:effectLst/>
                <a:latin typeface="Consolas" panose="020B0609020204030204" pitchFamily="49" charset="0"/>
              </a:rPr>
              <a:t> +"&lt;/b&gt;" ;</a:t>
            </a:r>
          </a:p>
          <a:p>
            <a:r>
              <a:rPr lang="en-US" b="0" dirty="0">
                <a:effectLst/>
                <a:latin typeface="Consolas" panose="020B0609020204030204" pitchFamily="49" charset="0"/>
              </a:rPr>
              <a:t>                </a:t>
            </a:r>
            <a:r>
              <a:rPr lang="en-US" b="0" dirty="0" err="1">
                <a:effectLst/>
                <a:latin typeface="Consolas" panose="020B0609020204030204" pitchFamily="49" charset="0"/>
              </a:rPr>
              <a:t>document.getElementById</a:t>
            </a:r>
            <a:r>
              <a:rPr lang="en-US" b="0" dirty="0">
                <a:effectLst/>
                <a:latin typeface="Consolas" panose="020B0609020204030204" pitchFamily="49" charset="0"/>
              </a:rPr>
              <a:t>("</a:t>
            </a:r>
            <a:r>
              <a:rPr lang="en-US" b="0" dirty="0" err="1">
                <a:effectLst/>
                <a:latin typeface="Consolas" panose="020B0609020204030204" pitchFamily="49" charset="0"/>
              </a:rPr>
              <a:t>dataNewDeaths</a:t>
            </a:r>
            <a:r>
              <a:rPr lang="en-US" b="0" dirty="0">
                <a:effectLst/>
                <a:latin typeface="Consolas" panose="020B0609020204030204" pitchFamily="49" charset="0"/>
              </a:rPr>
              <a:t>").</a:t>
            </a:r>
            <a:r>
              <a:rPr lang="en-US" b="0" dirty="0" err="1">
                <a:effectLst/>
                <a:latin typeface="Consolas" panose="020B0609020204030204" pitchFamily="49" charset="0"/>
              </a:rPr>
              <a:t>innerHTML</a:t>
            </a:r>
            <a:r>
              <a:rPr lang="en-US" b="0" dirty="0">
                <a:effectLst/>
                <a:latin typeface="Consolas" panose="020B0609020204030204" pitchFamily="49" charset="0"/>
              </a:rPr>
              <a:t>="&lt;b&gt;" +  </a:t>
            </a:r>
            <a:r>
              <a:rPr lang="en-US" b="0" dirty="0" err="1">
                <a:effectLst/>
                <a:latin typeface="Consolas" panose="020B0609020204030204" pitchFamily="49" charset="0"/>
              </a:rPr>
              <a:t>actualdata.Countries</a:t>
            </a:r>
            <a:r>
              <a:rPr lang="en-US" b="0" dirty="0">
                <a:effectLst/>
                <a:latin typeface="Consolas" panose="020B0609020204030204" pitchFamily="49" charset="0"/>
              </a:rPr>
              <a:t>[76].</a:t>
            </a:r>
            <a:r>
              <a:rPr lang="en-US" b="0" dirty="0" err="1">
                <a:effectLst/>
                <a:latin typeface="Consolas" panose="020B0609020204030204" pitchFamily="49" charset="0"/>
              </a:rPr>
              <a:t>NewDeaths</a:t>
            </a:r>
            <a:r>
              <a:rPr lang="en-US" b="0" dirty="0">
                <a:effectLst/>
                <a:latin typeface="Consolas" panose="020B0609020204030204" pitchFamily="49" charset="0"/>
              </a:rPr>
              <a:t> +"&lt;/b&gt;" ;</a:t>
            </a:r>
          </a:p>
          <a:p>
            <a:r>
              <a:rPr lang="en-US" b="0" dirty="0">
                <a:effectLst/>
                <a:latin typeface="Consolas" panose="020B0609020204030204" pitchFamily="49" charset="0"/>
              </a:rPr>
              <a:t>                </a:t>
            </a:r>
            <a:r>
              <a:rPr lang="en-US" b="0" dirty="0" err="1">
                <a:effectLst/>
                <a:latin typeface="Consolas" panose="020B0609020204030204" pitchFamily="49" charset="0"/>
              </a:rPr>
              <a:t>document.getElementById</a:t>
            </a:r>
            <a:r>
              <a:rPr lang="en-US" b="0" dirty="0">
                <a:effectLst/>
                <a:latin typeface="Consolas" panose="020B0609020204030204" pitchFamily="49" charset="0"/>
              </a:rPr>
              <a:t>("</a:t>
            </a:r>
            <a:r>
              <a:rPr lang="en-US" b="0" dirty="0" err="1">
                <a:effectLst/>
                <a:latin typeface="Consolas" panose="020B0609020204030204" pitchFamily="49" charset="0"/>
              </a:rPr>
              <a:t>dataTotalConfirmed</a:t>
            </a:r>
            <a:r>
              <a:rPr lang="en-US" b="0" dirty="0">
                <a:effectLst/>
                <a:latin typeface="Consolas" panose="020B0609020204030204" pitchFamily="49" charset="0"/>
              </a:rPr>
              <a:t>").</a:t>
            </a:r>
            <a:r>
              <a:rPr lang="en-US" b="0" dirty="0" err="1">
                <a:effectLst/>
                <a:latin typeface="Consolas" panose="020B0609020204030204" pitchFamily="49" charset="0"/>
              </a:rPr>
              <a:t>innerHTML</a:t>
            </a:r>
            <a:r>
              <a:rPr lang="en-US" b="0" dirty="0">
                <a:effectLst/>
                <a:latin typeface="Consolas" panose="020B0609020204030204" pitchFamily="49" charset="0"/>
              </a:rPr>
              <a:t>="&lt;b&gt;" +  </a:t>
            </a:r>
            <a:r>
              <a:rPr lang="en-US" b="0" dirty="0" err="1">
                <a:effectLst/>
                <a:latin typeface="Consolas" panose="020B0609020204030204" pitchFamily="49" charset="0"/>
              </a:rPr>
              <a:t>actualdata.Countries</a:t>
            </a:r>
            <a:r>
              <a:rPr lang="en-US" b="0" dirty="0">
                <a:effectLst/>
                <a:latin typeface="Consolas" panose="020B0609020204030204" pitchFamily="49" charset="0"/>
              </a:rPr>
              <a:t>[76].</a:t>
            </a:r>
            <a:r>
              <a:rPr lang="en-US" b="0" dirty="0" err="1">
                <a:effectLst/>
                <a:latin typeface="Consolas" panose="020B0609020204030204" pitchFamily="49" charset="0"/>
              </a:rPr>
              <a:t>TotalConfirmed</a:t>
            </a:r>
            <a:r>
              <a:rPr lang="en-US" b="0" dirty="0">
                <a:effectLst/>
                <a:latin typeface="Consolas" panose="020B0609020204030204" pitchFamily="49" charset="0"/>
              </a:rPr>
              <a:t> +"&lt;/b&gt;" ;</a:t>
            </a:r>
          </a:p>
          <a:p>
            <a:r>
              <a:rPr lang="en-US" b="0" dirty="0">
                <a:effectLst/>
                <a:latin typeface="Consolas" panose="020B0609020204030204" pitchFamily="49" charset="0"/>
              </a:rPr>
              <a:t>                </a:t>
            </a:r>
            <a:r>
              <a:rPr lang="en-US" b="0" dirty="0" err="1">
                <a:effectLst/>
                <a:latin typeface="Consolas" panose="020B0609020204030204" pitchFamily="49" charset="0"/>
              </a:rPr>
              <a:t>document.getElementById</a:t>
            </a:r>
            <a:r>
              <a:rPr lang="en-US" b="0" dirty="0">
                <a:effectLst/>
                <a:latin typeface="Consolas" panose="020B0609020204030204" pitchFamily="49" charset="0"/>
              </a:rPr>
              <a:t>("</a:t>
            </a:r>
            <a:r>
              <a:rPr lang="en-US" b="0" dirty="0" err="1">
                <a:effectLst/>
                <a:latin typeface="Consolas" panose="020B0609020204030204" pitchFamily="49" charset="0"/>
              </a:rPr>
              <a:t>dataTotalDeaths</a:t>
            </a:r>
            <a:r>
              <a:rPr lang="en-US" b="0" dirty="0">
                <a:effectLst/>
                <a:latin typeface="Consolas" panose="020B0609020204030204" pitchFamily="49" charset="0"/>
              </a:rPr>
              <a:t>").</a:t>
            </a:r>
            <a:r>
              <a:rPr lang="en-US" b="0" dirty="0" err="1">
                <a:effectLst/>
                <a:latin typeface="Consolas" panose="020B0609020204030204" pitchFamily="49" charset="0"/>
              </a:rPr>
              <a:t>innerHTML</a:t>
            </a:r>
            <a:r>
              <a:rPr lang="en-US" b="0" dirty="0">
                <a:effectLst/>
                <a:latin typeface="Consolas" panose="020B0609020204030204" pitchFamily="49" charset="0"/>
              </a:rPr>
              <a:t>="&lt;b&gt;" +  </a:t>
            </a:r>
            <a:r>
              <a:rPr lang="en-US" b="0" dirty="0" err="1">
                <a:effectLst/>
                <a:latin typeface="Consolas" panose="020B0609020204030204" pitchFamily="49" charset="0"/>
              </a:rPr>
              <a:t>actualdata.Countries</a:t>
            </a:r>
            <a:r>
              <a:rPr lang="en-US" b="0" dirty="0">
                <a:effectLst/>
                <a:latin typeface="Consolas" panose="020B0609020204030204" pitchFamily="49" charset="0"/>
              </a:rPr>
              <a:t>[76].</a:t>
            </a:r>
            <a:r>
              <a:rPr lang="en-US" b="0" dirty="0" err="1">
                <a:effectLst/>
                <a:latin typeface="Consolas" panose="020B0609020204030204" pitchFamily="49" charset="0"/>
              </a:rPr>
              <a:t>TotalDeaths</a:t>
            </a:r>
            <a:r>
              <a:rPr lang="en-US" b="0" dirty="0">
                <a:effectLst/>
                <a:latin typeface="Consolas" panose="020B0609020204030204" pitchFamily="49" charset="0"/>
              </a:rPr>
              <a:t> +"&lt;/b&gt;" ;</a:t>
            </a:r>
          </a:p>
          <a:p>
            <a:r>
              <a:rPr lang="en-US" b="0" dirty="0">
                <a:effectLst/>
                <a:latin typeface="Consolas" panose="020B0609020204030204" pitchFamily="49" charset="0"/>
              </a:rPr>
              <a:t>                </a:t>
            </a:r>
            <a:r>
              <a:rPr lang="en-US" b="0" dirty="0" err="1">
                <a:effectLst/>
                <a:latin typeface="Consolas" panose="020B0609020204030204" pitchFamily="49" charset="0"/>
              </a:rPr>
              <a:t>document.getElementById</a:t>
            </a:r>
            <a:r>
              <a:rPr lang="en-US" b="0" dirty="0">
                <a:effectLst/>
                <a:latin typeface="Consolas" panose="020B0609020204030204" pitchFamily="49" charset="0"/>
              </a:rPr>
              <a:t>("</a:t>
            </a:r>
            <a:r>
              <a:rPr lang="en-US" b="0" dirty="0" err="1">
                <a:effectLst/>
                <a:latin typeface="Consolas" panose="020B0609020204030204" pitchFamily="49" charset="0"/>
              </a:rPr>
              <a:t>dataTotalRecovered</a:t>
            </a:r>
            <a:r>
              <a:rPr lang="en-US" b="0" dirty="0">
                <a:effectLst/>
                <a:latin typeface="Consolas" panose="020B0609020204030204" pitchFamily="49" charset="0"/>
              </a:rPr>
              <a:t>").</a:t>
            </a:r>
            <a:r>
              <a:rPr lang="en-US" b="0" dirty="0" err="1">
                <a:effectLst/>
                <a:latin typeface="Consolas" panose="020B0609020204030204" pitchFamily="49" charset="0"/>
              </a:rPr>
              <a:t>innerHTML</a:t>
            </a:r>
            <a:r>
              <a:rPr lang="en-US" b="0" dirty="0">
                <a:effectLst/>
                <a:latin typeface="Consolas" panose="020B0609020204030204" pitchFamily="49" charset="0"/>
              </a:rPr>
              <a:t>="&lt;b&gt;" +  </a:t>
            </a:r>
            <a:r>
              <a:rPr lang="en-US" b="0" dirty="0" err="1">
                <a:effectLst/>
                <a:latin typeface="Consolas" panose="020B0609020204030204" pitchFamily="49" charset="0"/>
              </a:rPr>
              <a:t>actualdata.Countries</a:t>
            </a:r>
            <a:r>
              <a:rPr lang="en-US" b="0" dirty="0">
                <a:effectLst/>
                <a:latin typeface="Consolas" panose="020B0609020204030204" pitchFamily="49" charset="0"/>
              </a:rPr>
              <a:t>[76].</a:t>
            </a:r>
            <a:r>
              <a:rPr lang="en-US" b="0" dirty="0" err="1">
                <a:effectLst/>
                <a:latin typeface="Consolas" panose="020B0609020204030204" pitchFamily="49" charset="0"/>
              </a:rPr>
              <a:t>TotalRecovered</a:t>
            </a:r>
            <a:r>
              <a:rPr lang="en-US" b="0" dirty="0">
                <a:effectLst/>
                <a:latin typeface="Consolas" panose="020B0609020204030204" pitchFamily="49" charset="0"/>
              </a:rPr>
              <a:t> +"&lt;/b&gt;" ;</a:t>
            </a:r>
          </a:p>
          <a:p>
            <a:br>
              <a:rPr lang="en-US" b="0" dirty="0">
                <a:effectLst/>
                <a:latin typeface="Consolas" panose="020B0609020204030204" pitchFamily="49" charset="0"/>
              </a:rPr>
            </a:br>
            <a:r>
              <a:rPr lang="en-US" b="0" dirty="0">
                <a:effectLst/>
                <a:latin typeface="Consolas" panose="020B0609020204030204" pitchFamily="49" charset="0"/>
              </a:rPr>
              <a:t>            }).catch((error) =&gt;{</a:t>
            </a:r>
          </a:p>
          <a:p>
            <a:r>
              <a:rPr lang="en-US" b="0" dirty="0">
                <a:effectLst/>
                <a:latin typeface="Consolas" panose="020B0609020204030204" pitchFamily="49" charset="0"/>
              </a:rPr>
              <a:t>                console.log(error);</a:t>
            </a:r>
          </a:p>
          <a:p>
            <a:r>
              <a:rPr lang="en-US" b="0" dirty="0">
                <a:effectLst/>
                <a:latin typeface="Consolas" panose="020B0609020204030204" pitchFamily="49" charset="0"/>
              </a:rPr>
              <a:t>            });</a:t>
            </a:r>
          </a:p>
          <a:p>
            <a:r>
              <a:rPr lang="en-US" b="0" dirty="0">
                <a:effectLst/>
                <a:latin typeface="Consolas" panose="020B0609020204030204" pitchFamily="49" charset="0"/>
              </a:rPr>
              <a:t>    &lt;/script&gt;</a:t>
            </a:r>
          </a:p>
        </p:txBody>
      </p:sp>
    </p:spTree>
    <p:extLst>
      <p:ext uri="{BB962C8B-B14F-4D97-AF65-F5344CB8AC3E}">
        <p14:creationId xmlns:p14="http://schemas.microsoft.com/office/powerpoint/2010/main" val="3597540435"/>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Some API</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sp>
        <p:nvSpPr>
          <p:cNvPr id="7" name="TextBox 6">
            <a:extLst>
              <a:ext uri="{FF2B5EF4-FFF2-40B4-BE49-F238E27FC236}">
                <a16:creationId xmlns:a16="http://schemas.microsoft.com/office/drawing/2014/main" id="{C030110F-B05F-498A-9AD7-EEBBD47E64FC}"/>
              </a:ext>
            </a:extLst>
          </p:cNvPr>
          <p:cNvSpPr txBox="1"/>
          <p:nvPr/>
        </p:nvSpPr>
        <p:spPr>
          <a:xfrm>
            <a:off x="511865" y="1868487"/>
            <a:ext cx="11168270" cy="1754326"/>
          </a:xfrm>
          <a:prstGeom prst="rect">
            <a:avLst/>
          </a:prstGeom>
          <a:noFill/>
        </p:spPr>
        <p:txBody>
          <a:bodyPr wrap="square">
            <a:spAutoFit/>
          </a:bodyPr>
          <a:lstStyle/>
          <a:p>
            <a:r>
              <a:rPr lang="en-US" b="0" dirty="0">
                <a:effectLst/>
                <a:latin typeface="Consolas" panose="020B0609020204030204" pitchFamily="49" charset="0"/>
              </a:rPr>
              <a:t>https://cat-fact.herokuapp.com/facts</a:t>
            </a:r>
          </a:p>
          <a:p>
            <a:r>
              <a:rPr lang="en-US" b="0" dirty="0">
                <a:effectLst/>
                <a:latin typeface="Consolas" panose="020B0609020204030204" pitchFamily="49" charset="0"/>
              </a:rPr>
              <a:t>https://www.boredapi.com/api/activity</a:t>
            </a:r>
          </a:p>
          <a:p>
            <a:r>
              <a:rPr lang="en-US" b="0" dirty="0">
                <a:effectLst/>
                <a:latin typeface="Consolas" panose="020B0609020204030204" pitchFamily="49" charset="0"/>
              </a:rPr>
              <a:t>https://official-joke-api.appspot.com/random_joke</a:t>
            </a:r>
          </a:p>
          <a:p>
            <a:r>
              <a:rPr lang="en-US" b="0" dirty="0">
                <a:effectLst/>
                <a:latin typeface="Consolas" panose="020B0609020204030204" pitchFamily="49" charset="0"/>
                <a:hlinkClick r:id="rId2"/>
              </a:rPr>
              <a:t>https://freegeoip.app/json/</a:t>
            </a:r>
            <a:endParaRPr lang="en-US" b="0" dirty="0">
              <a:effectLst/>
              <a:latin typeface="Consolas" panose="020B0609020204030204" pitchFamily="49" charset="0"/>
            </a:endParaRPr>
          </a:p>
          <a:p>
            <a:endParaRPr lang="en-US" dirty="0">
              <a:latin typeface="Consolas" panose="020B0609020204030204" pitchFamily="49" charset="0"/>
            </a:endParaRPr>
          </a:p>
          <a:p>
            <a:r>
              <a:rPr lang="en-US" b="0" dirty="0">
                <a:effectLst/>
                <a:latin typeface="Consolas" panose="020B0609020204030204" pitchFamily="49" charset="0"/>
              </a:rPr>
              <a:t>https://mixedanalytics.com/blog/list-actually-free-open-no-auth-needed-apis/</a:t>
            </a:r>
          </a:p>
        </p:txBody>
      </p:sp>
    </p:spTree>
    <p:extLst>
      <p:ext uri="{BB962C8B-B14F-4D97-AF65-F5344CB8AC3E}">
        <p14:creationId xmlns:p14="http://schemas.microsoft.com/office/powerpoint/2010/main" val="370458598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Gold Price</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4" name="Picture 3">
            <a:extLst>
              <a:ext uri="{FF2B5EF4-FFF2-40B4-BE49-F238E27FC236}">
                <a16:creationId xmlns:a16="http://schemas.microsoft.com/office/drawing/2014/main" id="{60802940-B51E-48E4-BFE0-0178C33F2DFE}"/>
              </a:ext>
            </a:extLst>
          </p:cNvPr>
          <p:cNvPicPr>
            <a:picLocks noChangeAspect="1"/>
          </p:cNvPicPr>
          <p:nvPr/>
        </p:nvPicPr>
        <p:blipFill>
          <a:blip r:embed="rId2"/>
          <a:stretch>
            <a:fillRect/>
          </a:stretch>
        </p:blipFill>
        <p:spPr>
          <a:xfrm>
            <a:off x="730505" y="1761088"/>
            <a:ext cx="10461707" cy="2718147"/>
          </a:xfrm>
          <a:prstGeom prst="rect">
            <a:avLst/>
          </a:prstGeom>
        </p:spPr>
      </p:pic>
    </p:spTree>
    <p:extLst>
      <p:ext uri="{BB962C8B-B14F-4D97-AF65-F5344CB8AC3E}">
        <p14:creationId xmlns:p14="http://schemas.microsoft.com/office/powerpoint/2010/main" val="3923380714"/>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Gold Price</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sp>
        <p:nvSpPr>
          <p:cNvPr id="7" name="TextBox 6">
            <a:extLst>
              <a:ext uri="{FF2B5EF4-FFF2-40B4-BE49-F238E27FC236}">
                <a16:creationId xmlns:a16="http://schemas.microsoft.com/office/drawing/2014/main" id="{ADAFEBDE-0D97-44A5-A624-A822B90BDA48}"/>
              </a:ext>
            </a:extLst>
          </p:cNvPr>
          <p:cNvSpPr txBox="1"/>
          <p:nvPr/>
        </p:nvSpPr>
        <p:spPr>
          <a:xfrm>
            <a:off x="5257801" y="365126"/>
            <a:ext cx="6096000" cy="6463308"/>
          </a:xfrm>
          <a:prstGeom prst="rect">
            <a:avLst/>
          </a:prstGeom>
          <a:noFill/>
        </p:spPr>
        <p:txBody>
          <a:bodyPr wrap="square">
            <a:spAutoFit/>
          </a:bodyPr>
          <a:lstStyle/>
          <a:p>
            <a:r>
              <a:rPr lang="en-US" b="0" dirty="0">
                <a:effectLst/>
                <a:latin typeface="Consolas" panose="020B0609020204030204" pitchFamily="49" charset="0"/>
              </a:rPr>
              <a:t>&lt;script&gt;</a:t>
            </a:r>
          </a:p>
          <a:p>
            <a:br>
              <a:rPr lang="en-US" b="0" dirty="0">
                <a:effectLst/>
                <a:latin typeface="Consolas" panose="020B0609020204030204" pitchFamily="49" charset="0"/>
              </a:rPr>
            </a:br>
            <a:r>
              <a:rPr lang="en-US" b="0" dirty="0">
                <a:effectLst/>
                <a:latin typeface="Consolas" panose="020B0609020204030204" pitchFamily="49" charset="0"/>
              </a:rPr>
              <a:t>var </a:t>
            </a:r>
            <a:r>
              <a:rPr lang="en-US" b="0" dirty="0" err="1">
                <a:effectLst/>
                <a:latin typeface="Consolas" panose="020B0609020204030204" pitchFamily="49" charset="0"/>
              </a:rPr>
              <a:t>myHeaders</a:t>
            </a:r>
            <a:r>
              <a:rPr lang="en-US" b="0" dirty="0">
                <a:effectLst/>
                <a:latin typeface="Consolas" panose="020B0609020204030204" pitchFamily="49" charset="0"/>
              </a:rPr>
              <a:t> = new Headers();</a:t>
            </a:r>
          </a:p>
          <a:p>
            <a:r>
              <a:rPr lang="en-US" b="0" dirty="0" err="1">
                <a:effectLst/>
                <a:latin typeface="Consolas" panose="020B0609020204030204" pitchFamily="49" charset="0"/>
              </a:rPr>
              <a:t>myHeaders.append</a:t>
            </a:r>
            <a:r>
              <a:rPr lang="en-US" b="0" dirty="0">
                <a:effectLst/>
                <a:latin typeface="Consolas" panose="020B0609020204030204" pitchFamily="49" charset="0"/>
              </a:rPr>
              <a:t>("x-access-token", "goldapi-1fl7ukoscgezd-io");</a:t>
            </a:r>
          </a:p>
          <a:p>
            <a:r>
              <a:rPr lang="en-US" b="0" dirty="0" err="1">
                <a:effectLst/>
                <a:latin typeface="Consolas" panose="020B0609020204030204" pitchFamily="49" charset="0"/>
              </a:rPr>
              <a:t>myHeaders.append</a:t>
            </a:r>
            <a:r>
              <a:rPr lang="en-US" b="0" dirty="0">
                <a:effectLst/>
                <a:latin typeface="Consolas" panose="020B0609020204030204" pitchFamily="49" charset="0"/>
              </a:rPr>
              <a:t>("Content-Type", "application/json");</a:t>
            </a:r>
          </a:p>
          <a:p>
            <a:br>
              <a:rPr lang="en-US" b="0" dirty="0">
                <a:effectLst/>
                <a:latin typeface="Consolas" panose="020B0609020204030204" pitchFamily="49" charset="0"/>
              </a:rPr>
            </a:br>
            <a:r>
              <a:rPr lang="en-US" b="0" dirty="0">
                <a:effectLst/>
                <a:latin typeface="Consolas" panose="020B0609020204030204" pitchFamily="49" charset="0"/>
              </a:rPr>
              <a:t>var </a:t>
            </a:r>
            <a:r>
              <a:rPr lang="en-US" b="0" dirty="0" err="1">
                <a:effectLst/>
                <a:latin typeface="Consolas" panose="020B0609020204030204" pitchFamily="49" charset="0"/>
              </a:rPr>
              <a:t>requestOptions</a:t>
            </a:r>
            <a:r>
              <a:rPr lang="en-US" b="0" dirty="0">
                <a:effectLst/>
                <a:latin typeface="Consolas" panose="020B0609020204030204" pitchFamily="49" charset="0"/>
              </a:rPr>
              <a:t> = {</a:t>
            </a:r>
          </a:p>
          <a:p>
            <a:r>
              <a:rPr lang="en-US" b="0" dirty="0">
                <a:effectLst/>
                <a:latin typeface="Consolas" panose="020B0609020204030204" pitchFamily="49" charset="0"/>
              </a:rPr>
              <a:t>  method: 'GET',</a:t>
            </a:r>
          </a:p>
          <a:p>
            <a:r>
              <a:rPr lang="en-US" b="0" dirty="0">
                <a:effectLst/>
                <a:latin typeface="Consolas" panose="020B0609020204030204" pitchFamily="49" charset="0"/>
              </a:rPr>
              <a:t>  headers: </a:t>
            </a:r>
            <a:r>
              <a:rPr lang="en-US" b="0" dirty="0" err="1">
                <a:effectLst/>
                <a:latin typeface="Consolas" panose="020B0609020204030204" pitchFamily="49" charset="0"/>
              </a:rPr>
              <a:t>myHeaders</a:t>
            </a:r>
            <a:r>
              <a:rPr lang="en-US" b="0" dirty="0">
                <a:effectLst/>
                <a:latin typeface="Consolas" panose="020B0609020204030204" pitchFamily="49" charset="0"/>
              </a:rPr>
              <a:t>,</a:t>
            </a:r>
          </a:p>
          <a:p>
            <a:r>
              <a:rPr lang="en-US" b="0" dirty="0">
                <a:effectLst/>
                <a:latin typeface="Consolas" panose="020B0609020204030204" pitchFamily="49" charset="0"/>
              </a:rPr>
              <a:t>  redirect: 'follow'</a:t>
            </a:r>
          </a:p>
          <a:p>
            <a:r>
              <a:rPr lang="en-US" b="0" dirty="0">
                <a:effectLst/>
                <a:latin typeface="Consolas" panose="020B0609020204030204" pitchFamily="49" charset="0"/>
              </a:rPr>
              <a:t>};</a:t>
            </a:r>
          </a:p>
          <a:p>
            <a:br>
              <a:rPr lang="en-US" b="0" dirty="0">
                <a:effectLst/>
                <a:latin typeface="Consolas" panose="020B0609020204030204" pitchFamily="49" charset="0"/>
              </a:rPr>
            </a:br>
            <a:r>
              <a:rPr lang="en-US" b="0" dirty="0">
                <a:effectLst/>
                <a:latin typeface="Consolas" panose="020B0609020204030204" pitchFamily="49" charset="0"/>
              </a:rPr>
              <a:t>fetch("https://www.goldapi.io/api/XAU/INR", </a:t>
            </a:r>
            <a:r>
              <a:rPr lang="en-US" b="0" dirty="0" err="1">
                <a:effectLst/>
                <a:latin typeface="Consolas" panose="020B0609020204030204" pitchFamily="49" charset="0"/>
              </a:rPr>
              <a:t>requestOptions</a:t>
            </a:r>
            <a:r>
              <a:rPr lang="en-US" b="0" dirty="0">
                <a:effectLst/>
                <a:latin typeface="Consolas" panose="020B0609020204030204" pitchFamily="49" charset="0"/>
              </a:rPr>
              <a:t>)</a:t>
            </a:r>
          </a:p>
          <a:p>
            <a:r>
              <a:rPr lang="en-US" b="0" dirty="0">
                <a:effectLst/>
                <a:latin typeface="Consolas" panose="020B0609020204030204" pitchFamily="49" charset="0"/>
              </a:rPr>
              <a:t>  .then(response =&gt; </a:t>
            </a:r>
            <a:r>
              <a:rPr lang="en-US" b="0" dirty="0" err="1">
                <a:effectLst/>
                <a:latin typeface="Consolas" panose="020B0609020204030204" pitchFamily="49" charset="0"/>
              </a:rPr>
              <a:t>response.text</a:t>
            </a:r>
            <a:r>
              <a:rPr lang="en-US" b="0" dirty="0">
                <a:effectLst/>
                <a:latin typeface="Consolas" panose="020B0609020204030204" pitchFamily="49" charset="0"/>
              </a:rPr>
              <a:t>())</a:t>
            </a:r>
          </a:p>
          <a:p>
            <a:r>
              <a:rPr lang="en-US" b="0" dirty="0">
                <a:effectLst/>
                <a:latin typeface="Consolas" panose="020B0609020204030204" pitchFamily="49" charset="0"/>
              </a:rPr>
              <a:t>  .then(result =&gt; console.log(result))</a:t>
            </a:r>
          </a:p>
          <a:p>
            <a:r>
              <a:rPr lang="en-US" b="0" dirty="0">
                <a:effectLst/>
                <a:latin typeface="Consolas" panose="020B0609020204030204" pitchFamily="49" charset="0"/>
              </a:rPr>
              <a:t>  .catch(error =&gt; console.log('error', error));</a:t>
            </a:r>
          </a:p>
          <a:p>
            <a:br>
              <a:rPr lang="en-US" b="0" dirty="0">
                <a:effectLst/>
                <a:latin typeface="Consolas" panose="020B0609020204030204" pitchFamily="49" charset="0"/>
              </a:rPr>
            </a:br>
            <a:r>
              <a:rPr lang="en-US" b="0" dirty="0">
                <a:effectLst/>
                <a:latin typeface="Consolas" panose="020B0609020204030204" pitchFamily="49" charset="0"/>
              </a:rPr>
              <a:t>&lt;/script&gt;</a:t>
            </a:r>
          </a:p>
          <a:p>
            <a:br>
              <a:rPr lang="en-US" b="0" dirty="0">
                <a:effectLst/>
                <a:latin typeface="Consolas" panose="020B0609020204030204" pitchFamily="49" charset="0"/>
              </a:rPr>
            </a:br>
            <a:endParaRPr lang="en-US" b="0" dirty="0">
              <a:effectLst/>
              <a:latin typeface="Consolas" panose="020B0609020204030204" pitchFamily="49" charset="0"/>
            </a:endParaRPr>
          </a:p>
        </p:txBody>
      </p:sp>
    </p:spTree>
    <p:extLst>
      <p:ext uri="{BB962C8B-B14F-4D97-AF65-F5344CB8AC3E}">
        <p14:creationId xmlns:p14="http://schemas.microsoft.com/office/powerpoint/2010/main" val="381295460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List of Cities</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4" name="Picture 3">
            <a:extLst>
              <a:ext uri="{FF2B5EF4-FFF2-40B4-BE49-F238E27FC236}">
                <a16:creationId xmlns:a16="http://schemas.microsoft.com/office/drawing/2014/main" id="{83B4723E-698F-4F10-8159-F5FF3F905DD8}"/>
              </a:ext>
            </a:extLst>
          </p:cNvPr>
          <p:cNvPicPr>
            <a:picLocks noChangeAspect="1"/>
          </p:cNvPicPr>
          <p:nvPr/>
        </p:nvPicPr>
        <p:blipFill>
          <a:blip r:embed="rId2"/>
          <a:stretch>
            <a:fillRect/>
          </a:stretch>
        </p:blipFill>
        <p:spPr>
          <a:xfrm>
            <a:off x="5096762" y="302398"/>
            <a:ext cx="7095238" cy="6190476"/>
          </a:xfrm>
          <a:prstGeom prst="rect">
            <a:avLst/>
          </a:prstGeom>
        </p:spPr>
      </p:pic>
    </p:spTree>
    <p:extLst>
      <p:ext uri="{BB962C8B-B14F-4D97-AF65-F5344CB8AC3E}">
        <p14:creationId xmlns:p14="http://schemas.microsoft.com/office/powerpoint/2010/main" val="3978896329"/>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List of Cities</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sp>
        <p:nvSpPr>
          <p:cNvPr id="7" name="TextBox 6">
            <a:extLst>
              <a:ext uri="{FF2B5EF4-FFF2-40B4-BE49-F238E27FC236}">
                <a16:creationId xmlns:a16="http://schemas.microsoft.com/office/drawing/2014/main" id="{F9AB822D-A309-4DC6-9136-3CF119CA53F4}"/>
              </a:ext>
            </a:extLst>
          </p:cNvPr>
          <p:cNvSpPr txBox="1"/>
          <p:nvPr/>
        </p:nvSpPr>
        <p:spPr>
          <a:xfrm>
            <a:off x="1457738" y="1573193"/>
            <a:ext cx="9896063" cy="4524315"/>
          </a:xfrm>
          <a:prstGeom prst="rect">
            <a:avLst/>
          </a:prstGeom>
          <a:noFill/>
        </p:spPr>
        <p:txBody>
          <a:bodyPr wrap="square">
            <a:spAutoFit/>
          </a:bodyPr>
          <a:lstStyle/>
          <a:p>
            <a:r>
              <a:rPr lang="en-US" b="0" dirty="0">
                <a:effectLst/>
                <a:latin typeface="Consolas" panose="020B0609020204030204" pitchFamily="49" charset="0"/>
              </a:rPr>
              <a:t> &lt;script&gt;</a:t>
            </a:r>
          </a:p>
          <a:p>
            <a:r>
              <a:rPr lang="en-US" b="0" dirty="0">
                <a:effectLst/>
                <a:latin typeface="Consolas" panose="020B0609020204030204" pitchFamily="49" charset="0"/>
              </a:rPr>
              <a:t>        fetch('https://countriesnow.space/api/v0.1/countries/population/cities').then((apidata)=&gt;{</a:t>
            </a:r>
          </a:p>
          <a:p>
            <a:br>
              <a:rPr lang="en-US" b="0" dirty="0">
                <a:effectLst/>
                <a:latin typeface="Consolas" panose="020B0609020204030204" pitchFamily="49" charset="0"/>
              </a:rPr>
            </a:br>
            <a:r>
              <a:rPr lang="en-US" b="0" dirty="0">
                <a:effectLst/>
                <a:latin typeface="Consolas" panose="020B0609020204030204" pitchFamily="49" charset="0"/>
              </a:rPr>
              <a:t>            console.log(</a:t>
            </a:r>
            <a:r>
              <a:rPr lang="en-US" b="0" dirty="0" err="1">
                <a:effectLst/>
                <a:latin typeface="Consolas" panose="020B0609020204030204" pitchFamily="49" charset="0"/>
              </a:rPr>
              <a:t>apidata</a:t>
            </a:r>
            <a:r>
              <a:rPr lang="en-US" b="0" dirty="0">
                <a:effectLst/>
                <a:latin typeface="Consolas" panose="020B0609020204030204" pitchFamily="49" charset="0"/>
              </a:rPr>
              <a:t>);</a:t>
            </a:r>
          </a:p>
          <a:p>
            <a:br>
              <a:rPr lang="en-US" b="0" dirty="0">
                <a:effectLst/>
                <a:latin typeface="Consolas" panose="020B0609020204030204" pitchFamily="49" charset="0"/>
              </a:rPr>
            </a:br>
            <a:r>
              <a:rPr lang="en-US" b="0" dirty="0">
                <a:effectLst/>
                <a:latin typeface="Consolas" panose="020B0609020204030204" pitchFamily="49" charset="0"/>
              </a:rPr>
              <a:t>            return </a:t>
            </a:r>
            <a:r>
              <a:rPr lang="en-US" b="0" dirty="0" err="1">
                <a:effectLst/>
                <a:latin typeface="Consolas" panose="020B0609020204030204" pitchFamily="49" charset="0"/>
              </a:rPr>
              <a:t>apidata.json</a:t>
            </a:r>
            <a:r>
              <a:rPr lang="en-US" b="0" dirty="0">
                <a:effectLst/>
                <a:latin typeface="Consolas" panose="020B0609020204030204" pitchFamily="49" charset="0"/>
              </a:rPr>
              <a:t>();</a:t>
            </a:r>
          </a:p>
          <a:p>
            <a:br>
              <a:rPr lang="en-US" b="0" dirty="0">
                <a:effectLst/>
                <a:latin typeface="Consolas" panose="020B0609020204030204" pitchFamily="49" charset="0"/>
              </a:rPr>
            </a:br>
            <a:r>
              <a:rPr lang="en-US" b="0" dirty="0">
                <a:effectLst/>
                <a:latin typeface="Consolas" panose="020B0609020204030204" pitchFamily="49" charset="0"/>
              </a:rPr>
              <a:t>            }).then((</a:t>
            </a:r>
            <a:r>
              <a:rPr lang="en-US" b="0" dirty="0" err="1">
                <a:effectLst/>
                <a:latin typeface="Consolas" panose="020B0609020204030204" pitchFamily="49" charset="0"/>
              </a:rPr>
              <a:t>actualdata</a:t>
            </a:r>
            <a:r>
              <a:rPr lang="en-US" b="0" dirty="0">
                <a:effectLst/>
                <a:latin typeface="Consolas" panose="020B0609020204030204" pitchFamily="49" charset="0"/>
              </a:rPr>
              <a:t>) =&gt;{</a:t>
            </a:r>
          </a:p>
          <a:p>
            <a:r>
              <a:rPr lang="en-US" b="0" dirty="0">
                <a:effectLst/>
                <a:latin typeface="Consolas" panose="020B0609020204030204" pitchFamily="49" charset="0"/>
              </a:rPr>
              <a:t>             </a:t>
            </a:r>
          </a:p>
          <a:p>
            <a:r>
              <a:rPr lang="en-US" b="0" dirty="0">
                <a:effectLst/>
                <a:latin typeface="Consolas" panose="020B0609020204030204" pitchFamily="49" charset="0"/>
              </a:rPr>
              <a:t>                console.log(</a:t>
            </a:r>
            <a:r>
              <a:rPr lang="en-US" b="0" dirty="0" err="1">
                <a:effectLst/>
                <a:latin typeface="Consolas" panose="020B0609020204030204" pitchFamily="49" charset="0"/>
              </a:rPr>
              <a:t>actualdata</a:t>
            </a:r>
            <a:r>
              <a:rPr lang="en-US" b="0" dirty="0">
                <a:effectLst/>
                <a:latin typeface="Consolas" panose="020B0609020204030204" pitchFamily="49" charset="0"/>
              </a:rPr>
              <a:t>);</a:t>
            </a:r>
          </a:p>
          <a:p>
            <a:r>
              <a:rPr lang="en-US" b="0" dirty="0">
                <a:effectLst/>
                <a:latin typeface="Consolas" panose="020B0609020204030204" pitchFamily="49" charset="0"/>
              </a:rPr>
              <a:t>       </a:t>
            </a:r>
          </a:p>
          <a:p>
            <a:r>
              <a:rPr lang="en-US" b="0" dirty="0">
                <a:effectLst/>
                <a:latin typeface="Consolas" panose="020B0609020204030204" pitchFamily="49" charset="0"/>
              </a:rPr>
              <a:t>            }).catch((error) =&gt;{</a:t>
            </a:r>
          </a:p>
          <a:p>
            <a:r>
              <a:rPr lang="en-US" b="0" dirty="0">
                <a:effectLst/>
                <a:latin typeface="Consolas" panose="020B0609020204030204" pitchFamily="49" charset="0"/>
              </a:rPr>
              <a:t>                console.log(error);</a:t>
            </a:r>
          </a:p>
          <a:p>
            <a:r>
              <a:rPr lang="en-US" b="0" dirty="0">
                <a:effectLst/>
                <a:latin typeface="Consolas" panose="020B0609020204030204" pitchFamily="49" charset="0"/>
              </a:rPr>
              <a:t>            });</a:t>
            </a:r>
          </a:p>
          <a:p>
            <a:r>
              <a:rPr lang="en-US" b="0" dirty="0">
                <a:effectLst/>
                <a:latin typeface="Consolas" panose="020B0609020204030204" pitchFamily="49" charset="0"/>
              </a:rPr>
              <a:t>    &lt;/script&gt;</a:t>
            </a:r>
          </a:p>
        </p:txBody>
      </p:sp>
    </p:spTree>
    <p:extLst>
      <p:ext uri="{BB962C8B-B14F-4D97-AF65-F5344CB8AC3E}">
        <p14:creationId xmlns:p14="http://schemas.microsoft.com/office/powerpoint/2010/main" val="2203693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5C423E-6E59-416F-ACC2-74952EFE4F0F}"/>
              </a:ext>
            </a:extLst>
          </p:cNvPr>
          <p:cNvPicPr/>
          <p:nvPr/>
        </p:nvPicPr>
        <p:blipFill>
          <a:blip r:embed="rId2"/>
          <a:stretch>
            <a:fillRect/>
          </a:stretch>
        </p:blipFill>
        <p:spPr>
          <a:xfrm>
            <a:off x="712303" y="361398"/>
            <a:ext cx="9889435" cy="5853872"/>
          </a:xfrm>
          <a:prstGeom prst="rect">
            <a:avLst/>
          </a:prstGeom>
        </p:spPr>
      </p:pic>
      <p:sp>
        <p:nvSpPr>
          <p:cNvPr id="3" name="Footer Placeholder 2">
            <a:extLst>
              <a:ext uri="{FF2B5EF4-FFF2-40B4-BE49-F238E27FC236}">
                <a16:creationId xmlns:a16="http://schemas.microsoft.com/office/drawing/2014/main" id="{D6825D4A-3FFA-4D12-88B7-F516ED9DFEA8}"/>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981608882"/>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Fetch() Insert , Update , Delete</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4" name="Picture 3">
            <a:extLst>
              <a:ext uri="{FF2B5EF4-FFF2-40B4-BE49-F238E27FC236}">
                <a16:creationId xmlns:a16="http://schemas.microsoft.com/office/drawing/2014/main" id="{FC55DEC4-034F-4FD0-885A-4BD30CFB52E2}"/>
              </a:ext>
            </a:extLst>
          </p:cNvPr>
          <p:cNvPicPr>
            <a:picLocks noChangeAspect="1"/>
          </p:cNvPicPr>
          <p:nvPr/>
        </p:nvPicPr>
        <p:blipFill>
          <a:blip r:embed="rId2"/>
          <a:stretch>
            <a:fillRect/>
          </a:stretch>
        </p:blipFill>
        <p:spPr>
          <a:xfrm>
            <a:off x="2001333" y="1623391"/>
            <a:ext cx="7226081" cy="4261206"/>
          </a:xfrm>
          <a:prstGeom prst="rect">
            <a:avLst/>
          </a:prstGeom>
        </p:spPr>
      </p:pic>
    </p:spTree>
    <p:extLst>
      <p:ext uri="{BB962C8B-B14F-4D97-AF65-F5344CB8AC3E}">
        <p14:creationId xmlns:p14="http://schemas.microsoft.com/office/powerpoint/2010/main" val="1076071296"/>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List out Countries</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5" name="Picture 4">
            <a:extLst>
              <a:ext uri="{FF2B5EF4-FFF2-40B4-BE49-F238E27FC236}">
                <a16:creationId xmlns:a16="http://schemas.microsoft.com/office/drawing/2014/main" id="{77FE6554-44C5-4A3F-AB02-576A0461573F}"/>
              </a:ext>
            </a:extLst>
          </p:cNvPr>
          <p:cNvPicPr>
            <a:picLocks noChangeAspect="1"/>
          </p:cNvPicPr>
          <p:nvPr/>
        </p:nvPicPr>
        <p:blipFill>
          <a:blip r:embed="rId2"/>
          <a:stretch>
            <a:fillRect/>
          </a:stretch>
        </p:blipFill>
        <p:spPr>
          <a:xfrm>
            <a:off x="559782" y="1834803"/>
            <a:ext cx="10277186" cy="3425729"/>
          </a:xfrm>
          <a:prstGeom prst="rect">
            <a:avLst/>
          </a:prstGeom>
        </p:spPr>
      </p:pic>
    </p:spTree>
    <p:extLst>
      <p:ext uri="{BB962C8B-B14F-4D97-AF65-F5344CB8AC3E}">
        <p14:creationId xmlns:p14="http://schemas.microsoft.com/office/powerpoint/2010/main" val="2735831277"/>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List out Countries</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sp>
        <p:nvSpPr>
          <p:cNvPr id="7" name="TextBox 6">
            <a:extLst>
              <a:ext uri="{FF2B5EF4-FFF2-40B4-BE49-F238E27FC236}">
                <a16:creationId xmlns:a16="http://schemas.microsoft.com/office/drawing/2014/main" id="{89324D76-B2A4-4FDB-A677-85C0568AB374}"/>
              </a:ext>
            </a:extLst>
          </p:cNvPr>
          <p:cNvSpPr txBox="1"/>
          <p:nvPr/>
        </p:nvSpPr>
        <p:spPr>
          <a:xfrm>
            <a:off x="1696278" y="1414561"/>
            <a:ext cx="9806608" cy="4524315"/>
          </a:xfrm>
          <a:prstGeom prst="rect">
            <a:avLst/>
          </a:prstGeom>
          <a:noFill/>
        </p:spPr>
        <p:txBody>
          <a:bodyPr wrap="square">
            <a:spAutoFit/>
          </a:bodyPr>
          <a:lstStyle/>
          <a:p>
            <a:r>
              <a:rPr lang="en-US" b="0" dirty="0">
                <a:effectLst/>
                <a:latin typeface="Consolas" panose="020B0609020204030204" pitchFamily="49" charset="0"/>
              </a:rPr>
              <a:t>&lt;script&gt;</a:t>
            </a:r>
          </a:p>
          <a:p>
            <a:r>
              <a:rPr lang="en-US" b="0" dirty="0">
                <a:effectLst/>
                <a:latin typeface="Consolas" panose="020B0609020204030204" pitchFamily="49" charset="0"/>
              </a:rPr>
              <a:t>  var headers = new Headers();</a:t>
            </a:r>
          </a:p>
          <a:p>
            <a:r>
              <a:rPr lang="en-US" b="0" dirty="0" err="1">
                <a:effectLst/>
                <a:latin typeface="Consolas" panose="020B0609020204030204" pitchFamily="49" charset="0"/>
              </a:rPr>
              <a:t>headers.append</a:t>
            </a:r>
            <a:r>
              <a:rPr lang="en-US" b="0" dirty="0">
                <a:effectLst/>
                <a:latin typeface="Consolas" panose="020B0609020204030204" pitchFamily="49" charset="0"/>
              </a:rPr>
              <a:t>("X-CSCAPI-KEY", "cjN3WTNJUjJob0VpUVlvazk1WEg5MFZrNzZGODE4SWI4emp1ekZVVg==");</a:t>
            </a:r>
          </a:p>
          <a:p>
            <a:br>
              <a:rPr lang="en-US" b="0" dirty="0">
                <a:effectLst/>
                <a:latin typeface="Consolas" panose="020B0609020204030204" pitchFamily="49" charset="0"/>
              </a:rPr>
            </a:br>
            <a:r>
              <a:rPr lang="en-US" b="0" dirty="0">
                <a:effectLst/>
                <a:latin typeface="Consolas" panose="020B0609020204030204" pitchFamily="49" charset="0"/>
              </a:rPr>
              <a:t>var </a:t>
            </a:r>
            <a:r>
              <a:rPr lang="en-US" b="0" dirty="0" err="1">
                <a:effectLst/>
                <a:latin typeface="Consolas" panose="020B0609020204030204" pitchFamily="49" charset="0"/>
              </a:rPr>
              <a:t>requestOptions</a:t>
            </a:r>
            <a:r>
              <a:rPr lang="en-US" b="0" dirty="0">
                <a:effectLst/>
                <a:latin typeface="Consolas" panose="020B0609020204030204" pitchFamily="49" charset="0"/>
              </a:rPr>
              <a:t> = {</a:t>
            </a:r>
          </a:p>
          <a:p>
            <a:r>
              <a:rPr lang="en-US" b="0" dirty="0">
                <a:effectLst/>
                <a:latin typeface="Consolas" panose="020B0609020204030204" pitchFamily="49" charset="0"/>
              </a:rPr>
              <a:t>  method: 'GET',</a:t>
            </a:r>
          </a:p>
          <a:p>
            <a:r>
              <a:rPr lang="en-US" b="0" dirty="0">
                <a:effectLst/>
                <a:latin typeface="Consolas" panose="020B0609020204030204" pitchFamily="49" charset="0"/>
              </a:rPr>
              <a:t>  headers: headers,</a:t>
            </a:r>
          </a:p>
          <a:p>
            <a:r>
              <a:rPr lang="en-US" b="0" dirty="0">
                <a:effectLst/>
                <a:latin typeface="Consolas" panose="020B0609020204030204" pitchFamily="49" charset="0"/>
              </a:rPr>
              <a:t>  redirect: 'follow'</a:t>
            </a:r>
          </a:p>
          <a:p>
            <a:r>
              <a:rPr lang="en-US" b="0" dirty="0">
                <a:effectLst/>
                <a:latin typeface="Consolas" panose="020B0609020204030204" pitchFamily="49" charset="0"/>
              </a:rPr>
              <a:t>};</a:t>
            </a:r>
          </a:p>
          <a:p>
            <a:br>
              <a:rPr lang="en-US" b="0" dirty="0">
                <a:effectLst/>
                <a:latin typeface="Consolas" panose="020B0609020204030204" pitchFamily="49" charset="0"/>
              </a:rPr>
            </a:br>
            <a:r>
              <a:rPr lang="en-US" b="0" dirty="0">
                <a:effectLst/>
                <a:latin typeface="Consolas" panose="020B0609020204030204" pitchFamily="49" charset="0"/>
              </a:rPr>
              <a:t>fetch("https://api.countrystatecity.in/v1/countries", </a:t>
            </a:r>
            <a:r>
              <a:rPr lang="en-US" b="0" dirty="0" err="1">
                <a:effectLst/>
                <a:latin typeface="Consolas" panose="020B0609020204030204" pitchFamily="49" charset="0"/>
              </a:rPr>
              <a:t>requestOptions</a:t>
            </a:r>
            <a:r>
              <a:rPr lang="en-US" b="0" dirty="0">
                <a:effectLst/>
                <a:latin typeface="Consolas" panose="020B0609020204030204" pitchFamily="49" charset="0"/>
              </a:rPr>
              <a:t>)</a:t>
            </a:r>
          </a:p>
          <a:p>
            <a:r>
              <a:rPr lang="en-US" b="0" dirty="0">
                <a:effectLst/>
                <a:latin typeface="Consolas" panose="020B0609020204030204" pitchFamily="49" charset="0"/>
              </a:rPr>
              <a:t>  .then(response =&gt; </a:t>
            </a:r>
            <a:r>
              <a:rPr lang="en-US" b="0" dirty="0" err="1">
                <a:effectLst/>
                <a:latin typeface="Consolas" panose="020B0609020204030204" pitchFamily="49" charset="0"/>
              </a:rPr>
              <a:t>response.text</a:t>
            </a:r>
            <a:r>
              <a:rPr lang="en-US" b="0" dirty="0">
                <a:effectLst/>
                <a:latin typeface="Consolas" panose="020B0609020204030204" pitchFamily="49" charset="0"/>
              </a:rPr>
              <a:t>())</a:t>
            </a:r>
          </a:p>
          <a:p>
            <a:r>
              <a:rPr lang="en-US" b="0" dirty="0">
                <a:effectLst/>
                <a:latin typeface="Consolas" panose="020B0609020204030204" pitchFamily="49" charset="0"/>
              </a:rPr>
              <a:t>  .then(result =&gt; console.log(result))</a:t>
            </a:r>
          </a:p>
          <a:p>
            <a:r>
              <a:rPr lang="en-US" b="0" dirty="0">
                <a:effectLst/>
                <a:latin typeface="Consolas" panose="020B0609020204030204" pitchFamily="49" charset="0"/>
              </a:rPr>
              <a:t>  .catch(error =&gt; console.log('error', error));</a:t>
            </a:r>
          </a:p>
          <a:p>
            <a:r>
              <a:rPr lang="en-US" b="0" dirty="0">
                <a:effectLst/>
                <a:latin typeface="Consolas" panose="020B0609020204030204" pitchFamily="49" charset="0"/>
              </a:rPr>
              <a:t>    &lt;/script&gt;</a:t>
            </a:r>
          </a:p>
        </p:txBody>
      </p:sp>
    </p:spTree>
    <p:extLst>
      <p:ext uri="{BB962C8B-B14F-4D97-AF65-F5344CB8AC3E}">
        <p14:creationId xmlns:p14="http://schemas.microsoft.com/office/powerpoint/2010/main" val="3067899937"/>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Fetch() Insert , Update , Delete</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1026" name="Picture 2">
            <a:extLst>
              <a:ext uri="{FF2B5EF4-FFF2-40B4-BE49-F238E27FC236}">
                <a16:creationId xmlns:a16="http://schemas.microsoft.com/office/drawing/2014/main" id="{3480C4F2-3F42-43DB-AF4D-8628D5B31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945" y="1441263"/>
            <a:ext cx="7965385" cy="515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844759"/>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Record insert update delete scroll </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4" name="Picture 3">
            <a:extLst>
              <a:ext uri="{FF2B5EF4-FFF2-40B4-BE49-F238E27FC236}">
                <a16:creationId xmlns:a16="http://schemas.microsoft.com/office/drawing/2014/main" id="{2690A7A9-5467-4DEC-A898-EE65AD5B791C}"/>
              </a:ext>
            </a:extLst>
          </p:cNvPr>
          <p:cNvPicPr>
            <a:picLocks noChangeAspect="1"/>
          </p:cNvPicPr>
          <p:nvPr/>
        </p:nvPicPr>
        <p:blipFill>
          <a:blip r:embed="rId2"/>
          <a:stretch>
            <a:fillRect/>
          </a:stretch>
        </p:blipFill>
        <p:spPr>
          <a:xfrm>
            <a:off x="1695911" y="1461962"/>
            <a:ext cx="8800178" cy="5030912"/>
          </a:xfrm>
          <a:prstGeom prst="rect">
            <a:avLst/>
          </a:prstGeom>
        </p:spPr>
      </p:pic>
    </p:spTree>
    <p:extLst>
      <p:ext uri="{BB962C8B-B14F-4D97-AF65-F5344CB8AC3E}">
        <p14:creationId xmlns:p14="http://schemas.microsoft.com/office/powerpoint/2010/main" val="3861207377"/>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BAB2-43D5-4D3B-BED2-9ACBB77376CD}"/>
              </a:ext>
            </a:extLst>
          </p:cNvPr>
          <p:cNvSpPr>
            <a:spLocks noGrp="1"/>
          </p:cNvSpPr>
          <p:nvPr>
            <p:ph type="title"/>
          </p:nvPr>
        </p:nvSpPr>
        <p:spPr>
          <a:xfrm>
            <a:off x="838199" y="365126"/>
            <a:ext cx="10664687" cy="920336"/>
          </a:xfrm>
        </p:spPr>
        <p:txBody>
          <a:bodyPr>
            <a:normAutofit/>
          </a:bodyPr>
          <a:lstStyle/>
          <a:p>
            <a:r>
              <a:rPr lang="en-US" sz="4000" b="1" dirty="0">
                <a:solidFill>
                  <a:srgbClr val="00B176"/>
                </a:solidFill>
                <a:latin typeface="Podkova"/>
              </a:rPr>
              <a:t>Ajax –  Record insert update delete scroll </a:t>
            </a:r>
          </a:p>
        </p:txBody>
      </p:sp>
      <p:sp>
        <p:nvSpPr>
          <p:cNvPr id="6" name="TextBox 5">
            <a:extLst>
              <a:ext uri="{FF2B5EF4-FFF2-40B4-BE49-F238E27FC236}">
                <a16:creationId xmlns:a16="http://schemas.microsoft.com/office/drawing/2014/main" id="{750BE99B-58D3-473B-8F66-6103F8D9960D}"/>
              </a:ext>
            </a:extLst>
          </p:cNvPr>
          <p:cNvSpPr txBox="1"/>
          <p:nvPr/>
        </p:nvSpPr>
        <p:spPr>
          <a:xfrm>
            <a:off x="838198" y="1573193"/>
            <a:ext cx="11022497" cy="523220"/>
          </a:xfrm>
          <a:prstGeom prst="rect">
            <a:avLst/>
          </a:prstGeom>
          <a:noFill/>
        </p:spPr>
        <p:txBody>
          <a:bodyPr wrap="square">
            <a:spAutoFit/>
          </a:bodyPr>
          <a:lstStyle/>
          <a:p>
            <a:pPr algn="just"/>
            <a:endParaRPr lang="en-US" sz="2800" dirty="0"/>
          </a:p>
        </p:txBody>
      </p:sp>
      <p:pic>
        <p:nvPicPr>
          <p:cNvPr id="5" name="Picture 4">
            <a:extLst>
              <a:ext uri="{FF2B5EF4-FFF2-40B4-BE49-F238E27FC236}">
                <a16:creationId xmlns:a16="http://schemas.microsoft.com/office/drawing/2014/main" id="{0A658B14-6008-4FB3-905A-B5D4F2026095}"/>
              </a:ext>
            </a:extLst>
          </p:cNvPr>
          <p:cNvPicPr>
            <a:picLocks noChangeAspect="1"/>
          </p:cNvPicPr>
          <p:nvPr/>
        </p:nvPicPr>
        <p:blipFill>
          <a:blip r:embed="rId2"/>
          <a:stretch>
            <a:fillRect/>
          </a:stretch>
        </p:blipFill>
        <p:spPr>
          <a:xfrm>
            <a:off x="570877" y="1285462"/>
            <a:ext cx="10755176" cy="5207412"/>
          </a:xfrm>
          <a:prstGeom prst="rect">
            <a:avLst/>
          </a:prstGeom>
        </p:spPr>
      </p:pic>
    </p:spTree>
    <p:extLst>
      <p:ext uri="{BB962C8B-B14F-4D97-AF65-F5344CB8AC3E}">
        <p14:creationId xmlns:p14="http://schemas.microsoft.com/office/powerpoint/2010/main" val="429475404"/>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0185-5445-4805-8086-1F9E9A25EAED}"/>
              </a:ext>
            </a:extLst>
          </p:cNvPr>
          <p:cNvSpPr>
            <a:spLocks noGrp="1"/>
          </p:cNvSpPr>
          <p:nvPr>
            <p:ph type="ctrTitle"/>
          </p:nvPr>
        </p:nvSpPr>
        <p:spPr/>
        <p:txBody>
          <a:bodyPr/>
          <a:lstStyle/>
          <a:p>
            <a:r>
              <a:rPr lang="en-US" dirty="0"/>
              <a:t>Any Question?</a:t>
            </a:r>
          </a:p>
        </p:txBody>
      </p:sp>
      <p:sp>
        <p:nvSpPr>
          <p:cNvPr id="3" name="Subtitle 2">
            <a:extLst>
              <a:ext uri="{FF2B5EF4-FFF2-40B4-BE49-F238E27FC236}">
                <a16:creationId xmlns:a16="http://schemas.microsoft.com/office/drawing/2014/main" id="{D7F5879E-AED5-4BAB-AEAE-951523E243DD}"/>
              </a:ext>
            </a:extLst>
          </p:cNvPr>
          <p:cNvSpPr>
            <a:spLocks noGrp="1"/>
          </p:cNvSpPr>
          <p:nvPr>
            <p:ph type="subTitle" idx="1"/>
          </p:nvPr>
        </p:nvSpPr>
        <p:spPr/>
        <p:txBody>
          <a:bodyPr>
            <a:normAutofit/>
          </a:bodyPr>
          <a:lstStyle/>
          <a:p>
            <a:r>
              <a:rPr lang="en-US" sz="3200" dirty="0">
                <a:hlinkClick r:id="rId2"/>
              </a:rPr>
              <a:t>www.Shyamsir.com</a:t>
            </a:r>
            <a:endParaRPr lang="en-US" sz="3200" dirty="0"/>
          </a:p>
          <a:p>
            <a:r>
              <a:rPr lang="en-US" sz="3200" dirty="0"/>
              <a:t>78 74 39 11 91</a:t>
            </a:r>
          </a:p>
        </p:txBody>
      </p:sp>
      <p:sp>
        <p:nvSpPr>
          <p:cNvPr id="4" name="Footer Placeholder 3">
            <a:extLst>
              <a:ext uri="{FF2B5EF4-FFF2-40B4-BE49-F238E27FC236}">
                <a16:creationId xmlns:a16="http://schemas.microsoft.com/office/drawing/2014/main" id="{D37568F6-E5D3-4BBB-A0CE-407DC1319102}"/>
              </a:ext>
            </a:extLst>
          </p:cNvPr>
          <p:cNvSpPr>
            <a:spLocks noGrp="1"/>
          </p:cNvSpPr>
          <p:nvPr>
            <p:ph type="ftr" sz="quarter" idx="11"/>
          </p:nvPr>
        </p:nvSpPr>
        <p:spPr/>
        <p:txBody>
          <a:bodyPr/>
          <a:lstStyle/>
          <a:p>
            <a:r>
              <a:rPr lang="en-US"/>
              <a:t>www.Shyamsir.com</a:t>
            </a:r>
          </a:p>
        </p:txBody>
      </p:sp>
      <p:pic>
        <p:nvPicPr>
          <p:cNvPr id="6" name="Picture 5">
            <a:extLst>
              <a:ext uri="{FF2B5EF4-FFF2-40B4-BE49-F238E27FC236}">
                <a16:creationId xmlns:a16="http://schemas.microsoft.com/office/drawing/2014/main" id="{3DC97542-427B-4B0C-80B1-F432F1AEE1E8}"/>
              </a:ext>
            </a:extLst>
          </p:cNvPr>
          <p:cNvPicPr>
            <a:picLocks noChangeAspect="1"/>
          </p:cNvPicPr>
          <p:nvPr/>
        </p:nvPicPr>
        <p:blipFill>
          <a:blip r:embed="rId3"/>
          <a:stretch>
            <a:fillRect/>
          </a:stretch>
        </p:blipFill>
        <p:spPr>
          <a:xfrm>
            <a:off x="201552" y="23813"/>
            <a:ext cx="1629789" cy="1655762"/>
          </a:xfrm>
          <a:prstGeom prst="rect">
            <a:avLst/>
          </a:prstGeom>
        </p:spPr>
      </p:pic>
      <p:pic>
        <p:nvPicPr>
          <p:cNvPr id="8" name="Picture 7">
            <a:extLst>
              <a:ext uri="{FF2B5EF4-FFF2-40B4-BE49-F238E27FC236}">
                <a16:creationId xmlns:a16="http://schemas.microsoft.com/office/drawing/2014/main" id="{C3429718-0D56-4829-832A-A34A6889073B}"/>
              </a:ext>
            </a:extLst>
          </p:cNvPr>
          <p:cNvPicPr>
            <a:picLocks noChangeAspect="1"/>
          </p:cNvPicPr>
          <p:nvPr/>
        </p:nvPicPr>
        <p:blipFill>
          <a:blip r:embed="rId4"/>
          <a:stretch>
            <a:fillRect/>
          </a:stretch>
        </p:blipFill>
        <p:spPr>
          <a:xfrm>
            <a:off x="10337430" y="23813"/>
            <a:ext cx="1653017" cy="1576387"/>
          </a:xfrm>
          <a:prstGeom prst="rect">
            <a:avLst/>
          </a:prstGeom>
        </p:spPr>
      </p:pic>
    </p:spTree>
    <p:extLst>
      <p:ext uri="{BB962C8B-B14F-4D97-AF65-F5344CB8AC3E}">
        <p14:creationId xmlns:p14="http://schemas.microsoft.com/office/powerpoint/2010/main" val="2086755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364F59-39F1-4DAC-A033-00609439E855}"/>
              </a:ext>
            </a:extLst>
          </p:cNvPr>
          <p:cNvPicPr/>
          <p:nvPr/>
        </p:nvPicPr>
        <p:blipFill>
          <a:blip r:embed="rId2"/>
          <a:stretch>
            <a:fillRect/>
          </a:stretch>
        </p:blipFill>
        <p:spPr>
          <a:xfrm>
            <a:off x="1283804" y="766893"/>
            <a:ext cx="9624392" cy="5324213"/>
          </a:xfrm>
          <a:prstGeom prst="rect">
            <a:avLst/>
          </a:prstGeom>
        </p:spPr>
      </p:pic>
      <p:sp>
        <p:nvSpPr>
          <p:cNvPr id="3" name="Title 1">
            <a:extLst>
              <a:ext uri="{FF2B5EF4-FFF2-40B4-BE49-F238E27FC236}">
                <a16:creationId xmlns:a16="http://schemas.microsoft.com/office/drawing/2014/main" id="{32505B70-A75F-4CE5-A54E-AFFB9EE7889A}"/>
              </a:ext>
            </a:extLst>
          </p:cNvPr>
          <p:cNvSpPr txBox="1">
            <a:spLocks/>
          </p:cNvSpPr>
          <p:nvPr/>
        </p:nvSpPr>
        <p:spPr>
          <a:xfrm>
            <a:off x="397565" y="221215"/>
            <a:ext cx="9144000" cy="573915"/>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solidFill>
                  <a:srgbClr val="00B176"/>
                </a:solidFill>
                <a:latin typeface="Podkova"/>
              </a:rPr>
              <a:t>indexOf</a:t>
            </a:r>
            <a:r>
              <a:rPr lang="en-US" b="1" dirty="0">
                <a:solidFill>
                  <a:srgbClr val="00B176"/>
                </a:solidFill>
                <a:latin typeface="Podkova"/>
              </a:rPr>
              <a:t>()</a:t>
            </a:r>
          </a:p>
        </p:txBody>
      </p:sp>
      <p:sp>
        <p:nvSpPr>
          <p:cNvPr id="4" name="Footer Placeholder 3">
            <a:extLst>
              <a:ext uri="{FF2B5EF4-FFF2-40B4-BE49-F238E27FC236}">
                <a16:creationId xmlns:a16="http://schemas.microsoft.com/office/drawing/2014/main" id="{D25E4062-7522-4669-BCC1-B091BFDFF649}"/>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4108358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C295B0-F243-457E-A0F9-650779D70EAF}"/>
              </a:ext>
            </a:extLst>
          </p:cNvPr>
          <p:cNvSpPr txBox="1"/>
          <p:nvPr/>
        </p:nvSpPr>
        <p:spPr>
          <a:xfrm>
            <a:off x="967409" y="993986"/>
            <a:ext cx="9912626" cy="3046988"/>
          </a:xfrm>
          <a:prstGeom prst="rect">
            <a:avLst/>
          </a:prstGeom>
          <a:noFill/>
        </p:spPr>
        <p:txBody>
          <a:bodyPr wrap="square">
            <a:spAutoFit/>
          </a:bodyPr>
          <a:lstStyle/>
          <a:p>
            <a:r>
              <a:rPr lang="en-US" sz="2400" dirty="0"/>
              <a:t>var </a:t>
            </a:r>
            <a:r>
              <a:rPr lang="en-US" sz="2400" dirty="0" err="1"/>
              <a:t>myfriends</a:t>
            </a:r>
            <a:r>
              <a:rPr lang="en-US" sz="2400" dirty="0"/>
              <a:t>=["</a:t>
            </a:r>
            <a:r>
              <a:rPr lang="en-US" sz="2400" dirty="0" err="1"/>
              <a:t>rahul</a:t>
            </a:r>
            <a:r>
              <a:rPr lang="en-US" sz="2400" dirty="0"/>
              <a:t>","</a:t>
            </a:r>
            <a:r>
              <a:rPr lang="en-US" sz="2400" dirty="0" err="1"/>
              <a:t>anjali</a:t>
            </a:r>
            <a:r>
              <a:rPr lang="en-US" sz="2400" dirty="0"/>
              <a:t>","</a:t>
            </a:r>
            <a:r>
              <a:rPr lang="en-US" sz="2400" dirty="0" err="1"/>
              <a:t>simran</a:t>
            </a:r>
            <a:r>
              <a:rPr lang="en-US" sz="2400" dirty="0"/>
              <a:t>","</a:t>
            </a:r>
            <a:r>
              <a:rPr lang="en-US" sz="2400" dirty="0" err="1"/>
              <a:t>anurag</a:t>
            </a:r>
            <a:r>
              <a:rPr lang="en-US" sz="2400" dirty="0"/>
              <a:t>","</a:t>
            </a:r>
            <a:r>
              <a:rPr lang="en-US" sz="2400" dirty="0" err="1"/>
              <a:t>diya</a:t>
            </a:r>
            <a:r>
              <a:rPr lang="en-US" sz="2400" dirty="0"/>
              <a:t>","</a:t>
            </a:r>
            <a:r>
              <a:rPr lang="en-US" sz="2400" dirty="0" err="1"/>
              <a:t>niva</a:t>
            </a:r>
            <a:r>
              <a:rPr lang="en-US" sz="2400" dirty="0"/>
              <a:t>","</a:t>
            </a:r>
            <a:r>
              <a:rPr lang="en-US" sz="2400" dirty="0" err="1"/>
              <a:t>aditya</a:t>
            </a:r>
            <a:r>
              <a:rPr lang="en-US" sz="2400" dirty="0"/>
              <a:t>"];</a:t>
            </a:r>
          </a:p>
          <a:p>
            <a:endParaRPr lang="en-US" sz="2400" dirty="0"/>
          </a:p>
          <a:p>
            <a:r>
              <a:rPr lang="en-US" sz="2400" dirty="0" err="1"/>
              <a:t>myfriends</a:t>
            </a:r>
            <a:r>
              <a:rPr lang="en-US" sz="2400" dirty="0"/>
              <a:t>[0]="ram";</a:t>
            </a:r>
          </a:p>
          <a:p>
            <a:endParaRPr lang="en-US" sz="2400" dirty="0"/>
          </a:p>
          <a:p>
            <a:r>
              <a:rPr lang="en-US" sz="2400" dirty="0"/>
              <a:t>for (x in </a:t>
            </a:r>
            <a:r>
              <a:rPr lang="en-US" sz="2400" dirty="0" err="1"/>
              <a:t>myfriends</a:t>
            </a:r>
            <a:r>
              <a:rPr lang="en-US" sz="2400" dirty="0"/>
              <a:t>)</a:t>
            </a:r>
          </a:p>
          <a:p>
            <a:r>
              <a:rPr lang="en-US" sz="2400" dirty="0"/>
              <a:t>{</a:t>
            </a:r>
          </a:p>
          <a:p>
            <a:r>
              <a:rPr lang="en-US" sz="2400" dirty="0"/>
              <a:t>    console.log(</a:t>
            </a:r>
            <a:r>
              <a:rPr lang="en-US" sz="2400" dirty="0" err="1"/>
              <a:t>myfriends</a:t>
            </a:r>
            <a:r>
              <a:rPr lang="en-US" sz="2400" dirty="0"/>
              <a:t>[x]);</a:t>
            </a:r>
          </a:p>
          <a:p>
            <a:r>
              <a:rPr lang="en-US" sz="2400" dirty="0"/>
              <a:t>}</a:t>
            </a:r>
          </a:p>
        </p:txBody>
      </p:sp>
      <p:sp>
        <p:nvSpPr>
          <p:cNvPr id="3" name="Title 1">
            <a:extLst>
              <a:ext uri="{FF2B5EF4-FFF2-40B4-BE49-F238E27FC236}">
                <a16:creationId xmlns:a16="http://schemas.microsoft.com/office/drawing/2014/main" id="{FBFB4D9F-7A64-471E-9F72-05354BBB3C10}"/>
              </a:ext>
            </a:extLst>
          </p:cNvPr>
          <p:cNvSpPr txBox="1">
            <a:spLocks/>
          </p:cNvSpPr>
          <p:nvPr/>
        </p:nvSpPr>
        <p:spPr>
          <a:xfrm>
            <a:off x="397565" y="221215"/>
            <a:ext cx="9144000" cy="573915"/>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B176"/>
                </a:solidFill>
                <a:latin typeface="Podkova"/>
              </a:rPr>
              <a:t>Modify</a:t>
            </a:r>
          </a:p>
        </p:txBody>
      </p:sp>
      <p:sp>
        <p:nvSpPr>
          <p:cNvPr id="2" name="Footer Placeholder 1">
            <a:extLst>
              <a:ext uri="{FF2B5EF4-FFF2-40B4-BE49-F238E27FC236}">
                <a16:creationId xmlns:a16="http://schemas.microsoft.com/office/drawing/2014/main" id="{5FA27607-B340-42CD-866F-1DF373446C06}"/>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443314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C295B0-F243-457E-A0F9-650779D70EAF}"/>
              </a:ext>
            </a:extLst>
          </p:cNvPr>
          <p:cNvSpPr txBox="1"/>
          <p:nvPr/>
        </p:nvSpPr>
        <p:spPr>
          <a:xfrm>
            <a:off x="967409" y="993986"/>
            <a:ext cx="9912626" cy="3416320"/>
          </a:xfrm>
          <a:prstGeom prst="rect">
            <a:avLst/>
          </a:prstGeom>
          <a:noFill/>
        </p:spPr>
        <p:txBody>
          <a:bodyPr wrap="square">
            <a:spAutoFit/>
          </a:bodyPr>
          <a:lstStyle/>
          <a:p>
            <a:r>
              <a:rPr lang="en-US" sz="2400" b="0" dirty="0">
                <a:effectLst/>
                <a:latin typeface="Consolas" panose="020B0609020204030204" pitchFamily="49" charset="0"/>
              </a:rPr>
              <a:t>let animals =['</a:t>
            </a:r>
            <a:r>
              <a:rPr lang="en-US" sz="2400" b="0" dirty="0" err="1">
                <a:effectLst/>
                <a:latin typeface="Consolas" panose="020B0609020204030204" pitchFamily="49" charset="0"/>
              </a:rPr>
              <a:t>dog','cat','cow','donkey</a:t>
            </a:r>
            <a:r>
              <a:rPr lang="en-US" sz="2400" b="0" dirty="0">
                <a:effectLst/>
                <a:latin typeface="Consolas" panose="020B0609020204030204" pitchFamily="49" charset="0"/>
              </a:rPr>
              <a:t>’]</a:t>
            </a:r>
          </a:p>
          <a:p>
            <a:endParaRPr lang="en-US" sz="2400" b="0" dirty="0">
              <a:effectLst/>
              <a:latin typeface="Consolas" panose="020B0609020204030204" pitchFamily="49" charset="0"/>
            </a:endParaRPr>
          </a:p>
          <a:p>
            <a:r>
              <a:rPr lang="en-US" sz="2400" b="0" dirty="0" err="1">
                <a:effectLst/>
                <a:latin typeface="Consolas" panose="020B0609020204030204" pitchFamily="49" charset="0"/>
              </a:rPr>
              <a:t>animals.push</a:t>
            </a:r>
            <a:r>
              <a:rPr lang="en-US" sz="2400" b="0" dirty="0">
                <a:effectLst/>
                <a:latin typeface="Consolas" panose="020B0609020204030204" pitchFamily="49" charset="0"/>
              </a:rPr>
              <a:t>('chick’)</a:t>
            </a:r>
          </a:p>
          <a:p>
            <a:endParaRPr lang="en-US" sz="2400" dirty="0">
              <a:latin typeface="Consolas" panose="020B0609020204030204" pitchFamily="49" charset="0"/>
            </a:endParaRPr>
          </a:p>
          <a:p>
            <a:r>
              <a:rPr lang="en-US" sz="2400" b="0" dirty="0" err="1">
                <a:effectLst/>
                <a:latin typeface="Consolas" panose="020B0609020204030204" pitchFamily="49" charset="0"/>
              </a:rPr>
              <a:t>animals.push</a:t>
            </a:r>
            <a:r>
              <a:rPr lang="en-US" sz="2400" b="0" dirty="0">
                <a:effectLst/>
                <a:latin typeface="Consolas" panose="020B0609020204030204" pitchFamily="49" charset="0"/>
              </a:rPr>
              <a:t>(‘zebra’)</a:t>
            </a:r>
          </a:p>
          <a:p>
            <a:endParaRPr lang="en-US" sz="2400" dirty="0">
              <a:latin typeface="Consolas" panose="020B0609020204030204" pitchFamily="49" charset="0"/>
            </a:endParaRPr>
          </a:p>
          <a:p>
            <a:r>
              <a:rPr lang="en-US" sz="2400" b="0" dirty="0" err="1">
                <a:effectLst/>
                <a:latin typeface="Consolas" panose="020B0609020204030204" pitchFamily="49" charset="0"/>
              </a:rPr>
              <a:t>animals.push</a:t>
            </a:r>
            <a:r>
              <a:rPr lang="en-US" sz="2400" b="0" dirty="0">
                <a:effectLst/>
                <a:latin typeface="Consolas" panose="020B0609020204030204" pitchFamily="49" charset="0"/>
              </a:rPr>
              <a:t>(‘lion’)</a:t>
            </a:r>
          </a:p>
          <a:p>
            <a:endParaRPr lang="en-US" sz="2400" b="0" dirty="0">
              <a:effectLst/>
              <a:latin typeface="Consolas" panose="020B0609020204030204" pitchFamily="49" charset="0"/>
            </a:endParaRPr>
          </a:p>
          <a:p>
            <a:r>
              <a:rPr lang="en-US" sz="2400" b="0" dirty="0">
                <a:effectLst/>
                <a:latin typeface="Consolas" panose="020B0609020204030204" pitchFamily="49" charset="0"/>
              </a:rPr>
              <a:t>Console.log(animals)</a:t>
            </a:r>
          </a:p>
        </p:txBody>
      </p:sp>
      <p:sp>
        <p:nvSpPr>
          <p:cNvPr id="3" name="Title 1">
            <a:extLst>
              <a:ext uri="{FF2B5EF4-FFF2-40B4-BE49-F238E27FC236}">
                <a16:creationId xmlns:a16="http://schemas.microsoft.com/office/drawing/2014/main" id="{B2CAB06D-535A-47A6-B241-4F2EA3FCEAB2}"/>
              </a:ext>
            </a:extLst>
          </p:cNvPr>
          <p:cNvSpPr txBox="1">
            <a:spLocks/>
          </p:cNvSpPr>
          <p:nvPr/>
        </p:nvSpPr>
        <p:spPr>
          <a:xfrm>
            <a:off x="397565" y="221215"/>
            <a:ext cx="9144000" cy="573915"/>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B176"/>
                </a:solidFill>
                <a:latin typeface="Podkova"/>
              </a:rPr>
              <a:t>Insert – push()</a:t>
            </a:r>
          </a:p>
        </p:txBody>
      </p:sp>
      <p:sp>
        <p:nvSpPr>
          <p:cNvPr id="2" name="Footer Placeholder 1">
            <a:extLst>
              <a:ext uri="{FF2B5EF4-FFF2-40B4-BE49-F238E27FC236}">
                <a16:creationId xmlns:a16="http://schemas.microsoft.com/office/drawing/2014/main" id="{6B2A777D-9677-490D-A6AD-1D0D7EC6BB9F}"/>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926733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C295B0-F243-457E-A0F9-650779D70EAF}"/>
              </a:ext>
            </a:extLst>
          </p:cNvPr>
          <p:cNvSpPr txBox="1"/>
          <p:nvPr/>
        </p:nvSpPr>
        <p:spPr>
          <a:xfrm>
            <a:off x="967409" y="993986"/>
            <a:ext cx="9912626" cy="3416320"/>
          </a:xfrm>
          <a:prstGeom prst="rect">
            <a:avLst/>
          </a:prstGeom>
          <a:noFill/>
        </p:spPr>
        <p:txBody>
          <a:bodyPr wrap="square">
            <a:spAutoFit/>
          </a:bodyPr>
          <a:lstStyle/>
          <a:p>
            <a:r>
              <a:rPr lang="en-US" sz="2400" b="0" dirty="0">
                <a:effectLst/>
                <a:latin typeface="Consolas" panose="020B0609020204030204" pitchFamily="49" charset="0"/>
              </a:rPr>
              <a:t>let animals =['</a:t>
            </a:r>
            <a:r>
              <a:rPr lang="en-US" sz="2400" b="0" dirty="0" err="1">
                <a:effectLst/>
                <a:latin typeface="Consolas" panose="020B0609020204030204" pitchFamily="49" charset="0"/>
              </a:rPr>
              <a:t>dog','cat','cow','donkey</a:t>
            </a:r>
            <a:r>
              <a:rPr lang="en-US" sz="2400" b="0" dirty="0">
                <a:effectLst/>
                <a:latin typeface="Consolas" panose="020B0609020204030204" pitchFamily="49" charset="0"/>
              </a:rPr>
              <a:t>’]</a:t>
            </a:r>
          </a:p>
          <a:p>
            <a:endParaRPr lang="en-US" sz="2400" b="0" dirty="0">
              <a:effectLst/>
              <a:latin typeface="Consolas" panose="020B0609020204030204" pitchFamily="49" charset="0"/>
            </a:endParaRPr>
          </a:p>
          <a:p>
            <a:r>
              <a:rPr lang="en-US" sz="2400" b="0" dirty="0" err="1">
                <a:effectLst/>
                <a:latin typeface="Consolas" panose="020B0609020204030204" pitchFamily="49" charset="0"/>
              </a:rPr>
              <a:t>animals.unshift</a:t>
            </a:r>
            <a:r>
              <a:rPr lang="en-US" sz="2400" b="0" dirty="0">
                <a:effectLst/>
                <a:latin typeface="Consolas" panose="020B0609020204030204" pitchFamily="49" charset="0"/>
              </a:rPr>
              <a:t>('chick’)</a:t>
            </a:r>
          </a:p>
          <a:p>
            <a:endParaRPr lang="en-US" sz="2400" dirty="0">
              <a:latin typeface="Consolas" panose="020B0609020204030204" pitchFamily="49" charset="0"/>
            </a:endParaRPr>
          </a:p>
          <a:p>
            <a:r>
              <a:rPr lang="en-US" sz="2400" b="0" dirty="0" err="1">
                <a:effectLst/>
                <a:latin typeface="Consolas" panose="020B0609020204030204" pitchFamily="49" charset="0"/>
              </a:rPr>
              <a:t>animals.unshift</a:t>
            </a:r>
            <a:r>
              <a:rPr lang="en-US" sz="2400" b="0" dirty="0">
                <a:effectLst/>
                <a:latin typeface="Consolas" panose="020B0609020204030204" pitchFamily="49" charset="0"/>
              </a:rPr>
              <a:t>(‘zebra’)</a:t>
            </a:r>
          </a:p>
          <a:p>
            <a:endParaRPr lang="en-US" sz="2400" dirty="0">
              <a:latin typeface="Consolas" panose="020B0609020204030204" pitchFamily="49" charset="0"/>
            </a:endParaRPr>
          </a:p>
          <a:p>
            <a:r>
              <a:rPr lang="en-US" sz="2400" b="0" dirty="0" err="1">
                <a:effectLst/>
                <a:latin typeface="Consolas" panose="020B0609020204030204" pitchFamily="49" charset="0"/>
              </a:rPr>
              <a:t>animals.unshift</a:t>
            </a:r>
            <a:r>
              <a:rPr lang="en-US" sz="2400" b="0" dirty="0">
                <a:effectLst/>
                <a:latin typeface="Consolas" panose="020B0609020204030204" pitchFamily="49" charset="0"/>
              </a:rPr>
              <a:t>(‘lion’)</a:t>
            </a:r>
          </a:p>
          <a:p>
            <a:endParaRPr lang="en-US" sz="2400" b="0" dirty="0">
              <a:effectLst/>
              <a:latin typeface="Consolas" panose="020B0609020204030204" pitchFamily="49" charset="0"/>
            </a:endParaRPr>
          </a:p>
          <a:p>
            <a:r>
              <a:rPr lang="en-US" sz="2400" b="0" dirty="0">
                <a:effectLst/>
                <a:latin typeface="Consolas" panose="020B0609020204030204" pitchFamily="49" charset="0"/>
              </a:rPr>
              <a:t>Console.log(animals)</a:t>
            </a:r>
          </a:p>
        </p:txBody>
      </p:sp>
      <p:sp>
        <p:nvSpPr>
          <p:cNvPr id="3" name="Title 1">
            <a:extLst>
              <a:ext uri="{FF2B5EF4-FFF2-40B4-BE49-F238E27FC236}">
                <a16:creationId xmlns:a16="http://schemas.microsoft.com/office/drawing/2014/main" id="{A2F12243-7607-4F45-9CE5-BA20FF7AE812}"/>
              </a:ext>
            </a:extLst>
          </p:cNvPr>
          <p:cNvSpPr txBox="1">
            <a:spLocks/>
          </p:cNvSpPr>
          <p:nvPr/>
        </p:nvSpPr>
        <p:spPr>
          <a:xfrm>
            <a:off x="397565" y="221215"/>
            <a:ext cx="9144000" cy="573915"/>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B176"/>
                </a:solidFill>
                <a:latin typeface="Podkova"/>
              </a:rPr>
              <a:t>Insert – unshift()</a:t>
            </a:r>
          </a:p>
        </p:txBody>
      </p:sp>
      <p:sp>
        <p:nvSpPr>
          <p:cNvPr id="2" name="Footer Placeholder 1">
            <a:extLst>
              <a:ext uri="{FF2B5EF4-FFF2-40B4-BE49-F238E27FC236}">
                <a16:creationId xmlns:a16="http://schemas.microsoft.com/office/drawing/2014/main" id="{4EE02C22-39EB-4EA8-8213-47DC6C4B806A}"/>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334864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C295B0-F243-457E-A0F9-650779D70EAF}"/>
              </a:ext>
            </a:extLst>
          </p:cNvPr>
          <p:cNvSpPr txBox="1"/>
          <p:nvPr/>
        </p:nvSpPr>
        <p:spPr>
          <a:xfrm>
            <a:off x="967409" y="993986"/>
            <a:ext cx="9912626" cy="3046988"/>
          </a:xfrm>
          <a:prstGeom prst="rect">
            <a:avLst/>
          </a:prstGeom>
          <a:noFill/>
        </p:spPr>
        <p:txBody>
          <a:bodyPr wrap="square">
            <a:spAutoFit/>
          </a:bodyPr>
          <a:lstStyle/>
          <a:p>
            <a:r>
              <a:rPr lang="en-US" sz="2400" b="0" dirty="0">
                <a:effectLst/>
                <a:latin typeface="Consolas" panose="020B0609020204030204" pitchFamily="49" charset="0"/>
              </a:rPr>
              <a:t>let animals =['</a:t>
            </a:r>
            <a:r>
              <a:rPr lang="en-US" sz="2400" b="0" dirty="0" err="1">
                <a:effectLst/>
                <a:latin typeface="Consolas" panose="020B0609020204030204" pitchFamily="49" charset="0"/>
              </a:rPr>
              <a:t>dog','cat','cow','donkey</a:t>
            </a:r>
            <a:r>
              <a:rPr lang="en-US" sz="2400" b="0" dirty="0">
                <a:effectLst/>
                <a:latin typeface="Consolas" panose="020B0609020204030204" pitchFamily="49" charset="0"/>
              </a:rPr>
              <a:t>’]</a:t>
            </a:r>
          </a:p>
          <a:p>
            <a:endParaRPr lang="en-US" sz="2400" b="0" dirty="0">
              <a:effectLst/>
              <a:latin typeface="Consolas" panose="020B0609020204030204" pitchFamily="49" charset="0"/>
            </a:endParaRPr>
          </a:p>
          <a:p>
            <a:r>
              <a:rPr lang="en-US" sz="2400" b="0" dirty="0" err="1">
                <a:effectLst/>
                <a:latin typeface="Consolas" panose="020B0609020204030204" pitchFamily="49" charset="0"/>
              </a:rPr>
              <a:t>animals.push</a:t>
            </a:r>
            <a:r>
              <a:rPr lang="en-US" sz="2400" b="0" dirty="0">
                <a:effectLst/>
                <a:latin typeface="Consolas" panose="020B0609020204030204" pitchFamily="49" charset="0"/>
              </a:rPr>
              <a:t>('chick’)</a:t>
            </a:r>
          </a:p>
          <a:p>
            <a:endParaRPr lang="en-US" sz="2400" b="0" dirty="0">
              <a:effectLst/>
              <a:latin typeface="Consolas" panose="020B0609020204030204" pitchFamily="49" charset="0"/>
            </a:endParaRPr>
          </a:p>
          <a:p>
            <a:r>
              <a:rPr lang="en-US" sz="2400" b="0" dirty="0">
                <a:effectLst/>
                <a:latin typeface="Consolas" panose="020B0609020204030204" pitchFamily="49" charset="0"/>
              </a:rPr>
              <a:t>for (x in animals)</a:t>
            </a:r>
          </a:p>
          <a:p>
            <a:r>
              <a:rPr lang="en-US" sz="2400" b="0" dirty="0">
                <a:effectLst/>
                <a:latin typeface="Consolas" panose="020B0609020204030204" pitchFamily="49" charset="0"/>
              </a:rPr>
              <a:t>{</a:t>
            </a:r>
          </a:p>
          <a:p>
            <a:r>
              <a:rPr lang="en-US" sz="2400" b="0" dirty="0">
                <a:effectLst/>
                <a:latin typeface="Consolas" panose="020B0609020204030204" pitchFamily="49" charset="0"/>
              </a:rPr>
              <a:t>    console.log(animals[x]);</a:t>
            </a:r>
          </a:p>
          <a:p>
            <a:r>
              <a:rPr lang="en-US" sz="2400" b="0" dirty="0">
                <a:effectLst/>
                <a:latin typeface="Consolas" panose="020B0609020204030204" pitchFamily="49" charset="0"/>
              </a:rPr>
              <a:t>}</a:t>
            </a:r>
          </a:p>
        </p:txBody>
      </p:sp>
      <p:sp>
        <p:nvSpPr>
          <p:cNvPr id="4" name="TextBox 3">
            <a:extLst>
              <a:ext uri="{FF2B5EF4-FFF2-40B4-BE49-F238E27FC236}">
                <a16:creationId xmlns:a16="http://schemas.microsoft.com/office/drawing/2014/main" id="{5D3199B4-5FFC-40B0-BEA3-B969A12E30DE}"/>
              </a:ext>
            </a:extLst>
          </p:cNvPr>
          <p:cNvSpPr txBox="1"/>
          <p:nvPr/>
        </p:nvSpPr>
        <p:spPr>
          <a:xfrm>
            <a:off x="821635" y="4348874"/>
            <a:ext cx="10058400" cy="1384995"/>
          </a:xfrm>
          <a:prstGeom prst="rect">
            <a:avLst/>
          </a:prstGeom>
          <a:noFill/>
        </p:spPr>
        <p:txBody>
          <a:bodyPr wrap="square">
            <a:spAutoFit/>
          </a:bodyPr>
          <a:lstStyle/>
          <a:p>
            <a:r>
              <a:rPr lang="en-US" sz="2800" dirty="0"/>
              <a:t>const </a:t>
            </a:r>
            <a:r>
              <a:rPr lang="en-US" sz="2800" dirty="0" err="1"/>
              <a:t>cnt</a:t>
            </a:r>
            <a:r>
              <a:rPr lang="en-US" sz="2800" dirty="0"/>
              <a:t>=</a:t>
            </a:r>
            <a:r>
              <a:rPr lang="en-US" sz="2800" dirty="0" err="1"/>
              <a:t>animals.push</a:t>
            </a:r>
            <a:r>
              <a:rPr lang="en-US" sz="2800" dirty="0"/>
              <a:t>('</a:t>
            </a:r>
            <a:r>
              <a:rPr lang="en-US" sz="2800" dirty="0" err="1"/>
              <a:t>monkey','tiger','lion</a:t>
            </a:r>
            <a:r>
              <a:rPr lang="en-US" sz="2800" dirty="0"/>
              <a:t>')</a:t>
            </a:r>
          </a:p>
          <a:p>
            <a:r>
              <a:rPr lang="en-US" sz="2800" dirty="0"/>
              <a:t>console.log(</a:t>
            </a:r>
            <a:r>
              <a:rPr lang="en-US" sz="2800" dirty="0" err="1"/>
              <a:t>cnt</a:t>
            </a:r>
            <a:r>
              <a:rPr lang="en-US" sz="2800" dirty="0"/>
              <a:t>)</a:t>
            </a:r>
          </a:p>
          <a:p>
            <a:r>
              <a:rPr lang="en-US" sz="2800" dirty="0"/>
              <a:t>console.log(animals)</a:t>
            </a:r>
          </a:p>
        </p:txBody>
      </p:sp>
      <p:sp>
        <p:nvSpPr>
          <p:cNvPr id="2" name="Footer Placeholder 1">
            <a:extLst>
              <a:ext uri="{FF2B5EF4-FFF2-40B4-BE49-F238E27FC236}">
                <a16:creationId xmlns:a16="http://schemas.microsoft.com/office/drawing/2014/main" id="{861275C4-EA1F-46E9-9DA9-45FC0A11C14A}"/>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960710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C295B0-F243-457E-A0F9-650779D70EAF}"/>
              </a:ext>
            </a:extLst>
          </p:cNvPr>
          <p:cNvSpPr txBox="1"/>
          <p:nvPr/>
        </p:nvSpPr>
        <p:spPr>
          <a:xfrm>
            <a:off x="967409" y="993986"/>
            <a:ext cx="9912626" cy="1815882"/>
          </a:xfrm>
          <a:prstGeom prst="rect">
            <a:avLst/>
          </a:prstGeom>
          <a:noFill/>
        </p:spPr>
        <p:txBody>
          <a:bodyPr wrap="square">
            <a:spAutoFit/>
          </a:bodyPr>
          <a:lstStyle/>
          <a:p>
            <a:r>
              <a:rPr lang="en-US" sz="2800" dirty="0" err="1"/>
              <a:t>animals.unshift</a:t>
            </a:r>
            <a:r>
              <a:rPr lang="en-US" sz="2800" dirty="0"/>
              <a:t>('11')</a:t>
            </a:r>
          </a:p>
          <a:p>
            <a:r>
              <a:rPr lang="en-US" sz="2800" dirty="0"/>
              <a:t>const </a:t>
            </a:r>
            <a:r>
              <a:rPr lang="en-US" sz="2800" dirty="0" err="1"/>
              <a:t>cntnew</a:t>
            </a:r>
            <a:r>
              <a:rPr lang="en-US" sz="2800" dirty="0"/>
              <a:t>=</a:t>
            </a:r>
            <a:r>
              <a:rPr lang="en-US" sz="2800" dirty="0" err="1"/>
              <a:t>animals.unshift</a:t>
            </a:r>
            <a:r>
              <a:rPr lang="en-US" sz="2800" dirty="0"/>
              <a:t>('22','33','44')</a:t>
            </a:r>
          </a:p>
          <a:p>
            <a:r>
              <a:rPr lang="en-US" sz="2800" dirty="0"/>
              <a:t>console.log(animals);</a:t>
            </a:r>
          </a:p>
          <a:p>
            <a:r>
              <a:rPr lang="en-US" sz="2800" dirty="0"/>
              <a:t>console.log(</a:t>
            </a:r>
            <a:r>
              <a:rPr lang="en-US" sz="2800" dirty="0" err="1"/>
              <a:t>cntnew</a:t>
            </a:r>
            <a:r>
              <a:rPr lang="en-US" sz="2800" dirty="0"/>
              <a:t>);</a:t>
            </a:r>
          </a:p>
        </p:txBody>
      </p:sp>
      <p:sp>
        <p:nvSpPr>
          <p:cNvPr id="4" name="TextBox 3">
            <a:extLst>
              <a:ext uri="{FF2B5EF4-FFF2-40B4-BE49-F238E27FC236}">
                <a16:creationId xmlns:a16="http://schemas.microsoft.com/office/drawing/2014/main" id="{5D3199B4-5FFC-40B0-BEA3-B969A12E30DE}"/>
              </a:ext>
            </a:extLst>
          </p:cNvPr>
          <p:cNvSpPr txBox="1"/>
          <p:nvPr/>
        </p:nvSpPr>
        <p:spPr>
          <a:xfrm>
            <a:off x="821635" y="4348874"/>
            <a:ext cx="10058400" cy="523220"/>
          </a:xfrm>
          <a:prstGeom prst="rect">
            <a:avLst/>
          </a:prstGeom>
          <a:noFill/>
        </p:spPr>
        <p:txBody>
          <a:bodyPr wrap="square">
            <a:spAutoFit/>
          </a:bodyPr>
          <a:lstStyle/>
          <a:p>
            <a:r>
              <a:rPr lang="en-US" sz="2800" dirty="0"/>
              <a:t>Unshift vs push</a:t>
            </a:r>
          </a:p>
        </p:txBody>
      </p:sp>
      <p:sp>
        <p:nvSpPr>
          <p:cNvPr id="2" name="Footer Placeholder 1">
            <a:extLst>
              <a:ext uri="{FF2B5EF4-FFF2-40B4-BE49-F238E27FC236}">
                <a16:creationId xmlns:a16="http://schemas.microsoft.com/office/drawing/2014/main" id="{6AE7D921-CE9F-4976-A4E0-CC4CBBF40F14}"/>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41956652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C295B0-F243-457E-A0F9-650779D70EAF}"/>
              </a:ext>
            </a:extLst>
          </p:cNvPr>
          <p:cNvSpPr txBox="1"/>
          <p:nvPr/>
        </p:nvSpPr>
        <p:spPr>
          <a:xfrm>
            <a:off x="967409" y="993986"/>
            <a:ext cx="9912626" cy="3046988"/>
          </a:xfrm>
          <a:prstGeom prst="rect">
            <a:avLst/>
          </a:prstGeom>
          <a:noFill/>
        </p:spPr>
        <p:txBody>
          <a:bodyPr wrap="square">
            <a:spAutoFit/>
          </a:bodyPr>
          <a:lstStyle/>
          <a:p>
            <a:r>
              <a:rPr lang="en-US" sz="2400" b="0" dirty="0">
                <a:effectLst/>
                <a:latin typeface="Consolas" panose="020B0609020204030204" pitchFamily="49" charset="0"/>
              </a:rPr>
              <a:t>let animals =['</a:t>
            </a:r>
            <a:r>
              <a:rPr lang="en-US" sz="2400" b="0" dirty="0" err="1">
                <a:effectLst/>
                <a:latin typeface="Consolas" panose="020B0609020204030204" pitchFamily="49" charset="0"/>
              </a:rPr>
              <a:t>dog','cat','cow','donkey</a:t>
            </a:r>
            <a:r>
              <a:rPr lang="en-US" sz="2400" b="0" dirty="0">
                <a:effectLst/>
                <a:latin typeface="Consolas" panose="020B0609020204030204" pitchFamily="49" charset="0"/>
              </a:rPr>
              <a:t>’]</a:t>
            </a:r>
          </a:p>
          <a:p>
            <a:endParaRPr lang="en-US" sz="2400" b="0" dirty="0">
              <a:effectLst/>
              <a:latin typeface="Consolas" panose="020B0609020204030204" pitchFamily="49" charset="0"/>
            </a:endParaRPr>
          </a:p>
          <a:p>
            <a:r>
              <a:rPr lang="en-US" sz="2400" b="0" dirty="0" err="1">
                <a:effectLst/>
                <a:latin typeface="Consolas" panose="020B0609020204030204" pitchFamily="49" charset="0"/>
              </a:rPr>
              <a:t>animals.push</a:t>
            </a:r>
            <a:r>
              <a:rPr lang="en-US" sz="2400" b="0" dirty="0">
                <a:effectLst/>
                <a:latin typeface="Consolas" panose="020B0609020204030204" pitchFamily="49" charset="0"/>
              </a:rPr>
              <a:t>('chick’)</a:t>
            </a:r>
          </a:p>
          <a:p>
            <a:endParaRPr lang="en-US" sz="2400" b="0" dirty="0">
              <a:effectLst/>
              <a:latin typeface="Consolas" panose="020B0609020204030204" pitchFamily="49" charset="0"/>
            </a:endParaRPr>
          </a:p>
          <a:p>
            <a:r>
              <a:rPr lang="en-US" sz="2400" b="0" dirty="0">
                <a:effectLst/>
                <a:latin typeface="Consolas" panose="020B0609020204030204" pitchFamily="49" charset="0"/>
              </a:rPr>
              <a:t>for (x in animals)</a:t>
            </a:r>
          </a:p>
          <a:p>
            <a:r>
              <a:rPr lang="en-US" sz="2400" b="0" dirty="0">
                <a:effectLst/>
                <a:latin typeface="Consolas" panose="020B0609020204030204" pitchFamily="49" charset="0"/>
              </a:rPr>
              <a:t>{</a:t>
            </a:r>
          </a:p>
          <a:p>
            <a:r>
              <a:rPr lang="en-US" sz="2400" b="0" dirty="0">
                <a:effectLst/>
                <a:latin typeface="Consolas" panose="020B0609020204030204" pitchFamily="49" charset="0"/>
              </a:rPr>
              <a:t>    console.log(animals[x]);</a:t>
            </a:r>
          </a:p>
          <a:p>
            <a:r>
              <a:rPr lang="en-US" sz="2400" b="0" dirty="0">
                <a:effectLst/>
                <a:latin typeface="Consolas" panose="020B0609020204030204" pitchFamily="49" charset="0"/>
              </a:rPr>
              <a:t>}</a:t>
            </a:r>
          </a:p>
        </p:txBody>
      </p:sp>
      <p:sp>
        <p:nvSpPr>
          <p:cNvPr id="4" name="TextBox 3">
            <a:extLst>
              <a:ext uri="{FF2B5EF4-FFF2-40B4-BE49-F238E27FC236}">
                <a16:creationId xmlns:a16="http://schemas.microsoft.com/office/drawing/2014/main" id="{5D3199B4-5FFC-40B0-BEA3-B969A12E30DE}"/>
              </a:ext>
            </a:extLst>
          </p:cNvPr>
          <p:cNvSpPr txBox="1"/>
          <p:nvPr/>
        </p:nvSpPr>
        <p:spPr>
          <a:xfrm>
            <a:off x="821635" y="4348874"/>
            <a:ext cx="10058400" cy="1384995"/>
          </a:xfrm>
          <a:prstGeom prst="rect">
            <a:avLst/>
          </a:prstGeom>
          <a:noFill/>
        </p:spPr>
        <p:txBody>
          <a:bodyPr wrap="square">
            <a:spAutoFit/>
          </a:bodyPr>
          <a:lstStyle/>
          <a:p>
            <a:r>
              <a:rPr lang="en-US" sz="2800" dirty="0"/>
              <a:t>const </a:t>
            </a:r>
            <a:r>
              <a:rPr lang="en-US" sz="2800" dirty="0" err="1"/>
              <a:t>cnt</a:t>
            </a:r>
            <a:r>
              <a:rPr lang="en-US" sz="2800" dirty="0"/>
              <a:t>=</a:t>
            </a:r>
            <a:r>
              <a:rPr lang="en-US" sz="2800" dirty="0" err="1"/>
              <a:t>animals.push</a:t>
            </a:r>
            <a:r>
              <a:rPr lang="en-US" sz="2800" dirty="0"/>
              <a:t>('</a:t>
            </a:r>
            <a:r>
              <a:rPr lang="en-US" sz="2800" dirty="0" err="1"/>
              <a:t>monkey','tiger','lion</a:t>
            </a:r>
            <a:r>
              <a:rPr lang="en-US" sz="2800" dirty="0"/>
              <a:t>')</a:t>
            </a:r>
          </a:p>
          <a:p>
            <a:r>
              <a:rPr lang="en-US" sz="2800" dirty="0"/>
              <a:t>console.log(</a:t>
            </a:r>
            <a:r>
              <a:rPr lang="en-US" sz="2800" dirty="0" err="1"/>
              <a:t>cnt</a:t>
            </a:r>
            <a:r>
              <a:rPr lang="en-US" sz="2800" dirty="0"/>
              <a:t>)</a:t>
            </a:r>
          </a:p>
          <a:p>
            <a:r>
              <a:rPr lang="en-US" sz="2800" dirty="0"/>
              <a:t>console.log(animals)</a:t>
            </a:r>
          </a:p>
        </p:txBody>
      </p:sp>
      <p:sp>
        <p:nvSpPr>
          <p:cNvPr id="2" name="Footer Placeholder 1">
            <a:extLst>
              <a:ext uri="{FF2B5EF4-FFF2-40B4-BE49-F238E27FC236}">
                <a16:creationId xmlns:a16="http://schemas.microsoft.com/office/drawing/2014/main" id="{A1BB758F-8D83-4BB4-A890-1219B1AD8AC9}"/>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891906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C7F4FF-963B-452A-85F6-AD7371D22ABE}"/>
              </a:ext>
            </a:extLst>
          </p:cNvPr>
          <p:cNvSpPr txBox="1"/>
          <p:nvPr/>
        </p:nvSpPr>
        <p:spPr>
          <a:xfrm>
            <a:off x="861392" y="858871"/>
            <a:ext cx="9316278" cy="3416320"/>
          </a:xfrm>
          <a:prstGeom prst="rect">
            <a:avLst/>
          </a:prstGeom>
          <a:noFill/>
        </p:spPr>
        <p:txBody>
          <a:bodyPr wrap="square">
            <a:spAutoFit/>
          </a:bodyPr>
          <a:lstStyle/>
          <a:p>
            <a:r>
              <a:rPr lang="en-US" sz="3600" dirty="0"/>
              <a:t>const animals =['</a:t>
            </a:r>
            <a:r>
              <a:rPr lang="en-US" sz="3600" dirty="0" err="1"/>
              <a:t>dog','cat','cow','donkey</a:t>
            </a:r>
            <a:r>
              <a:rPr lang="en-US" sz="3600" dirty="0"/>
              <a:t>'];</a:t>
            </a:r>
          </a:p>
          <a:p>
            <a:r>
              <a:rPr lang="en-US" sz="3600" dirty="0"/>
              <a:t>console.log(animals);</a:t>
            </a:r>
          </a:p>
          <a:p>
            <a:r>
              <a:rPr lang="en-US" sz="3600" dirty="0"/>
              <a:t>console.log(</a:t>
            </a:r>
            <a:r>
              <a:rPr lang="en-US" sz="3600" dirty="0" err="1"/>
              <a:t>animals.pop</a:t>
            </a:r>
            <a:r>
              <a:rPr lang="en-US" sz="3600" dirty="0"/>
              <a:t>());</a:t>
            </a:r>
          </a:p>
          <a:p>
            <a:r>
              <a:rPr lang="en-US" sz="3600" dirty="0"/>
              <a:t>console.log(animals);</a:t>
            </a:r>
          </a:p>
          <a:p>
            <a:r>
              <a:rPr lang="en-US" sz="3600" dirty="0"/>
              <a:t>console.log(</a:t>
            </a:r>
            <a:r>
              <a:rPr lang="en-US" sz="3600" dirty="0" err="1"/>
              <a:t>animals.shift</a:t>
            </a:r>
            <a:r>
              <a:rPr lang="en-US" sz="3600" dirty="0"/>
              <a:t>());</a:t>
            </a:r>
          </a:p>
          <a:p>
            <a:r>
              <a:rPr lang="en-US" sz="3600" dirty="0"/>
              <a:t>console.log(animals);</a:t>
            </a:r>
          </a:p>
        </p:txBody>
      </p:sp>
      <p:sp>
        <p:nvSpPr>
          <p:cNvPr id="6" name="Title 1">
            <a:extLst>
              <a:ext uri="{FF2B5EF4-FFF2-40B4-BE49-F238E27FC236}">
                <a16:creationId xmlns:a16="http://schemas.microsoft.com/office/drawing/2014/main" id="{0F0DDEA3-BCB9-49F6-B566-85ED4FB6FD7C}"/>
              </a:ext>
            </a:extLst>
          </p:cNvPr>
          <p:cNvSpPr txBox="1">
            <a:spLocks/>
          </p:cNvSpPr>
          <p:nvPr/>
        </p:nvSpPr>
        <p:spPr>
          <a:xfrm>
            <a:off x="397565" y="221215"/>
            <a:ext cx="9144000" cy="573915"/>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B176"/>
                </a:solidFill>
                <a:latin typeface="Podkova"/>
              </a:rPr>
              <a:t>Delete– pop() vs shift()</a:t>
            </a:r>
          </a:p>
        </p:txBody>
      </p:sp>
      <p:sp>
        <p:nvSpPr>
          <p:cNvPr id="2" name="Footer Placeholder 1">
            <a:extLst>
              <a:ext uri="{FF2B5EF4-FFF2-40B4-BE49-F238E27FC236}">
                <a16:creationId xmlns:a16="http://schemas.microsoft.com/office/drawing/2014/main" id="{45BB6790-6D50-4468-83EA-889980095EED}"/>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705096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63E3-6217-1245-80A6-F15B3326DE08}"/>
              </a:ext>
            </a:extLst>
          </p:cNvPr>
          <p:cNvSpPr>
            <a:spLocks noGrp="1"/>
          </p:cNvSpPr>
          <p:nvPr>
            <p:ph type="title"/>
          </p:nvPr>
        </p:nvSpPr>
        <p:spPr/>
        <p:txBody>
          <a:bodyPr/>
          <a:lstStyle/>
          <a:p>
            <a:r>
              <a:rPr lang="en-US" sz="5400" b="1" dirty="0">
                <a:solidFill>
                  <a:srgbClr val="00B176"/>
                </a:solidFill>
                <a:latin typeface="Podkova"/>
              </a:rPr>
              <a:t>Mobile Application</a:t>
            </a:r>
            <a:endParaRPr lang="en-US" dirty="0"/>
          </a:p>
        </p:txBody>
      </p:sp>
      <p:graphicFrame>
        <p:nvGraphicFramePr>
          <p:cNvPr id="3" name="Diagram 2">
            <a:extLst>
              <a:ext uri="{FF2B5EF4-FFF2-40B4-BE49-F238E27FC236}">
                <a16:creationId xmlns:a16="http://schemas.microsoft.com/office/drawing/2014/main" id="{FC6A24CE-412C-466E-9E7F-04097BEA4DFD}"/>
              </a:ext>
            </a:extLst>
          </p:cNvPr>
          <p:cNvGraphicFramePr/>
          <p:nvPr>
            <p:extLst>
              <p:ext uri="{D42A27DB-BD31-4B8C-83A1-F6EECF244321}">
                <p14:modId xmlns:p14="http://schemas.microsoft.com/office/powerpoint/2010/main" val="2729101808"/>
              </p:ext>
            </p:extLst>
          </p:nvPr>
        </p:nvGraphicFramePr>
        <p:xfrm>
          <a:off x="2429565" y="1889471"/>
          <a:ext cx="7072244" cy="3318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937F730C-7B18-4B13-9188-13F0592AFF47}"/>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967336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79E3F3-DDF0-4293-B2B0-34413B1C26F6}"/>
              </a:ext>
            </a:extLst>
          </p:cNvPr>
          <p:cNvSpPr txBox="1"/>
          <p:nvPr/>
        </p:nvSpPr>
        <p:spPr>
          <a:xfrm>
            <a:off x="662609" y="1502251"/>
            <a:ext cx="8746434" cy="2123658"/>
          </a:xfrm>
          <a:prstGeom prst="rect">
            <a:avLst/>
          </a:prstGeom>
          <a:noFill/>
        </p:spPr>
        <p:txBody>
          <a:bodyPr wrap="square">
            <a:spAutoFit/>
          </a:bodyPr>
          <a:lstStyle/>
          <a:p>
            <a:r>
              <a:rPr lang="en-US" sz="2400" b="0" dirty="0">
                <a:effectLst/>
                <a:latin typeface="Consolas" panose="020B0609020204030204" pitchFamily="49" charset="0"/>
              </a:rPr>
              <a:t>const months =['</a:t>
            </a:r>
            <a:r>
              <a:rPr lang="en-US" sz="2400" b="0" dirty="0" err="1">
                <a:effectLst/>
                <a:latin typeface="Consolas" panose="020B0609020204030204" pitchFamily="49" charset="0"/>
              </a:rPr>
              <a:t>jan</a:t>
            </a:r>
            <a:r>
              <a:rPr lang="en-US" sz="2400" b="0" dirty="0">
                <a:effectLst/>
                <a:latin typeface="Consolas" panose="020B0609020204030204" pitchFamily="49" charset="0"/>
              </a:rPr>
              <a:t>','</a:t>
            </a:r>
            <a:r>
              <a:rPr lang="en-US" sz="2400" b="0" dirty="0" err="1">
                <a:effectLst/>
                <a:latin typeface="Consolas" panose="020B0609020204030204" pitchFamily="49" charset="0"/>
              </a:rPr>
              <a:t>feb</a:t>
            </a:r>
            <a:r>
              <a:rPr lang="en-US" sz="2400" b="0" dirty="0">
                <a:effectLst/>
                <a:latin typeface="Consolas" panose="020B0609020204030204" pitchFamily="49" charset="0"/>
              </a:rPr>
              <a:t>','</a:t>
            </a:r>
            <a:r>
              <a:rPr lang="en-US" sz="2400" b="0" dirty="0" err="1">
                <a:effectLst/>
                <a:latin typeface="Consolas" panose="020B0609020204030204" pitchFamily="49" charset="0"/>
              </a:rPr>
              <a:t>april</a:t>
            </a:r>
            <a:r>
              <a:rPr lang="en-US" sz="2400" b="0" dirty="0">
                <a:effectLst/>
                <a:latin typeface="Consolas" panose="020B0609020204030204" pitchFamily="49" charset="0"/>
              </a:rPr>
              <a:t>','</a:t>
            </a:r>
            <a:r>
              <a:rPr lang="en-US" sz="2400" b="0" dirty="0" err="1">
                <a:effectLst/>
                <a:latin typeface="Consolas" panose="020B0609020204030204" pitchFamily="49" charset="0"/>
              </a:rPr>
              <a:t>aug</a:t>
            </a:r>
            <a:r>
              <a:rPr lang="en-US" sz="2400" b="0" dirty="0">
                <a:effectLst/>
                <a:latin typeface="Consolas" panose="020B0609020204030204" pitchFamily="49" charset="0"/>
              </a:rPr>
              <a:t>','</a:t>
            </a:r>
            <a:r>
              <a:rPr lang="en-US" sz="2400" b="0" dirty="0" err="1">
                <a:effectLst/>
                <a:latin typeface="Consolas" panose="020B0609020204030204" pitchFamily="49" charset="0"/>
              </a:rPr>
              <a:t>nov</a:t>
            </a:r>
            <a:r>
              <a:rPr lang="en-US" sz="2400" b="0" dirty="0">
                <a:effectLst/>
                <a:latin typeface="Consolas" panose="020B0609020204030204" pitchFamily="49" charset="0"/>
              </a:rPr>
              <a:t>'];</a:t>
            </a:r>
          </a:p>
          <a:p>
            <a:r>
              <a:rPr lang="en-US" sz="2400" b="0" dirty="0">
                <a:effectLst/>
                <a:latin typeface="Consolas" panose="020B0609020204030204" pitchFamily="49" charset="0"/>
              </a:rPr>
              <a:t>const newMonth1= </a:t>
            </a:r>
            <a:r>
              <a:rPr lang="en-US" sz="2400" b="0" dirty="0" err="1">
                <a:effectLst/>
                <a:latin typeface="Consolas" panose="020B0609020204030204" pitchFamily="49" charset="0"/>
              </a:rPr>
              <a:t>months.splice</a:t>
            </a:r>
            <a:r>
              <a:rPr lang="en-US" sz="2400" b="0" dirty="0">
                <a:effectLst/>
                <a:latin typeface="Consolas" panose="020B0609020204030204" pitchFamily="49" charset="0"/>
              </a:rPr>
              <a:t>(1,1,"Feb");</a:t>
            </a:r>
          </a:p>
          <a:p>
            <a:r>
              <a:rPr lang="en-US" sz="2400" b="0" dirty="0">
                <a:effectLst/>
                <a:latin typeface="Consolas" panose="020B0609020204030204" pitchFamily="49" charset="0"/>
              </a:rPr>
              <a:t>console.log(months);</a:t>
            </a:r>
          </a:p>
          <a:p>
            <a:r>
              <a:rPr lang="en-US" sz="2400" b="0" dirty="0">
                <a:effectLst/>
                <a:latin typeface="Consolas" panose="020B0609020204030204" pitchFamily="49" charset="0"/>
              </a:rPr>
              <a:t>console.log(newMonth1);</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0FF877B2-87A0-474D-9AB5-127AF2C9AAD9}"/>
              </a:ext>
            </a:extLst>
          </p:cNvPr>
          <p:cNvSpPr txBox="1"/>
          <p:nvPr/>
        </p:nvSpPr>
        <p:spPr>
          <a:xfrm>
            <a:off x="662609" y="3526520"/>
            <a:ext cx="9501808" cy="2308324"/>
          </a:xfrm>
          <a:prstGeom prst="rect">
            <a:avLst/>
          </a:prstGeom>
          <a:noFill/>
        </p:spPr>
        <p:txBody>
          <a:bodyPr wrap="square">
            <a:spAutoFit/>
          </a:bodyPr>
          <a:lstStyle/>
          <a:p>
            <a:r>
              <a:rPr lang="en-US" sz="2400" b="1" dirty="0">
                <a:effectLst/>
                <a:latin typeface="Consolas" panose="020B0609020204030204" pitchFamily="49" charset="0"/>
              </a:rPr>
              <a:t>const months =['</a:t>
            </a:r>
            <a:r>
              <a:rPr lang="en-US" sz="2400" b="1" dirty="0" err="1">
                <a:effectLst/>
                <a:latin typeface="Consolas" panose="020B0609020204030204" pitchFamily="49" charset="0"/>
              </a:rPr>
              <a:t>jan</a:t>
            </a:r>
            <a:r>
              <a:rPr lang="en-US" sz="2400" b="1" dirty="0">
                <a:effectLst/>
                <a:latin typeface="Consolas" panose="020B0609020204030204" pitchFamily="49" charset="0"/>
              </a:rPr>
              <a:t>','</a:t>
            </a:r>
            <a:r>
              <a:rPr lang="en-US" sz="2400" b="1" dirty="0" err="1">
                <a:effectLst/>
                <a:latin typeface="Consolas" panose="020B0609020204030204" pitchFamily="49" charset="0"/>
              </a:rPr>
              <a:t>feb</a:t>
            </a:r>
            <a:r>
              <a:rPr lang="en-US" sz="2400" b="1" dirty="0">
                <a:effectLst/>
                <a:latin typeface="Consolas" panose="020B0609020204030204" pitchFamily="49" charset="0"/>
              </a:rPr>
              <a:t>','</a:t>
            </a:r>
            <a:r>
              <a:rPr lang="en-US" sz="2400" b="1" dirty="0" err="1">
                <a:effectLst/>
                <a:latin typeface="Consolas" panose="020B0609020204030204" pitchFamily="49" charset="0"/>
              </a:rPr>
              <a:t>april</a:t>
            </a:r>
            <a:r>
              <a:rPr lang="en-US" sz="2400" b="1" dirty="0">
                <a:effectLst/>
                <a:latin typeface="Consolas" panose="020B0609020204030204" pitchFamily="49" charset="0"/>
              </a:rPr>
              <a:t>','</a:t>
            </a:r>
            <a:r>
              <a:rPr lang="en-US" sz="2400" b="1" dirty="0" err="1">
                <a:effectLst/>
                <a:latin typeface="Consolas" panose="020B0609020204030204" pitchFamily="49" charset="0"/>
              </a:rPr>
              <a:t>aug</a:t>
            </a:r>
            <a:r>
              <a:rPr lang="en-US" sz="2400" b="1" dirty="0">
                <a:effectLst/>
                <a:latin typeface="Consolas" panose="020B0609020204030204" pitchFamily="49" charset="0"/>
              </a:rPr>
              <a:t>','</a:t>
            </a:r>
            <a:r>
              <a:rPr lang="en-US" sz="2400" b="1" dirty="0" err="1">
                <a:effectLst/>
                <a:latin typeface="Consolas" panose="020B0609020204030204" pitchFamily="49" charset="0"/>
              </a:rPr>
              <a:t>nov</a:t>
            </a:r>
            <a:r>
              <a:rPr lang="en-US" sz="2400" b="1" dirty="0">
                <a:effectLst/>
                <a:latin typeface="Consolas" panose="020B0609020204030204" pitchFamily="49" charset="0"/>
              </a:rPr>
              <a:t>'];</a:t>
            </a:r>
          </a:p>
          <a:p>
            <a:r>
              <a:rPr lang="en-US" sz="2400" b="1" dirty="0">
                <a:effectLst/>
                <a:latin typeface="Consolas" panose="020B0609020204030204" pitchFamily="49" charset="0"/>
              </a:rPr>
              <a:t>const newMonth1= </a:t>
            </a:r>
            <a:r>
              <a:rPr lang="en-US" sz="2400" b="1" dirty="0" err="1">
                <a:effectLst/>
                <a:latin typeface="Consolas" panose="020B0609020204030204" pitchFamily="49" charset="0"/>
              </a:rPr>
              <a:t>months.splice</a:t>
            </a:r>
            <a:r>
              <a:rPr lang="en-US" sz="2400" b="1" dirty="0">
                <a:effectLst/>
                <a:latin typeface="Consolas" panose="020B0609020204030204" pitchFamily="49" charset="0"/>
              </a:rPr>
              <a:t>(1,2,"woooo");</a:t>
            </a:r>
          </a:p>
          <a:p>
            <a:r>
              <a:rPr lang="en-US" sz="2400" b="1" dirty="0">
                <a:effectLst/>
                <a:latin typeface="Consolas" panose="020B0609020204030204" pitchFamily="49" charset="0"/>
              </a:rPr>
              <a:t>console.log(months);</a:t>
            </a:r>
          </a:p>
          <a:p>
            <a:r>
              <a:rPr lang="en-US" sz="2400" b="1" dirty="0">
                <a:effectLst/>
                <a:latin typeface="Consolas" panose="020B0609020204030204" pitchFamily="49" charset="0"/>
              </a:rPr>
              <a:t>console.log(newMonth1);</a:t>
            </a:r>
          </a:p>
          <a:p>
            <a:br>
              <a:rPr lang="en-US" sz="2400" b="1" dirty="0">
                <a:effectLst/>
                <a:latin typeface="Consolas" panose="020B0609020204030204" pitchFamily="49" charset="0"/>
              </a:rPr>
            </a:br>
            <a:endParaRPr lang="en-US" sz="2400" b="1" dirty="0">
              <a:effectLst/>
              <a:latin typeface="Consolas" panose="020B0609020204030204" pitchFamily="49" charset="0"/>
            </a:endParaRPr>
          </a:p>
        </p:txBody>
      </p:sp>
      <p:sp>
        <p:nvSpPr>
          <p:cNvPr id="4" name="Title 1">
            <a:extLst>
              <a:ext uri="{FF2B5EF4-FFF2-40B4-BE49-F238E27FC236}">
                <a16:creationId xmlns:a16="http://schemas.microsoft.com/office/drawing/2014/main" id="{837B3EA7-0F77-4BA2-86AE-F0D3557A3114}"/>
              </a:ext>
            </a:extLst>
          </p:cNvPr>
          <p:cNvSpPr txBox="1">
            <a:spLocks/>
          </p:cNvSpPr>
          <p:nvPr/>
        </p:nvSpPr>
        <p:spPr>
          <a:xfrm>
            <a:off x="397565" y="221215"/>
            <a:ext cx="9144000" cy="573915"/>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B176"/>
                </a:solidFill>
                <a:latin typeface="Podkova"/>
              </a:rPr>
              <a:t>Slice()</a:t>
            </a:r>
          </a:p>
        </p:txBody>
      </p:sp>
      <p:sp>
        <p:nvSpPr>
          <p:cNvPr id="2" name="Footer Placeholder 1">
            <a:extLst>
              <a:ext uri="{FF2B5EF4-FFF2-40B4-BE49-F238E27FC236}">
                <a16:creationId xmlns:a16="http://schemas.microsoft.com/office/drawing/2014/main" id="{DD1EF64E-EF23-49A7-B13D-2802B158DBFF}"/>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4102516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A0127F-9216-466A-9CDF-FB011FAE5FD9}"/>
              </a:ext>
            </a:extLst>
          </p:cNvPr>
          <p:cNvPicPr/>
          <p:nvPr/>
        </p:nvPicPr>
        <p:blipFill>
          <a:blip r:embed="rId2"/>
          <a:stretch>
            <a:fillRect/>
          </a:stretch>
        </p:blipFill>
        <p:spPr>
          <a:xfrm>
            <a:off x="1600199" y="670545"/>
            <a:ext cx="7769087" cy="5849525"/>
          </a:xfrm>
          <a:prstGeom prst="rect">
            <a:avLst/>
          </a:prstGeom>
        </p:spPr>
      </p:pic>
      <p:sp>
        <p:nvSpPr>
          <p:cNvPr id="3" name="Title 1">
            <a:extLst>
              <a:ext uri="{FF2B5EF4-FFF2-40B4-BE49-F238E27FC236}">
                <a16:creationId xmlns:a16="http://schemas.microsoft.com/office/drawing/2014/main" id="{12D83544-C7A4-4C9F-82AC-EC9C11DD613A}"/>
              </a:ext>
            </a:extLst>
          </p:cNvPr>
          <p:cNvSpPr txBox="1">
            <a:spLocks/>
          </p:cNvSpPr>
          <p:nvPr/>
        </p:nvSpPr>
        <p:spPr>
          <a:xfrm>
            <a:off x="397565" y="221215"/>
            <a:ext cx="9144000" cy="573915"/>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B176"/>
                </a:solidFill>
                <a:latin typeface="Podkova"/>
              </a:rPr>
              <a:t>filter()</a:t>
            </a:r>
          </a:p>
        </p:txBody>
      </p:sp>
      <p:sp>
        <p:nvSpPr>
          <p:cNvPr id="4" name="Footer Placeholder 3">
            <a:extLst>
              <a:ext uri="{FF2B5EF4-FFF2-40B4-BE49-F238E27FC236}">
                <a16:creationId xmlns:a16="http://schemas.microsoft.com/office/drawing/2014/main" id="{E1A23D37-D3D7-47D0-8CC0-A47A76B36A38}"/>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28968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22E06-9E7B-482C-A3C0-E2067B655F15}"/>
              </a:ext>
            </a:extLst>
          </p:cNvPr>
          <p:cNvSpPr txBox="1"/>
          <p:nvPr/>
        </p:nvSpPr>
        <p:spPr>
          <a:xfrm>
            <a:off x="410816" y="483105"/>
            <a:ext cx="9925879" cy="1169551"/>
          </a:xfrm>
          <a:prstGeom prst="rect">
            <a:avLst/>
          </a:prstGeom>
          <a:noFill/>
        </p:spPr>
        <p:txBody>
          <a:bodyPr wrap="square">
            <a:spAutoFit/>
          </a:bodyPr>
          <a:lstStyle/>
          <a:p>
            <a:pPr marL="0" marR="0"/>
            <a:r>
              <a:rPr lang="en-US" sz="2000" dirty="0">
                <a:solidFill>
                  <a:srgbClr val="000000"/>
                </a:solidFill>
                <a:effectLst/>
                <a:latin typeface="Verdana" panose="020B0604030504040204" pitchFamily="34" charset="0"/>
                <a:ea typeface="Times New Roman" panose="02020603050405020304" pitchFamily="18" charset="0"/>
              </a:rPr>
              <a:t>const words = ['spray', 'limit', 'elite', 'exuberant', 'destruction', 'present'];</a:t>
            </a:r>
            <a:endParaRPr lang="en-US" sz="2000" dirty="0">
              <a:effectLst/>
              <a:latin typeface="Times New Roman" panose="02020603050405020304" pitchFamily="18" charset="0"/>
              <a:ea typeface="Times New Roman" panose="02020603050405020304" pitchFamily="18" charset="0"/>
            </a:endParaRPr>
          </a:p>
          <a:p>
            <a:pPr marL="0" marR="0"/>
            <a:r>
              <a:rPr lang="en-US" sz="2000" dirty="0">
                <a:solidFill>
                  <a:srgbClr val="000000"/>
                </a:solidFill>
                <a:effectLst/>
                <a:latin typeface="Verdana" panose="020B0604030504040204" pitchFamily="34" charset="0"/>
                <a:ea typeface="Times New Roman" panose="02020603050405020304" pitchFamily="18" charset="0"/>
              </a:rPr>
              <a:t>const result = </a:t>
            </a:r>
            <a:r>
              <a:rPr lang="en-US" sz="2000" dirty="0" err="1">
                <a:solidFill>
                  <a:srgbClr val="000000"/>
                </a:solidFill>
                <a:effectLst/>
                <a:latin typeface="Verdana" panose="020B0604030504040204" pitchFamily="34" charset="0"/>
                <a:ea typeface="Times New Roman" panose="02020603050405020304" pitchFamily="18" charset="0"/>
              </a:rPr>
              <a:t>words.filter</a:t>
            </a:r>
            <a:r>
              <a:rPr lang="en-US" sz="2000" dirty="0">
                <a:solidFill>
                  <a:srgbClr val="000000"/>
                </a:solidFill>
                <a:effectLst/>
                <a:latin typeface="Verdana" panose="020B0604030504040204" pitchFamily="34" charset="0"/>
                <a:ea typeface="Times New Roman" panose="02020603050405020304" pitchFamily="18" charset="0"/>
              </a:rPr>
              <a:t>(word =&gt; </a:t>
            </a:r>
            <a:r>
              <a:rPr lang="en-US" sz="2000" dirty="0" err="1">
                <a:solidFill>
                  <a:srgbClr val="000000"/>
                </a:solidFill>
                <a:effectLst/>
                <a:latin typeface="Verdana" panose="020B0604030504040204" pitchFamily="34" charset="0"/>
                <a:ea typeface="Times New Roman" panose="02020603050405020304" pitchFamily="18" charset="0"/>
              </a:rPr>
              <a:t>word.length</a:t>
            </a:r>
            <a:r>
              <a:rPr lang="en-US" sz="2000" dirty="0">
                <a:solidFill>
                  <a:srgbClr val="000000"/>
                </a:solidFill>
                <a:effectLst/>
                <a:latin typeface="Verdana" panose="020B0604030504040204" pitchFamily="34" charset="0"/>
                <a:ea typeface="Times New Roman" panose="02020603050405020304" pitchFamily="18" charset="0"/>
              </a:rPr>
              <a:t> &gt; 6);</a:t>
            </a:r>
            <a:endParaRPr lang="en-US" sz="2000" dirty="0">
              <a:effectLst/>
              <a:latin typeface="Times New Roman" panose="02020603050405020304" pitchFamily="18" charset="0"/>
              <a:ea typeface="Times New Roman" panose="02020603050405020304" pitchFamily="18" charset="0"/>
            </a:endParaRPr>
          </a:p>
          <a:p>
            <a:pPr marL="0" marR="0">
              <a:spcBef>
                <a:spcPts val="1200"/>
              </a:spcBef>
              <a:spcAft>
                <a:spcPts val="1200"/>
              </a:spcAft>
            </a:pPr>
            <a:r>
              <a:rPr lang="en-US" sz="2000" dirty="0">
                <a:solidFill>
                  <a:srgbClr val="000000"/>
                </a:solidFill>
                <a:effectLst/>
                <a:latin typeface="Verdana" panose="020B0604030504040204" pitchFamily="34" charset="0"/>
                <a:ea typeface="Times New Roman" panose="02020603050405020304" pitchFamily="18" charset="0"/>
              </a:rPr>
              <a:t>console.log(result);</a:t>
            </a:r>
            <a:endParaRPr lang="en-US" sz="2000" dirty="0">
              <a:effectLst/>
              <a:latin typeface="Times New Roman" panose="02020603050405020304" pitchFamily="18" charset="0"/>
              <a:ea typeface="Times New Roman" panose="02020603050405020304" pitchFamily="18" charset="0"/>
            </a:endParaRPr>
          </a:p>
        </p:txBody>
      </p:sp>
      <p:sp>
        <p:nvSpPr>
          <p:cNvPr id="2" name="Footer Placeholder 1">
            <a:extLst>
              <a:ext uri="{FF2B5EF4-FFF2-40B4-BE49-F238E27FC236}">
                <a16:creationId xmlns:a16="http://schemas.microsoft.com/office/drawing/2014/main" id="{5881B43B-3C17-4186-95EA-6A9C65824F4E}"/>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7033011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22E06-9E7B-482C-A3C0-E2067B655F15}"/>
              </a:ext>
            </a:extLst>
          </p:cNvPr>
          <p:cNvSpPr txBox="1"/>
          <p:nvPr/>
        </p:nvSpPr>
        <p:spPr>
          <a:xfrm>
            <a:off x="596347" y="1545007"/>
            <a:ext cx="9925879" cy="1631216"/>
          </a:xfrm>
          <a:prstGeom prst="rect">
            <a:avLst/>
          </a:prstGeom>
          <a:noFill/>
        </p:spPr>
        <p:txBody>
          <a:bodyPr wrap="square">
            <a:spAutoFit/>
          </a:bodyPr>
          <a:lstStyle/>
          <a:p>
            <a:pPr marL="0" marR="0"/>
            <a:r>
              <a:rPr lang="en-US" sz="2000" dirty="0">
                <a:solidFill>
                  <a:srgbClr val="000000"/>
                </a:solidFill>
                <a:effectLst/>
                <a:latin typeface="Verdana" panose="020B0604030504040204" pitchFamily="34" charset="0"/>
                <a:ea typeface="Times New Roman" panose="02020603050405020304" pitchFamily="18" charset="0"/>
              </a:rPr>
              <a:t>var fruits = ["Banana", "Orange", "Apple", "Mango"];</a:t>
            </a:r>
          </a:p>
          <a:p>
            <a:pPr marL="0" marR="0"/>
            <a:r>
              <a:rPr lang="en-US" sz="2000" dirty="0" err="1">
                <a:solidFill>
                  <a:srgbClr val="000000"/>
                </a:solidFill>
                <a:effectLst/>
                <a:latin typeface="Verdana" panose="020B0604030504040204" pitchFamily="34" charset="0"/>
                <a:ea typeface="Times New Roman" panose="02020603050405020304" pitchFamily="18" charset="0"/>
              </a:rPr>
              <a:t>fruits.sort</a:t>
            </a:r>
            <a:r>
              <a:rPr lang="en-US" sz="2000" dirty="0">
                <a:solidFill>
                  <a:srgbClr val="000000"/>
                </a:solidFill>
                <a:effectLst/>
                <a:latin typeface="Verdana" panose="020B0604030504040204" pitchFamily="34" charset="0"/>
                <a:ea typeface="Times New Roman" panose="02020603050405020304" pitchFamily="18" charset="0"/>
              </a:rPr>
              <a:t>();</a:t>
            </a:r>
          </a:p>
          <a:p>
            <a:pPr marL="0" marR="0"/>
            <a:endParaRPr lang="en-US" sz="2000" dirty="0">
              <a:solidFill>
                <a:srgbClr val="000000"/>
              </a:solidFill>
              <a:effectLst/>
              <a:latin typeface="Verdana" panose="020B0604030504040204" pitchFamily="34" charset="0"/>
              <a:ea typeface="Times New Roman" panose="02020603050405020304" pitchFamily="18" charset="0"/>
            </a:endParaRPr>
          </a:p>
          <a:p>
            <a:pPr marL="0" marR="0"/>
            <a:r>
              <a:rPr lang="en-US" sz="2000" dirty="0">
                <a:solidFill>
                  <a:srgbClr val="000000"/>
                </a:solidFill>
                <a:effectLst/>
                <a:latin typeface="Verdana" panose="020B0604030504040204" pitchFamily="34" charset="0"/>
                <a:ea typeface="Times New Roman" panose="02020603050405020304" pitchFamily="18" charset="0"/>
              </a:rPr>
              <a:t>var fruits = ["Banana", "Orange", "Apple", "Mango"];</a:t>
            </a:r>
          </a:p>
          <a:p>
            <a:pPr marL="0" marR="0"/>
            <a:r>
              <a:rPr lang="en-US" sz="2000" dirty="0" err="1">
                <a:solidFill>
                  <a:srgbClr val="000000"/>
                </a:solidFill>
                <a:effectLst/>
                <a:latin typeface="Verdana" panose="020B0604030504040204" pitchFamily="34" charset="0"/>
                <a:ea typeface="Times New Roman" panose="02020603050405020304" pitchFamily="18" charset="0"/>
              </a:rPr>
              <a:t>fruits.reverse</a:t>
            </a:r>
            <a:r>
              <a:rPr lang="en-US" sz="2000" dirty="0">
                <a:solidFill>
                  <a:srgbClr val="000000"/>
                </a:solidFill>
                <a:effectLst/>
                <a:latin typeface="Verdana" panose="020B0604030504040204" pitchFamily="34"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570A3AF0-D36F-4013-AC4E-8DFBA0221B5A}"/>
              </a:ext>
            </a:extLst>
          </p:cNvPr>
          <p:cNvSpPr txBox="1"/>
          <p:nvPr/>
        </p:nvSpPr>
        <p:spPr>
          <a:xfrm>
            <a:off x="596347" y="3743333"/>
            <a:ext cx="9925878" cy="1569660"/>
          </a:xfrm>
          <a:prstGeom prst="rect">
            <a:avLst/>
          </a:prstGeom>
          <a:noFill/>
        </p:spPr>
        <p:txBody>
          <a:bodyPr wrap="square">
            <a:spAutoFit/>
          </a:bodyPr>
          <a:lstStyle/>
          <a:p>
            <a:endParaRPr lang="en-US" sz="2400" b="1" dirty="0"/>
          </a:p>
          <a:p>
            <a:r>
              <a:rPr lang="en-US" sz="2400" b="1" dirty="0"/>
              <a:t>const cities = ['</a:t>
            </a:r>
            <a:r>
              <a:rPr lang="en-US" sz="2400" b="1" dirty="0" err="1"/>
              <a:t>srinagar</a:t>
            </a:r>
            <a:r>
              <a:rPr lang="en-US" sz="2400" b="1" dirty="0"/>
              <a:t>','</a:t>
            </a:r>
            <a:r>
              <a:rPr lang="en-US" sz="2400" b="1" dirty="0" err="1"/>
              <a:t>abad</a:t>
            </a:r>
            <a:r>
              <a:rPr lang="en-US" sz="2400" b="1" dirty="0"/>
              <a:t>','mum','</a:t>
            </a:r>
            <a:r>
              <a:rPr lang="en-US" sz="2400" b="1" dirty="0" err="1"/>
              <a:t>udaipur</a:t>
            </a:r>
            <a:r>
              <a:rPr lang="en-US" sz="2400" b="1" dirty="0"/>
              <a:t>'];</a:t>
            </a:r>
          </a:p>
          <a:p>
            <a:r>
              <a:rPr lang="en-US" sz="2400" b="1" dirty="0"/>
              <a:t>const </a:t>
            </a:r>
            <a:r>
              <a:rPr lang="en-US" sz="2400" b="1" dirty="0" err="1"/>
              <a:t>ispresent</a:t>
            </a:r>
            <a:r>
              <a:rPr lang="en-US" sz="2400" b="1" dirty="0"/>
              <a:t> = </a:t>
            </a:r>
            <a:r>
              <a:rPr lang="en-US" sz="2400" b="1" dirty="0" err="1"/>
              <a:t>cities.includes</a:t>
            </a:r>
            <a:r>
              <a:rPr lang="en-US" sz="2400" b="1" dirty="0"/>
              <a:t>('</a:t>
            </a:r>
            <a:r>
              <a:rPr lang="en-US" sz="2400" b="1" dirty="0" err="1"/>
              <a:t>abad</a:t>
            </a:r>
            <a:r>
              <a:rPr lang="en-US" sz="2400" b="1" dirty="0"/>
              <a:t>');</a:t>
            </a:r>
          </a:p>
          <a:p>
            <a:r>
              <a:rPr lang="en-US" sz="2400" b="1" dirty="0"/>
              <a:t>console.log(</a:t>
            </a:r>
            <a:r>
              <a:rPr lang="en-US" sz="2400" b="1" dirty="0" err="1"/>
              <a:t>ispresent</a:t>
            </a:r>
            <a:r>
              <a:rPr lang="en-US" sz="2400" b="1" dirty="0"/>
              <a:t>);</a:t>
            </a:r>
          </a:p>
        </p:txBody>
      </p:sp>
      <p:sp>
        <p:nvSpPr>
          <p:cNvPr id="2" name="Footer Placeholder 1">
            <a:extLst>
              <a:ext uri="{FF2B5EF4-FFF2-40B4-BE49-F238E27FC236}">
                <a16:creationId xmlns:a16="http://schemas.microsoft.com/office/drawing/2014/main" id="{1560E3B7-C364-44E3-BCF0-ADA4DE372E9E}"/>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4591548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F252-F380-4FCD-89AD-70E4692D9D31}"/>
              </a:ext>
            </a:extLst>
          </p:cNvPr>
          <p:cNvSpPr>
            <a:spLocks noGrp="1"/>
          </p:cNvSpPr>
          <p:nvPr>
            <p:ph type="title"/>
          </p:nvPr>
        </p:nvSpPr>
        <p:spPr/>
        <p:txBody>
          <a:bodyPr>
            <a:normAutofit/>
          </a:bodyPr>
          <a:lstStyle/>
          <a:p>
            <a:r>
              <a:rPr lang="en-US" sz="4000" b="1" dirty="0">
                <a:solidFill>
                  <a:srgbClr val="00B176"/>
                </a:solidFill>
                <a:latin typeface="Podkova"/>
              </a:rPr>
              <a:t>Exercise 1:</a:t>
            </a:r>
          </a:p>
        </p:txBody>
      </p:sp>
      <p:sp>
        <p:nvSpPr>
          <p:cNvPr id="3" name="Content Placeholder 2">
            <a:extLst>
              <a:ext uri="{FF2B5EF4-FFF2-40B4-BE49-F238E27FC236}">
                <a16:creationId xmlns:a16="http://schemas.microsoft.com/office/drawing/2014/main" id="{19CBA64B-61C4-4B8F-A338-EEBFD9046002}"/>
              </a:ext>
            </a:extLst>
          </p:cNvPr>
          <p:cNvSpPr>
            <a:spLocks noGrp="1"/>
          </p:cNvSpPr>
          <p:nvPr>
            <p:ph idx="1"/>
          </p:nvPr>
        </p:nvSpPr>
        <p:spPr/>
        <p:txBody>
          <a:bodyPr/>
          <a:lstStyle/>
          <a:p>
            <a:r>
              <a:rPr lang="en-US" dirty="0"/>
              <a:t>let fruits = ["Apples", "Pear", "Orange"];</a:t>
            </a:r>
          </a:p>
          <a:p>
            <a:endParaRPr lang="en-US" dirty="0"/>
          </a:p>
          <a:p>
            <a:pPr marL="0" indent="0">
              <a:buNone/>
            </a:pPr>
            <a:endParaRPr lang="en-US" dirty="0"/>
          </a:p>
          <a:p>
            <a:r>
              <a:rPr lang="en-US" dirty="0"/>
              <a:t>let </a:t>
            </a:r>
            <a:r>
              <a:rPr lang="en-US" dirty="0" err="1"/>
              <a:t>shoppingCart</a:t>
            </a:r>
            <a:r>
              <a:rPr lang="en-US" dirty="0"/>
              <a:t> = fruits;</a:t>
            </a:r>
          </a:p>
          <a:p>
            <a:r>
              <a:rPr lang="en-US" dirty="0" err="1"/>
              <a:t>shoppingCart.push</a:t>
            </a:r>
            <a:r>
              <a:rPr lang="en-US" dirty="0"/>
              <a:t>("Banana“);</a:t>
            </a:r>
          </a:p>
          <a:p>
            <a:endParaRPr lang="en-US" dirty="0"/>
          </a:p>
          <a:p>
            <a:r>
              <a:rPr lang="en-US" dirty="0"/>
              <a:t>alert( </a:t>
            </a:r>
            <a:r>
              <a:rPr lang="en-US" dirty="0" err="1"/>
              <a:t>fruits.length</a:t>
            </a:r>
            <a:r>
              <a:rPr lang="en-US" dirty="0"/>
              <a:t> ); // ?</a:t>
            </a:r>
          </a:p>
        </p:txBody>
      </p:sp>
      <p:sp>
        <p:nvSpPr>
          <p:cNvPr id="4" name="Footer Placeholder 3">
            <a:extLst>
              <a:ext uri="{FF2B5EF4-FFF2-40B4-BE49-F238E27FC236}">
                <a16:creationId xmlns:a16="http://schemas.microsoft.com/office/drawing/2014/main" id="{826D3878-7CE6-45F3-AF2F-4FE852905072}"/>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5819996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F252-F380-4FCD-89AD-70E4692D9D31}"/>
              </a:ext>
            </a:extLst>
          </p:cNvPr>
          <p:cNvSpPr>
            <a:spLocks noGrp="1"/>
          </p:cNvSpPr>
          <p:nvPr>
            <p:ph type="title"/>
          </p:nvPr>
        </p:nvSpPr>
        <p:spPr/>
        <p:txBody>
          <a:bodyPr>
            <a:normAutofit/>
          </a:bodyPr>
          <a:lstStyle/>
          <a:p>
            <a:r>
              <a:rPr lang="en-US" sz="4000" b="1" dirty="0">
                <a:solidFill>
                  <a:srgbClr val="00B176"/>
                </a:solidFill>
                <a:latin typeface="Podkova"/>
              </a:rPr>
              <a:t>Exercise 2:</a:t>
            </a:r>
          </a:p>
        </p:txBody>
      </p:sp>
      <p:sp>
        <p:nvSpPr>
          <p:cNvPr id="3" name="Content Placeholder 2">
            <a:extLst>
              <a:ext uri="{FF2B5EF4-FFF2-40B4-BE49-F238E27FC236}">
                <a16:creationId xmlns:a16="http://schemas.microsoft.com/office/drawing/2014/main" id="{19CBA64B-61C4-4B8F-A338-EEBFD9046002}"/>
              </a:ext>
            </a:extLst>
          </p:cNvPr>
          <p:cNvSpPr>
            <a:spLocks noGrp="1"/>
          </p:cNvSpPr>
          <p:nvPr>
            <p:ph idx="1"/>
          </p:nvPr>
        </p:nvSpPr>
        <p:spPr/>
        <p:txBody>
          <a:bodyPr/>
          <a:lstStyle/>
          <a:p>
            <a:r>
              <a:rPr lang="en-US" dirty="0"/>
              <a:t>Let’s try 5 array operations.</a:t>
            </a:r>
          </a:p>
          <a:p>
            <a:endParaRPr lang="en-US" dirty="0"/>
          </a:p>
          <a:p>
            <a:r>
              <a:rPr lang="en-US" dirty="0"/>
              <a:t>Create an array styles with items “Jazz” and “Blues”.</a:t>
            </a:r>
          </a:p>
          <a:p>
            <a:r>
              <a:rPr lang="en-US" dirty="0"/>
              <a:t>Append “Rock-n-Roll” to the end.</a:t>
            </a:r>
          </a:p>
          <a:p>
            <a:r>
              <a:rPr lang="en-US" dirty="0"/>
              <a:t>Replace the value in the middle by “Classics”. Your code for finding the middle value should work for any arrays with odd length.</a:t>
            </a:r>
          </a:p>
          <a:p>
            <a:r>
              <a:rPr lang="en-US" dirty="0"/>
              <a:t>Strip off the first value of the array and show it.</a:t>
            </a:r>
          </a:p>
          <a:p>
            <a:r>
              <a:rPr lang="en-US" dirty="0"/>
              <a:t>Prepend Rap and Reggae to the array.</a:t>
            </a:r>
          </a:p>
        </p:txBody>
      </p:sp>
      <p:sp>
        <p:nvSpPr>
          <p:cNvPr id="4" name="Footer Placeholder 3">
            <a:extLst>
              <a:ext uri="{FF2B5EF4-FFF2-40B4-BE49-F238E27FC236}">
                <a16:creationId xmlns:a16="http://schemas.microsoft.com/office/drawing/2014/main" id="{67AD525B-7FC0-450D-BD9F-DDEA7E06C38E}"/>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1207594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F252-F380-4FCD-89AD-70E4692D9D31}"/>
              </a:ext>
            </a:extLst>
          </p:cNvPr>
          <p:cNvSpPr>
            <a:spLocks noGrp="1"/>
          </p:cNvSpPr>
          <p:nvPr>
            <p:ph type="title"/>
          </p:nvPr>
        </p:nvSpPr>
        <p:spPr/>
        <p:txBody>
          <a:bodyPr/>
          <a:lstStyle/>
          <a:p>
            <a:r>
              <a:rPr lang="en-US" sz="4000" b="1" dirty="0">
                <a:solidFill>
                  <a:srgbClr val="00B176"/>
                </a:solidFill>
                <a:latin typeface="Podkova"/>
              </a:rPr>
              <a:t>Exercise 2:</a:t>
            </a:r>
            <a:endParaRPr lang="en-US" dirty="0"/>
          </a:p>
        </p:txBody>
      </p:sp>
      <p:sp>
        <p:nvSpPr>
          <p:cNvPr id="3" name="Content Placeholder 2">
            <a:extLst>
              <a:ext uri="{FF2B5EF4-FFF2-40B4-BE49-F238E27FC236}">
                <a16:creationId xmlns:a16="http://schemas.microsoft.com/office/drawing/2014/main" id="{19CBA64B-61C4-4B8F-A338-EEBFD9046002}"/>
              </a:ext>
            </a:extLst>
          </p:cNvPr>
          <p:cNvSpPr>
            <a:spLocks noGrp="1"/>
          </p:cNvSpPr>
          <p:nvPr>
            <p:ph idx="1"/>
          </p:nvPr>
        </p:nvSpPr>
        <p:spPr/>
        <p:txBody>
          <a:bodyPr/>
          <a:lstStyle/>
          <a:p>
            <a:r>
              <a:rPr lang="en-US" dirty="0"/>
              <a:t>let styles = ["Jazz", "Blues"];</a:t>
            </a:r>
          </a:p>
          <a:p>
            <a:r>
              <a:rPr lang="en-US" dirty="0" err="1"/>
              <a:t>styles.push</a:t>
            </a:r>
            <a:r>
              <a:rPr lang="en-US" dirty="0"/>
              <a:t>("Rock-n-Roll");</a:t>
            </a:r>
          </a:p>
          <a:p>
            <a:r>
              <a:rPr lang="en-US" dirty="0"/>
              <a:t>styles[1] = "Classics";</a:t>
            </a:r>
          </a:p>
          <a:p>
            <a:r>
              <a:rPr lang="en-US" dirty="0"/>
              <a:t>console.log(styles);</a:t>
            </a:r>
          </a:p>
          <a:p>
            <a:r>
              <a:rPr lang="en-US" dirty="0"/>
              <a:t>console.log(styles[0]);</a:t>
            </a:r>
          </a:p>
          <a:p>
            <a:r>
              <a:rPr lang="en-US" dirty="0" err="1"/>
              <a:t>styles.shift</a:t>
            </a:r>
            <a:r>
              <a:rPr lang="en-US" dirty="0"/>
              <a:t>();</a:t>
            </a:r>
          </a:p>
          <a:p>
            <a:r>
              <a:rPr lang="en-US" dirty="0" err="1"/>
              <a:t>styles.unshift</a:t>
            </a:r>
            <a:r>
              <a:rPr lang="en-US" dirty="0"/>
              <a:t>("Rap", "Reggae");</a:t>
            </a:r>
          </a:p>
          <a:p>
            <a:r>
              <a:rPr lang="en-US" dirty="0"/>
              <a:t>console.log(styles);</a:t>
            </a:r>
          </a:p>
        </p:txBody>
      </p:sp>
      <p:sp>
        <p:nvSpPr>
          <p:cNvPr id="4" name="Footer Placeholder 3">
            <a:extLst>
              <a:ext uri="{FF2B5EF4-FFF2-40B4-BE49-F238E27FC236}">
                <a16:creationId xmlns:a16="http://schemas.microsoft.com/office/drawing/2014/main" id="{48578ADA-A8EE-4290-8D11-7A6BDB830155}"/>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4767834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AB6C-BB7C-42A4-A5DC-DCBE95381BF8}"/>
              </a:ext>
            </a:extLst>
          </p:cNvPr>
          <p:cNvSpPr>
            <a:spLocks noGrp="1"/>
          </p:cNvSpPr>
          <p:nvPr>
            <p:ph type="title"/>
          </p:nvPr>
        </p:nvSpPr>
        <p:spPr>
          <a:xfrm>
            <a:off x="3723860" y="1709739"/>
            <a:ext cx="7623589" cy="2544210"/>
          </a:xfrm>
        </p:spPr>
        <p:txBody>
          <a:bodyPr>
            <a:normAutofit/>
          </a:bodyPr>
          <a:lstStyle/>
          <a:p>
            <a:r>
              <a:rPr lang="en-US" sz="4000" b="1" dirty="0">
                <a:solidFill>
                  <a:srgbClr val="00B176"/>
                </a:solidFill>
                <a:latin typeface="Podkova"/>
              </a:rPr>
              <a:t>Object</a:t>
            </a:r>
          </a:p>
        </p:txBody>
      </p:sp>
      <p:pic>
        <p:nvPicPr>
          <p:cNvPr id="5" name="Picture 4">
            <a:extLst>
              <a:ext uri="{FF2B5EF4-FFF2-40B4-BE49-F238E27FC236}">
                <a16:creationId xmlns:a16="http://schemas.microsoft.com/office/drawing/2014/main" id="{BE893BDE-0B4A-4697-9519-13D30B8DDA57}"/>
              </a:ext>
            </a:extLst>
          </p:cNvPr>
          <p:cNvPicPr>
            <a:picLocks noChangeAspect="1"/>
          </p:cNvPicPr>
          <p:nvPr/>
        </p:nvPicPr>
        <p:blipFill>
          <a:blip r:embed="rId2"/>
          <a:stretch>
            <a:fillRect/>
          </a:stretch>
        </p:blipFill>
        <p:spPr>
          <a:xfrm>
            <a:off x="201552" y="23813"/>
            <a:ext cx="1629789" cy="1655762"/>
          </a:xfrm>
          <a:prstGeom prst="rect">
            <a:avLst/>
          </a:prstGeom>
        </p:spPr>
      </p:pic>
      <p:pic>
        <p:nvPicPr>
          <p:cNvPr id="6" name="Picture 5">
            <a:extLst>
              <a:ext uri="{FF2B5EF4-FFF2-40B4-BE49-F238E27FC236}">
                <a16:creationId xmlns:a16="http://schemas.microsoft.com/office/drawing/2014/main" id="{B5DA5D8A-169F-4BAA-A7E1-688AA2B2F6B4}"/>
              </a:ext>
            </a:extLst>
          </p:cNvPr>
          <p:cNvPicPr>
            <a:picLocks noChangeAspect="1"/>
          </p:cNvPicPr>
          <p:nvPr/>
        </p:nvPicPr>
        <p:blipFill>
          <a:blip r:embed="rId3"/>
          <a:stretch>
            <a:fillRect/>
          </a:stretch>
        </p:blipFill>
        <p:spPr>
          <a:xfrm>
            <a:off x="10337430" y="23813"/>
            <a:ext cx="1653017" cy="1576387"/>
          </a:xfrm>
          <a:prstGeom prst="rect">
            <a:avLst/>
          </a:prstGeom>
        </p:spPr>
      </p:pic>
      <p:sp>
        <p:nvSpPr>
          <p:cNvPr id="3" name="Footer Placeholder 2">
            <a:extLst>
              <a:ext uri="{FF2B5EF4-FFF2-40B4-BE49-F238E27FC236}">
                <a16:creationId xmlns:a16="http://schemas.microsoft.com/office/drawing/2014/main" id="{B22E0EBC-0A11-496E-BACC-2CAEDF2300D1}"/>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804370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F252-F380-4FCD-89AD-70E4692D9D31}"/>
              </a:ext>
            </a:extLst>
          </p:cNvPr>
          <p:cNvSpPr>
            <a:spLocks noGrp="1"/>
          </p:cNvSpPr>
          <p:nvPr>
            <p:ph type="title"/>
          </p:nvPr>
        </p:nvSpPr>
        <p:spPr/>
        <p:txBody>
          <a:bodyPr/>
          <a:lstStyle/>
          <a:p>
            <a:r>
              <a:rPr lang="en-US" sz="4000" b="1" dirty="0">
                <a:solidFill>
                  <a:srgbClr val="00B176"/>
                </a:solidFill>
                <a:latin typeface="Podkova"/>
              </a:rPr>
              <a:t>Object</a:t>
            </a:r>
            <a:endParaRPr lang="en-US" dirty="0"/>
          </a:p>
        </p:txBody>
      </p:sp>
      <p:sp>
        <p:nvSpPr>
          <p:cNvPr id="7" name="TextBox 6">
            <a:extLst>
              <a:ext uri="{FF2B5EF4-FFF2-40B4-BE49-F238E27FC236}">
                <a16:creationId xmlns:a16="http://schemas.microsoft.com/office/drawing/2014/main" id="{67E4DB0A-9B73-4771-93B5-4F7C2A3E2BC8}"/>
              </a:ext>
            </a:extLst>
          </p:cNvPr>
          <p:cNvSpPr txBox="1"/>
          <p:nvPr/>
        </p:nvSpPr>
        <p:spPr>
          <a:xfrm>
            <a:off x="838199" y="2158881"/>
            <a:ext cx="10174357" cy="3539430"/>
          </a:xfrm>
          <a:prstGeom prst="rect">
            <a:avLst/>
          </a:prstGeom>
          <a:noFill/>
        </p:spPr>
        <p:txBody>
          <a:bodyPr wrap="square">
            <a:spAutoFit/>
          </a:bodyPr>
          <a:lstStyle/>
          <a:p>
            <a:pPr algn="just"/>
            <a:r>
              <a:rPr lang="en-US" sz="2800" b="0" dirty="0">
                <a:effectLst/>
                <a:latin typeface="Consolas" panose="020B0609020204030204" pitchFamily="49" charset="0"/>
              </a:rPr>
              <a:t>let a=[11,22,33,44]; // 0,1,2,3 indexes</a:t>
            </a:r>
          </a:p>
          <a:p>
            <a:pPr algn="just"/>
            <a:r>
              <a:rPr lang="en-US" sz="2800" b="0" dirty="0">
                <a:effectLst/>
                <a:latin typeface="Consolas" panose="020B0609020204030204" pitchFamily="49" charset="0"/>
              </a:rPr>
              <a:t>       </a:t>
            </a:r>
          </a:p>
          <a:p>
            <a:pPr algn="just"/>
            <a:r>
              <a:rPr lang="en-US" sz="2800" b="0" dirty="0">
                <a:effectLst/>
                <a:latin typeface="Consolas" panose="020B0609020204030204" pitchFamily="49" charset="0"/>
              </a:rPr>
              <a:t>let data={</a:t>
            </a:r>
          </a:p>
          <a:p>
            <a:pPr algn="just"/>
            <a:r>
              <a:rPr lang="en-US" sz="2800" b="0" dirty="0">
                <a:effectLst/>
                <a:latin typeface="Consolas" panose="020B0609020204030204" pitchFamily="49" charset="0"/>
              </a:rPr>
              <a:t>        </a:t>
            </a:r>
            <a:r>
              <a:rPr lang="en-US" sz="2800" b="0" dirty="0">
                <a:solidFill>
                  <a:srgbClr val="D4D4D4"/>
                </a:solidFill>
                <a:effectLst/>
                <a:latin typeface="Consolas" panose="020B0609020204030204" pitchFamily="49" charset="0"/>
              </a:rPr>
              <a:t>    </a:t>
            </a:r>
            <a:r>
              <a:rPr lang="en-US" sz="2800" dirty="0" err="1">
                <a:latin typeface="Consolas" panose="020B0609020204030204" pitchFamily="49" charset="0"/>
              </a:rPr>
              <a:t>firstname</a:t>
            </a:r>
            <a:r>
              <a:rPr lang="en-US" sz="2800" dirty="0">
                <a:latin typeface="Consolas" panose="020B0609020204030204" pitchFamily="49" charset="0"/>
              </a:rPr>
              <a:t> :"shyam",</a:t>
            </a:r>
          </a:p>
          <a:p>
            <a:pPr algn="just"/>
            <a:r>
              <a:rPr lang="en-US" sz="2800" dirty="0">
                <a:latin typeface="Consolas" panose="020B0609020204030204" pitchFamily="49" charset="0"/>
              </a:rPr>
              <a:t>            </a:t>
            </a:r>
            <a:r>
              <a:rPr lang="en-US" sz="2800" dirty="0" err="1">
                <a:latin typeface="Consolas" panose="020B0609020204030204" pitchFamily="49" charset="0"/>
              </a:rPr>
              <a:t>lastname</a:t>
            </a:r>
            <a:r>
              <a:rPr lang="en-US" sz="2800" dirty="0">
                <a:latin typeface="Consolas" panose="020B0609020204030204" pitchFamily="49" charset="0"/>
              </a:rPr>
              <a:t> :"chawda",</a:t>
            </a:r>
          </a:p>
          <a:p>
            <a:pPr algn="just"/>
            <a:r>
              <a:rPr lang="en-US" sz="2800" dirty="0">
                <a:latin typeface="Consolas" panose="020B0609020204030204" pitchFamily="49" charset="0"/>
              </a:rPr>
              <a:t>            contactno:"7874391191",</a:t>
            </a:r>
          </a:p>
          <a:p>
            <a:pPr algn="just"/>
            <a:r>
              <a:rPr lang="en-US" sz="2800" dirty="0">
                <a:latin typeface="Consolas" panose="020B0609020204030204" pitchFamily="49" charset="0"/>
              </a:rPr>
              <a:t>            age:39</a:t>
            </a:r>
          </a:p>
          <a:p>
            <a:pPr algn="just"/>
            <a:r>
              <a:rPr lang="en-US" sz="2800" b="0" dirty="0">
                <a:effectLst/>
                <a:latin typeface="Consolas" panose="020B0609020204030204" pitchFamily="49" charset="0"/>
              </a:rPr>
              <a:t>        }; //instead of 0,1,2,3 keys are indexes</a:t>
            </a:r>
          </a:p>
        </p:txBody>
      </p:sp>
      <p:sp>
        <p:nvSpPr>
          <p:cNvPr id="3" name="Footer Placeholder 2">
            <a:extLst>
              <a:ext uri="{FF2B5EF4-FFF2-40B4-BE49-F238E27FC236}">
                <a16:creationId xmlns:a16="http://schemas.microsoft.com/office/drawing/2014/main" id="{A8BC7E8B-24B1-4722-A34F-2797BF9614D0}"/>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826041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7BD1-29E0-44F8-BD65-C4E0AF86DA4D}"/>
              </a:ext>
            </a:extLst>
          </p:cNvPr>
          <p:cNvSpPr>
            <a:spLocks noGrp="1"/>
          </p:cNvSpPr>
          <p:nvPr>
            <p:ph type="title"/>
          </p:nvPr>
        </p:nvSpPr>
        <p:spPr/>
        <p:txBody>
          <a:bodyPr>
            <a:normAutofit/>
          </a:bodyPr>
          <a:lstStyle/>
          <a:p>
            <a:r>
              <a:rPr lang="en-US" sz="4000" b="1" dirty="0">
                <a:solidFill>
                  <a:srgbClr val="00B176"/>
                </a:solidFill>
                <a:latin typeface="Podkova"/>
              </a:rPr>
              <a:t>Object</a:t>
            </a:r>
          </a:p>
        </p:txBody>
      </p:sp>
      <p:sp>
        <p:nvSpPr>
          <p:cNvPr id="3" name="Content Placeholder 2">
            <a:extLst>
              <a:ext uri="{FF2B5EF4-FFF2-40B4-BE49-F238E27FC236}">
                <a16:creationId xmlns:a16="http://schemas.microsoft.com/office/drawing/2014/main" id="{F56A3D16-B4E7-40A8-8BC0-1E3C66FAFFC4}"/>
              </a:ext>
            </a:extLst>
          </p:cNvPr>
          <p:cNvSpPr>
            <a:spLocks noGrp="1"/>
          </p:cNvSpPr>
          <p:nvPr>
            <p:ph idx="1"/>
          </p:nvPr>
        </p:nvSpPr>
        <p:spPr/>
        <p:txBody>
          <a:bodyPr>
            <a:normAutofit/>
          </a:bodyPr>
          <a:lstStyle/>
          <a:p>
            <a:pPr marL="0" indent="0" algn="just">
              <a:buNone/>
            </a:pPr>
            <a:r>
              <a:rPr lang="en-US" sz="2400" dirty="0">
                <a:effectLst/>
                <a:latin typeface="Verdana" panose="020B0604030504040204" pitchFamily="34" charset="0"/>
                <a:ea typeface="Verdana" panose="020B0604030504040204" pitchFamily="34" charset="0"/>
              </a:rPr>
              <a:t>An object can be created with figure brackets {…} with an optional list of properties. </a:t>
            </a:r>
          </a:p>
          <a:p>
            <a:pPr marL="0" indent="0" algn="just">
              <a:buNone/>
            </a:pPr>
            <a:endParaRPr lang="en-US" sz="2400" dirty="0">
              <a:latin typeface="Verdana" panose="020B0604030504040204" pitchFamily="34" charset="0"/>
              <a:ea typeface="Verdana" panose="020B0604030504040204" pitchFamily="34" charset="0"/>
            </a:endParaRPr>
          </a:p>
          <a:p>
            <a:pPr marL="0" indent="0" algn="just">
              <a:buNone/>
            </a:pPr>
            <a:r>
              <a:rPr lang="en-US" sz="2400" dirty="0">
                <a:effectLst/>
                <a:latin typeface="Verdana" panose="020B0604030504040204" pitchFamily="34" charset="0"/>
                <a:ea typeface="Verdana" panose="020B0604030504040204" pitchFamily="34" charset="0"/>
              </a:rPr>
              <a:t>A property is a “key: value” pair, where key is a string (also called a “property name”), and value can be anything.</a:t>
            </a:r>
          </a:p>
          <a:p>
            <a:pPr marL="0" indent="0" algn="just">
              <a:buNone/>
            </a:pPr>
            <a:endParaRPr lang="en-US" sz="2400" dirty="0">
              <a:latin typeface="Verdana" panose="020B0604030504040204" pitchFamily="34" charset="0"/>
              <a:ea typeface="Verdana" panose="020B0604030504040204" pitchFamily="34" charset="0"/>
            </a:endParaRPr>
          </a:p>
          <a:p>
            <a:pPr marL="0" indent="0">
              <a:buNone/>
            </a:pPr>
            <a:r>
              <a:rPr lang="en-US" sz="2400" dirty="0">
                <a:latin typeface="Verdana" panose="020B0604030504040204" pitchFamily="34" charset="0"/>
                <a:ea typeface="Verdana" panose="020B0604030504040204" pitchFamily="34" charset="0"/>
              </a:rPr>
              <a:t>Object Literal is simply a </a:t>
            </a:r>
            <a:r>
              <a:rPr lang="en-US" sz="2400" dirty="0" err="1">
                <a:latin typeface="Verdana" panose="020B0604030504040204" pitchFamily="34" charset="0"/>
                <a:ea typeface="Verdana" panose="020B0604030504040204" pitchFamily="34" charset="0"/>
              </a:rPr>
              <a:t>key:value</a:t>
            </a:r>
            <a:r>
              <a:rPr lang="en-US" sz="2400" dirty="0">
                <a:latin typeface="Verdana" panose="020B0604030504040204" pitchFamily="34" charset="0"/>
                <a:ea typeface="Verdana" panose="020B0604030504040204" pitchFamily="34" charset="0"/>
              </a:rPr>
              <a:t> pair data structure. </a:t>
            </a:r>
          </a:p>
          <a:p>
            <a:endParaRPr lang="en-US" sz="2400" dirty="0">
              <a:latin typeface="Verdana" panose="020B0604030504040204" pitchFamily="34" charset="0"/>
              <a:ea typeface="Verdana" panose="020B0604030504040204" pitchFamily="34" charset="0"/>
            </a:endParaRPr>
          </a:p>
          <a:p>
            <a:pPr marL="0" indent="0">
              <a:buNone/>
            </a:pPr>
            <a:r>
              <a:rPr lang="en-US" sz="2400" dirty="0">
                <a:latin typeface="Verdana" panose="020B0604030504040204" pitchFamily="34" charset="0"/>
                <a:ea typeface="Verdana" panose="020B0604030504040204" pitchFamily="34" charset="0"/>
              </a:rPr>
              <a:t>Storing variable and functions together in one container, we can refer this as an objects.</a:t>
            </a:r>
          </a:p>
          <a:p>
            <a:pPr marL="0" indent="0" algn="just">
              <a:buNone/>
            </a:pPr>
            <a:endParaRPr lang="en-US" sz="2400" dirty="0">
              <a:effectLst/>
              <a:latin typeface="Verdana" panose="020B0604030504040204" pitchFamily="34" charset="0"/>
              <a:ea typeface="Verdana" panose="020B0604030504040204" pitchFamily="34" charset="0"/>
            </a:endParaRPr>
          </a:p>
        </p:txBody>
      </p:sp>
      <p:sp>
        <p:nvSpPr>
          <p:cNvPr id="4" name="Footer Placeholder 3">
            <a:extLst>
              <a:ext uri="{FF2B5EF4-FFF2-40B4-BE49-F238E27FC236}">
                <a16:creationId xmlns:a16="http://schemas.microsoft.com/office/drawing/2014/main" id="{FD3CFDEA-C27B-468C-83C3-2BC945EE5713}"/>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763112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63E3-6217-1245-80A6-F15B3326DE08}"/>
              </a:ext>
            </a:extLst>
          </p:cNvPr>
          <p:cNvSpPr>
            <a:spLocks noGrp="1"/>
          </p:cNvSpPr>
          <p:nvPr>
            <p:ph type="title"/>
          </p:nvPr>
        </p:nvSpPr>
        <p:spPr/>
        <p:txBody>
          <a:bodyPr/>
          <a:lstStyle/>
          <a:p>
            <a:r>
              <a:rPr lang="en-US" sz="5400" b="1" dirty="0">
                <a:solidFill>
                  <a:srgbClr val="00B176"/>
                </a:solidFill>
                <a:latin typeface="Podkova"/>
              </a:rPr>
              <a:t>Application</a:t>
            </a:r>
            <a:endParaRPr lang="en-US" dirty="0"/>
          </a:p>
        </p:txBody>
      </p:sp>
      <p:pic>
        <p:nvPicPr>
          <p:cNvPr id="4" name="Picture 3">
            <a:extLst>
              <a:ext uri="{FF2B5EF4-FFF2-40B4-BE49-F238E27FC236}">
                <a16:creationId xmlns:a16="http://schemas.microsoft.com/office/drawing/2014/main" id="{66450071-E182-423B-83EE-AC3CB9E3C45B}"/>
              </a:ext>
            </a:extLst>
          </p:cNvPr>
          <p:cNvPicPr>
            <a:picLocks noChangeAspect="1"/>
          </p:cNvPicPr>
          <p:nvPr/>
        </p:nvPicPr>
        <p:blipFill>
          <a:blip r:embed="rId2"/>
          <a:stretch>
            <a:fillRect/>
          </a:stretch>
        </p:blipFill>
        <p:spPr>
          <a:xfrm>
            <a:off x="864704" y="1394266"/>
            <a:ext cx="9838095" cy="4838095"/>
          </a:xfrm>
          <a:prstGeom prst="rect">
            <a:avLst/>
          </a:prstGeom>
        </p:spPr>
      </p:pic>
      <p:sp>
        <p:nvSpPr>
          <p:cNvPr id="3" name="Footer Placeholder 2">
            <a:extLst>
              <a:ext uri="{FF2B5EF4-FFF2-40B4-BE49-F238E27FC236}">
                <a16:creationId xmlns:a16="http://schemas.microsoft.com/office/drawing/2014/main" id="{6C705476-E1B9-4F2B-90A7-5BB1CAE2F373}"/>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722920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7BD1-29E0-44F8-BD65-C4E0AF86DA4D}"/>
              </a:ext>
            </a:extLst>
          </p:cNvPr>
          <p:cNvSpPr>
            <a:spLocks noGrp="1"/>
          </p:cNvSpPr>
          <p:nvPr>
            <p:ph type="title"/>
          </p:nvPr>
        </p:nvSpPr>
        <p:spPr/>
        <p:txBody>
          <a:bodyPr>
            <a:normAutofit/>
          </a:bodyPr>
          <a:lstStyle/>
          <a:p>
            <a:r>
              <a:rPr lang="en-US" sz="4000" b="1" dirty="0">
                <a:solidFill>
                  <a:srgbClr val="00B176"/>
                </a:solidFill>
                <a:latin typeface="Podkova"/>
              </a:rPr>
              <a:t>Object There are two ways</a:t>
            </a:r>
          </a:p>
        </p:txBody>
      </p:sp>
      <p:sp>
        <p:nvSpPr>
          <p:cNvPr id="3" name="Content Placeholder 2">
            <a:extLst>
              <a:ext uri="{FF2B5EF4-FFF2-40B4-BE49-F238E27FC236}">
                <a16:creationId xmlns:a16="http://schemas.microsoft.com/office/drawing/2014/main" id="{F56A3D16-B4E7-40A8-8BC0-1E3C66FAFFC4}"/>
              </a:ext>
            </a:extLst>
          </p:cNvPr>
          <p:cNvSpPr>
            <a:spLocks noGrp="1"/>
          </p:cNvSpPr>
          <p:nvPr>
            <p:ph idx="1"/>
          </p:nvPr>
        </p:nvSpPr>
        <p:spPr/>
        <p:txBody>
          <a:bodyPr>
            <a:normAutofit/>
          </a:bodyPr>
          <a:lstStyle/>
          <a:p>
            <a:pPr marL="742950" indent="-742950" algn="just">
              <a:buFont typeface="+mj-lt"/>
              <a:buAutoNum type="arabicPeriod"/>
            </a:pPr>
            <a:r>
              <a:rPr lang="en-US" sz="3600" dirty="0">
                <a:latin typeface="Consolas" panose="020B0609020204030204" pitchFamily="49" charset="0"/>
              </a:rPr>
              <a:t>let user = new Object(); </a:t>
            </a:r>
          </a:p>
          <a:p>
            <a:pPr marL="0" indent="0" algn="just">
              <a:buNone/>
            </a:pPr>
            <a:r>
              <a:rPr lang="en-US" sz="3600" dirty="0">
                <a:latin typeface="Consolas" panose="020B0609020204030204" pitchFamily="49" charset="0"/>
              </a:rPr>
              <a:t>// "object constructor" </a:t>
            </a:r>
          </a:p>
          <a:p>
            <a:pPr marL="0" indent="0" algn="just">
              <a:buNone/>
            </a:pPr>
            <a:endParaRPr lang="en-US" sz="3600" dirty="0">
              <a:latin typeface="Consolas" panose="020B0609020204030204" pitchFamily="49" charset="0"/>
            </a:endParaRPr>
          </a:p>
          <a:p>
            <a:pPr marL="0" indent="0" algn="just">
              <a:buNone/>
            </a:pPr>
            <a:r>
              <a:rPr lang="en-US" sz="3600" dirty="0">
                <a:latin typeface="Consolas" panose="020B0609020204030204" pitchFamily="49" charset="0"/>
              </a:rPr>
              <a:t>2. let user = {}; </a:t>
            </a:r>
          </a:p>
          <a:p>
            <a:pPr marL="0" indent="0" algn="just">
              <a:buNone/>
            </a:pPr>
            <a:r>
              <a:rPr lang="en-US" sz="3600" dirty="0">
                <a:latin typeface="Consolas" panose="020B0609020204030204" pitchFamily="49" charset="0"/>
              </a:rPr>
              <a:t>// "object literal" syntax ,First example</a:t>
            </a:r>
          </a:p>
        </p:txBody>
      </p:sp>
      <p:sp>
        <p:nvSpPr>
          <p:cNvPr id="4" name="Footer Placeholder 3">
            <a:extLst>
              <a:ext uri="{FF2B5EF4-FFF2-40B4-BE49-F238E27FC236}">
                <a16:creationId xmlns:a16="http://schemas.microsoft.com/office/drawing/2014/main" id="{099A766B-4957-48F3-869F-A5F1C6F29F37}"/>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5370876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7BD1-29E0-44F8-BD65-C4E0AF86DA4D}"/>
              </a:ext>
            </a:extLst>
          </p:cNvPr>
          <p:cNvSpPr>
            <a:spLocks noGrp="1"/>
          </p:cNvSpPr>
          <p:nvPr>
            <p:ph type="title"/>
          </p:nvPr>
        </p:nvSpPr>
        <p:spPr/>
        <p:txBody>
          <a:bodyPr>
            <a:normAutofit/>
          </a:bodyPr>
          <a:lstStyle/>
          <a:p>
            <a:r>
              <a:rPr lang="en-US" sz="4000" b="1" dirty="0">
                <a:solidFill>
                  <a:srgbClr val="00B176"/>
                </a:solidFill>
                <a:latin typeface="Podkova"/>
              </a:rPr>
              <a:t>Object There are two ways</a:t>
            </a:r>
          </a:p>
        </p:txBody>
      </p:sp>
      <p:sp>
        <p:nvSpPr>
          <p:cNvPr id="3" name="Content Placeholder 2">
            <a:extLst>
              <a:ext uri="{FF2B5EF4-FFF2-40B4-BE49-F238E27FC236}">
                <a16:creationId xmlns:a16="http://schemas.microsoft.com/office/drawing/2014/main" id="{F56A3D16-B4E7-40A8-8BC0-1E3C66FAFFC4}"/>
              </a:ext>
            </a:extLst>
          </p:cNvPr>
          <p:cNvSpPr>
            <a:spLocks noGrp="1"/>
          </p:cNvSpPr>
          <p:nvPr>
            <p:ph idx="1"/>
          </p:nvPr>
        </p:nvSpPr>
        <p:spPr/>
        <p:txBody>
          <a:bodyPr>
            <a:normAutofit/>
          </a:bodyPr>
          <a:lstStyle/>
          <a:p>
            <a:pPr marL="0" indent="0" algn="just">
              <a:buNone/>
            </a:pPr>
            <a:r>
              <a:rPr lang="en-US" sz="3600" dirty="0">
                <a:latin typeface="Consolas" panose="020B0609020204030204" pitchFamily="49" charset="0"/>
              </a:rPr>
              <a:t>let o = new Object();</a:t>
            </a:r>
          </a:p>
          <a:p>
            <a:pPr marL="0" indent="0" algn="just">
              <a:buNone/>
            </a:pPr>
            <a:r>
              <a:rPr lang="en-US" sz="3600" dirty="0" err="1">
                <a:latin typeface="Consolas" panose="020B0609020204030204" pitchFamily="49" charset="0"/>
              </a:rPr>
              <a:t>o.foo</a:t>
            </a:r>
            <a:r>
              <a:rPr lang="en-US" sz="3600" dirty="0">
                <a:latin typeface="Consolas" panose="020B0609020204030204" pitchFamily="49" charset="0"/>
              </a:rPr>
              <a:t> = 42</a:t>
            </a:r>
          </a:p>
          <a:p>
            <a:pPr marL="0" indent="0" algn="just">
              <a:buNone/>
            </a:pPr>
            <a:endParaRPr lang="en-US" sz="3600" dirty="0">
              <a:latin typeface="Consolas" panose="020B0609020204030204" pitchFamily="49" charset="0"/>
            </a:endParaRPr>
          </a:p>
          <a:p>
            <a:pPr marL="0" indent="0" algn="just">
              <a:buNone/>
            </a:pPr>
            <a:r>
              <a:rPr lang="en-US" sz="3600" dirty="0">
                <a:latin typeface="Consolas" panose="020B0609020204030204" pitchFamily="49" charset="0"/>
              </a:rPr>
              <a:t>console.log(o)</a:t>
            </a:r>
          </a:p>
        </p:txBody>
      </p:sp>
      <p:sp>
        <p:nvSpPr>
          <p:cNvPr id="4" name="Footer Placeholder 3">
            <a:extLst>
              <a:ext uri="{FF2B5EF4-FFF2-40B4-BE49-F238E27FC236}">
                <a16:creationId xmlns:a16="http://schemas.microsoft.com/office/drawing/2014/main" id="{1BFBE893-8E16-43B2-AD25-B4B4295E6B84}"/>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5798260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7BD1-29E0-44F8-BD65-C4E0AF86DA4D}"/>
              </a:ext>
            </a:extLst>
          </p:cNvPr>
          <p:cNvSpPr>
            <a:spLocks noGrp="1"/>
          </p:cNvSpPr>
          <p:nvPr>
            <p:ph type="title"/>
          </p:nvPr>
        </p:nvSpPr>
        <p:spPr/>
        <p:txBody>
          <a:bodyPr>
            <a:normAutofit/>
          </a:bodyPr>
          <a:lstStyle/>
          <a:p>
            <a:r>
              <a:rPr lang="en-US" sz="4000" b="1" dirty="0">
                <a:solidFill>
                  <a:srgbClr val="00B176"/>
                </a:solidFill>
                <a:latin typeface="Podkova"/>
              </a:rPr>
              <a:t>Object There are two ways</a:t>
            </a:r>
          </a:p>
        </p:txBody>
      </p:sp>
      <p:sp>
        <p:nvSpPr>
          <p:cNvPr id="3" name="Content Placeholder 2">
            <a:extLst>
              <a:ext uri="{FF2B5EF4-FFF2-40B4-BE49-F238E27FC236}">
                <a16:creationId xmlns:a16="http://schemas.microsoft.com/office/drawing/2014/main" id="{F56A3D16-B4E7-40A8-8BC0-1E3C66FAFFC4}"/>
              </a:ext>
            </a:extLst>
          </p:cNvPr>
          <p:cNvSpPr>
            <a:spLocks noGrp="1"/>
          </p:cNvSpPr>
          <p:nvPr>
            <p:ph idx="1"/>
          </p:nvPr>
        </p:nvSpPr>
        <p:spPr/>
        <p:txBody>
          <a:bodyPr>
            <a:normAutofit fontScale="92500" lnSpcReduction="20000"/>
          </a:bodyPr>
          <a:lstStyle/>
          <a:p>
            <a:pPr marL="0" indent="0" algn="just">
              <a:buNone/>
            </a:pPr>
            <a:r>
              <a:rPr lang="en-US" sz="3600" dirty="0">
                <a:latin typeface="Consolas" panose="020B0609020204030204" pitchFamily="49" charset="0"/>
              </a:rPr>
              <a:t>let user = {</a:t>
            </a:r>
          </a:p>
          <a:p>
            <a:pPr marL="0" indent="0" algn="just">
              <a:buNone/>
            </a:pPr>
            <a:r>
              <a:rPr lang="en-US" sz="3600" dirty="0">
                <a:latin typeface="Consolas" panose="020B0609020204030204" pitchFamily="49" charset="0"/>
              </a:rPr>
              <a:t>  name: “</a:t>
            </a:r>
            <a:r>
              <a:rPr lang="en-US" sz="3600" dirty="0" err="1">
                <a:latin typeface="Consolas" panose="020B0609020204030204" pitchFamily="49" charset="0"/>
              </a:rPr>
              <a:t>Vraj</a:t>
            </a:r>
            <a:r>
              <a:rPr lang="en-US" sz="3600" dirty="0">
                <a:latin typeface="Consolas" panose="020B0609020204030204" pitchFamily="49" charset="0"/>
              </a:rPr>
              <a:t>",</a:t>
            </a:r>
          </a:p>
          <a:p>
            <a:pPr marL="0" indent="0" algn="just">
              <a:buNone/>
            </a:pPr>
            <a:r>
              <a:rPr lang="en-US" sz="3600" dirty="0">
                <a:latin typeface="Consolas" panose="020B0609020204030204" pitchFamily="49" charset="0"/>
              </a:rPr>
              <a:t>  sizes: {</a:t>
            </a:r>
          </a:p>
          <a:p>
            <a:pPr marL="0" indent="0" algn="just">
              <a:buNone/>
            </a:pPr>
            <a:r>
              <a:rPr lang="en-US" sz="3600" dirty="0">
                <a:latin typeface="Consolas" panose="020B0609020204030204" pitchFamily="49" charset="0"/>
              </a:rPr>
              <a:t>    height: 182,</a:t>
            </a:r>
          </a:p>
          <a:p>
            <a:pPr marL="0" indent="0" algn="just">
              <a:buNone/>
            </a:pPr>
            <a:r>
              <a:rPr lang="en-US" sz="3600" dirty="0">
                <a:latin typeface="Consolas" panose="020B0609020204030204" pitchFamily="49" charset="0"/>
              </a:rPr>
              <a:t>    width: 50</a:t>
            </a:r>
          </a:p>
          <a:p>
            <a:pPr marL="0" indent="0" algn="just">
              <a:buNone/>
            </a:pPr>
            <a:r>
              <a:rPr lang="en-US" sz="3600" dirty="0">
                <a:latin typeface="Consolas" panose="020B0609020204030204" pitchFamily="49" charset="0"/>
              </a:rPr>
              <a:t>  }</a:t>
            </a:r>
          </a:p>
          <a:p>
            <a:pPr marL="0" indent="0" algn="just">
              <a:buNone/>
            </a:pPr>
            <a:r>
              <a:rPr lang="en-US" sz="3600" dirty="0">
                <a:latin typeface="Consolas" panose="020B0609020204030204" pitchFamily="49" charset="0"/>
              </a:rPr>
              <a:t>};</a:t>
            </a:r>
          </a:p>
          <a:p>
            <a:pPr marL="0" indent="0" algn="just">
              <a:buNone/>
            </a:pPr>
            <a:endParaRPr lang="en-US" sz="3600" dirty="0">
              <a:latin typeface="Consolas" panose="020B0609020204030204" pitchFamily="49" charset="0"/>
            </a:endParaRPr>
          </a:p>
          <a:p>
            <a:pPr marL="0" indent="0" algn="just">
              <a:buNone/>
            </a:pPr>
            <a:r>
              <a:rPr lang="en-US" sz="3600" dirty="0">
                <a:latin typeface="Consolas" panose="020B0609020204030204" pitchFamily="49" charset="0"/>
              </a:rPr>
              <a:t>alert( </a:t>
            </a:r>
            <a:r>
              <a:rPr lang="en-US" sz="3600" dirty="0" err="1">
                <a:latin typeface="Consolas" panose="020B0609020204030204" pitchFamily="49" charset="0"/>
              </a:rPr>
              <a:t>user.sizes.height</a:t>
            </a:r>
            <a:r>
              <a:rPr lang="en-US" sz="3600" dirty="0">
                <a:latin typeface="Consolas" panose="020B0609020204030204" pitchFamily="49" charset="0"/>
              </a:rPr>
              <a:t> );</a:t>
            </a:r>
          </a:p>
        </p:txBody>
      </p:sp>
      <p:sp>
        <p:nvSpPr>
          <p:cNvPr id="4" name="Footer Placeholder 3">
            <a:extLst>
              <a:ext uri="{FF2B5EF4-FFF2-40B4-BE49-F238E27FC236}">
                <a16:creationId xmlns:a16="http://schemas.microsoft.com/office/drawing/2014/main" id="{76E4CDF9-3442-43D1-811B-B3E33C0F71FD}"/>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7789610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7BD1-29E0-44F8-BD65-C4E0AF86DA4D}"/>
              </a:ext>
            </a:extLst>
          </p:cNvPr>
          <p:cNvSpPr>
            <a:spLocks noGrp="1"/>
          </p:cNvSpPr>
          <p:nvPr>
            <p:ph type="title"/>
          </p:nvPr>
        </p:nvSpPr>
        <p:spPr/>
        <p:txBody>
          <a:bodyPr>
            <a:normAutofit/>
          </a:bodyPr>
          <a:lstStyle/>
          <a:p>
            <a:r>
              <a:rPr lang="en-US" sz="4000" b="1" dirty="0">
                <a:solidFill>
                  <a:srgbClr val="00B176"/>
                </a:solidFill>
                <a:latin typeface="Podkova"/>
              </a:rPr>
              <a:t>Object</a:t>
            </a:r>
          </a:p>
        </p:txBody>
      </p:sp>
      <p:sp>
        <p:nvSpPr>
          <p:cNvPr id="3" name="Content Placeholder 2">
            <a:extLst>
              <a:ext uri="{FF2B5EF4-FFF2-40B4-BE49-F238E27FC236}">
                <a16:creationId xmlns:a16="http://schemas.microsoft.com/office/drawing/2014/main" id="{F56A3D16-B4E7-40A8-8BC0-1E3C66FAFFC4}"/>
              </a:ext>
            </a:extLst>
          </p:cNvPr>
          <p:cNvSpPr>
            <a:spLocks noGrp="1"/>
          </p:cNvSpPr>
          <p:nvPr>
            <p:ph idx="1"/>
          </p:nvPr>
        </p:nvSpPr>
        <p:spPr/>
        <p:txBody>
          <a:bodyPr>
            <a:normAutofit lnSpcReduction="10000"/>
          </a:bodyPr>
          <a:lstStyle/>
          <a:p>
            <a:pPr marL="0" indent="0">
              <a:buNone/>
            </a:pPr>
            <a:r>
              <a:rPr lang="en-US" sz="2400" b="1" dirty="0">
                <a:effectLst/>
                <a:latin typeface="Consolas" panose="020B0609020204030204" pitchFamily="49" charset="0"/>
              </a:rPr>
              <a:t>  let biodata = {</a:t>
            </a:r>
          </a:p>
          <a:p>
            <a:pPr marL="0" indent="0">
              <a:buNone/>
            </a:pPr>
            <a:r>
              <a:rPr lang="en-US" sz="2400" b="1" dirty="0">
                <a:effectLst/>
                <a:latin typeface="Consolas" panose="020B0609020204030204" pitchFamily="49" charset="0"/>
              </a:rPr>
              <a:t>        </a:t>
            </a:r>
            <a:r>
              <a:rPr lang="en-US" sz="2400" b="1" dirty="0" err="1">
                <a:effectLst/>
                <a:latin typeface="Consolas" panose="020B0609020204030204" pitchFamily="49" charset="0"/>
              </a:rPr>
              <a:t>myname</a:t>
            </a:r>
            <a:r>
              <a:rPr lang="en-US" sz="2400" b="1" dirty="0">
                <a:effectLst/>
                <a:latin typeface="Consolas" panose="020B0609020204030204" pitchFamily="49" charset="0"/>
              </a:rPr>
              <a:t> :{</a:t>
            </a:r>
          </a:p>
          <a:p>
            <a:pPr marL="0" indent="0">
              <a:buNone/>
            </a:pPr>
            <a:r>
              <a:rPr lang="en-US" sz="2400" b="1" dirty="0">
                <a:effectLst/>
                <a:latin typeface="Consolas" panose="020B0609020204030204" pitchFamily="49" charset="0"/>
              </a:rPr>
              <a:t>           </a:t>
            </a:r>
            <a:r>
              <a:rPr lang="en-US" sz="2400" b="1" dirty="0" err="1">
                <a:effectLst/>
                <a:latin typeface="Consolas" panose="020B0609020204030204" pitchFamily="49" charset="0"/>
              </a:rPr>
              <a:t>firstname</a:t>
            </a:r>
            <a:r>
              <a:rPr lang="en-US" sz="2400" b="1" dirty="0">
                <a:effectLst/>
                <a:latin typeface="Consolas" panose="020B0609020204030204" pitchFamily="49" charset="0"/>
              </a:rPr>
              <a:t>: "shyam",</a:t>
            </a:r>
          </a:p>
          <a:p>
            <a:pPr marL="0" indent="0">
              <a:buNone/>
            </a:pPr>
            <a:r>
              <a:rPr lang="en-US" sz="2400" b="1" dirty="0">
                <a:effectLst/>
                <a:latin typeface="Consolas" panose="020B0609020204030204" pitchFamily="49" charset="0"/>
              </a:rPr>
              <a:t>           </a:t>
            </a:r>
            <a:r>
              <a:rPr lang="en-US" sz="2400" b="1" dirty="0" err="1">
                <a:effectLst/>
                <a:latin typeface="Consolas" panose="020B0609020204030204" pitchFamily="49" charset="0"/>
              </a:rPr>
              <a:t>lastname</a:t>
            </a:r>
            <a:r>
              <a:rPr lang="en-US" sz="2400" b="1" dirty="0">
                <a:effectLst/>
                <a:latin typeface="Consolas" panose="020B0609020204030204" pitchFamily="49" charset="0"/>
              </a:rPr>
              <a:t>: "chawda"</a:t>
            </a:r>
          </a:p>
          <a:p>
            <a:pPr marL="0" indent="0">
              <a:buNone/>
            </a:pPr>
            <a:r>
              <a:rPr lang="en-US" sz="2400" b="1" dirty="0">
                <a:effectLst/>
                <a:latin typeface="Consolas" panose="020B0609020204030204" pitchFamily="49" charset="0"/>
              </a:rPr>
              <a:t>           },</a:t>
            </a:r>
          </a:p>
          <a:p>
            <a:pPr marL="0" indent="0">
              <a:buNone/>
            </a:pPr>
            <a:r>
              <a:rPr lang="en-US" sz="2400" b="1" dirty="0">
                <a:effectLst/>
                <a:latin typeface="Consolas" panose="020B0609020204030204" pitchFamily="49" charset="0"/>
              </a:rPr>
              <a:t>        myage:39,</a:t>
            </a:r>
          </a:p>
          <a:p>
            <a:pPr marL="0" indent="0">
              <a:buNone/>
            </a:pPr>
            <a:r>
              <a:rPr lang="en-US" sz="2400" b="1" dirty="0">
                <a:effectLst/>
                <a:latin typeface="Consolas" panose="020B0609020204030204" pitchFamily="49" charset="0"/>
              </a:rPr>
              <a:t>        </a:t>
            </a:r>
            <a:r>
              <a:rPr lang="en-US" sz="2400" b="1" dirty="0" err="1">
                <a:effectLst/>
                <a:latin typeface="Consolas" panose="020B0609020204030204" pitchFamily="49" charset="0"/>
              </a:rPr>
              <a:t>city:"Ahmedabad</a:t>
            </a:r>
            <a:r>
              <a:rPr lang="en-US" sz="2400" b="1" dirty="0">
                <a:effectLst/>
                <a:latin typeface="Consolas" panose="020B0609020204030204" pitchFamily="49" charset="0"/>
              </a:rPr>
              <a:t>",</a:t>
            </a:r>
          </a:p>
          <a:p>
            <a:pPr marL="0" indent="0">
              <a:buNone/>
            </a:pPr>
            <a:r>
              <a:rPr lang="en-US" sz="2400" b="1" dirty="0">
                <a:effectLst/>
                <a:latin typeface="Consolas" panose="020B0609020204030204" pitchFamily="49" charset="0"/>
              </a:rPr>
              <a:t>        contactno:7874391191,</a:t>
            </a:r>
          </a:p>
          <a:p>
            <a:pPr marL="0" indent="0">
              <a:buNone/>
            </a:pPr>
            <a:r>
              <a:rPr lang="en-US" sz="2400" b="1" dirty="0">
                <a:effectLst/>
                <a:latin typeface="Consolas" panose="020B0609020204030204" pitchFamily="49" charset="0"/>
              </a:rPr>
              <a:t>       "likes birds": true,</a:t>
            </a:r>
          </a:p>
          <a:p>
            <a:pPr marL="0" indent="0">
              <a:buNone/>
            </a:pPr>
            <a:r>
              <a:rPr lang="en-US" sz="2400" b="1" dirty="0">
                <a:effectLst/>
                <a:latin typeface="Consolas" panose="020B0609020204030204" pitchFamily="49" charset="0"/>
              </a:rPr>
              <a:t>   }</a:t>
            </a:r>
          </a:p>
        </p:txBody>
      </p:sp>
      <p:sp>
        <p:nvSpPr>
          <p:cNvPr id="4" name="Footer Placeholder 3">
            <a:extLst>
              <a:ext uri="{FF2B5EF4-FFF2-40B4-BE49-F238E27FC236}">
                <a16:creationId xmlns:a16="http://schemas.microsoft.com/office/drawing/2014/main" id="{5FDC08E8-CBBE-42C6-BB35-0A848D47504F}"/>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296704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7BD1-29E0-44F8-BD65-C4E0AF86DA4D}"/>
              </a:ext>
            </a:extLst>
          </p:cNvPr>
          <p:cNvSpPr>
            <a:spLocks noGrp="1"/>
          </p:cNvSpPr>
          <p:nvPr>
            <p:ph type="title"/>
          </p:nvPr>
        </p:nvSpPr>
        <p:spPr/>
        <p:txBody>
          <a:bodyPr/>
          <a:lstStyle/>
          <a:p>
            <a:r>
              <a:rPr lang="en-US" sz="4000" b="1" dirty="0">
                <a:solidFill>
                  <a:srgbClr val="00B176"/>
                </a:solidFill>
                <a:latin typeface="Podkova"/>
              </a:rPr>
              <a:t>Object</a:t>
            </a:r>
            <a:endParaRPr lang="en-US" dirty="0"/>
          </a:p>
        </p:txBody>
      </p:sp>
      <p:sp>
        <p:nvSpPr>
          <p:cNvPr id="3" name="Content Placeholder 2">
            <a:extLst>
              <a:ext uri="{FF2B5EF4-FFF2-40B4-BE49-F238E27FC236}">
                <a16:creationId xmlns:a16="http://schemas.microsoft.com/office/drawing/2014/main" id="{F56A3D16-B4E7-40A8-8BC0-1E3C66FAFFC4}"/>
              </a:ext>
            </a:extLst>
          </p:cNvPr>
          <p:cNvSpPr>
            <a:spLocks noGrp="1"/>
          </p:cNvSpPr>
          <p:nvPr>
            <p:ph idx="1"/>
          </p:nvPr>
        </p:nvSpPr>
        <p:spPr/>
        <p:txBody>
          <a:bodyPr>
            <a:normAutofit/>
          </a:bodyPr>
          <a:lstStyle/>
          <a:p>
            <a:pPr marL="0" indent="0">
              <a:buNone/>
            </a:pPr>
            <a:r>
              <a:rPr lang="en-US" sz="2400" dirty="0">
                <a:latin typeface="Consolas" panose="020B0609020204030204" pitchFamily="49" charset="0"/>
              </a:rPr>
              <a:t> let </a:t>
            </a:r>
            <a:r>
              <a:rPr lang="en-US" sz="2400" dirty="0" err="1">
                <a:latin typeface="Consolas" panose="020B0609020204030204" pitchFamily="49" charset="0"/>
              </a:rPr>
              <a:t>fname</a:t>
            </a:r>
            <a:r>
              <a:rPr lang="en-US" sz="2400" dirty="0">
                <a:latin typeface="Consolas" panose="020B0609020204030204" pitchFamily="49" charset="0"/>
              </a:rPr>
              <a:t>=</a:t>
            </a:r>
            <a:r>
              <a:rPr lang="en-US" sz="2400" dirty="0" err="1">
                <a:latin typeface="Consolas" panose="020B0609020204030204" pitchFamily="49" charset="0"/>
              </a:rPr>
              <a:t>biodata.myname.firstname</a:t>
            </a:r>
            <a:r>
              <a:rPr lang="en-US" sz="2400" dirty="0">
                <a:latin typeface="Consolas" panose="020B0609020204030204" pitchFamily="49" charset="0"/>
              </a:rPr>
              <a:t>;</a:t>
            </a:r>
          </a:p>
          <a:p>
            <a:pPr marL="0" indent="0">
              <a:buNone/>
            </a:pPr>
            <a:r>
              <a:rPr lang="en-US" sz="2400" dirty="0">
                <a:latin typeface="Consolas" panose="020B0609020204030204" pitchFamily="49" charset="0"/>
              </a:rPr>
              <a:t>   let </a:t>
            </a:r>
            <a:r>
              <a:rPr lang="en-US" sz="2400" dirty="0" err="1">
                <a:latin typeface="Consolas" panose="020B0609020204030204" pitchFamily="49" charset="0"/>
              </a:rPr>
              <a:t>lastname</a:t>
            </a:r>
            <a:r>
              <a:rPr lang="en-US" sz="2400" dirty="0">
                <a:latin typeface="Consolas" panose="020B0609020204030204" pitchFamily="49" charset="0"/>
              </a:rPr>
              <a:t>=</a:t>
            </a:r>
            <a:r>
              <a:rPr lang="en-US" sz="2400" dirty="0" err="1">
                <a:latin typeface="Consolas" panose="020B0609020204030204" pitchFamily="49" charset="0"/>
              </a:rPr>
              <a:t>biodata.myname.lastname</a:t>
            </a:r>
            <a:r>
              <a:rPr lang="en-US" sz="2400" dirty="0">
                <a:latin typeface="Consolas" panose="020B0609020204030204" pitchFamily="49" charset="0"/>
              </a:rPr>
              <a:t>;</a:t>
            </a:r>
          </a:p>
          <a:p>
            <a:pPr marL="0" indent="0">
              <a:buNone/>
            </a:pPr>
            <a:r>
              <a:rPr lang="en-US" sz="2400" dirty="0">
                <a:latin typeface="Consolas" panose="020B0609020204030204" pitchFamily="49" charset="0"/>
              </a:rPr>
              <a:t>   let </a:t>
            </a:r>
            <a:r>
              <a:rPr lang="en-US" sz="2400" dirty="0" err="1">
                <a:latin typeface="Consolas" panose="020B0609020204030204" pitchFamily="49" charset="0"/>
              </a:rPr>
              <a:t>myage</a:t>
            </a:r>
            <a:r>
              <a:rPr lang="en-US" sz="2400" dirty="0">
                <a:latin typeface="Consolas" panose="020B0609020204030204" pitchFamily="49" charset="0"/>
              </a:rPr>
              <a:t>=</a:t>
            </a:r>
            <a:r>
              <a:rPr lang="en-US" sz="2400" dirty="0" err="1">
                <a:latin typeface="Consolas" panose="020B0609020204030204" pitchFamily="49" charset="0"/>
              </a:rPr>
              <a:t>biodata.myage</a:t>
            </a:r>
            <a:r>
              <a:rPr lang="en-US" sz="2400" dirty="0">
                <a:latin typeface="Consolas" panose="020B0609020204030204" pitchFamily="49" charset="0"/>
              </a:rPr>
              <a:t>;</a:t>
            </a:r>
          </a:p>
          <a:p>
            <a:pPr marL="0" indent="0">
              <a:buNone/>
            </a:pPr>
            <a:r>
              <a:rPr lang="en-US" sz="2400" dirty="0">
                <a:latin typeface="Consolas" panose="020B0609020204030204" pitchFamily="49" charset="0"/>
              </a:rPr>
              <a:t>   let birds=biodata["like birds"];</a:t>
            </a:r>
          </a:p>
          <a:p>
            <a:pPr marL="0" indent="0">
              <a:buNone/>
            </a:pPr>
            <a:br>
              <a:rPr lang="en-US" sz="2400" dirty="0">
                <a:latin typeface="Consolas" panose="020B0609020204030204" pitchFamily="49" charset="0"/>
              </a:rPr>
            </a:br>
            <a:r>
              <a:rPr lang="en-US" sz="2400" dirty="0">
                <a:latin typeface="Consolas" panose="020B0609020204030204" pitchFamily="49" charset="0"/>
              </a:rPr>
              <a:t>   let merge=</a:t>
            </a:r>
            <a:r>
              <a:rPr lang="en-US" sz="2400" dirty="0" err="1">
                <a:latin typeface="Consolas" panose="020B0609020204030204" pitchFamily="49" charset="0"/>
              </a:rPr>
              <a:t>fname</a:t>
            </a:r>
            <a:r>
              <a:rPr lang="en-US" sz="2400" dirty="0">
                <a:latin typeface="Consolas" panose="020B0609020204030204" pitchFamily="49" charset="0"/>
              </a:rPr>
              <a:t> +"&lt;</a:t>
            </a:r>
            <a:r>
              <a:rPr lang="en-US" sz="2400" dirty="0" err="1">
                <a:latin typeface="Consolas" panose="020B0609020204030204" pitchFamily="49" charset="0"/>
              </a:rPr>
              <a:t>br</a:t>
            </a:r>
            <a:r>
              <a:rPr lang="en-US" sz="2400" dirty="0">
                <a:latin typeface="Consolas" panose="020B0609020204030204" pitchFamily="49" charset="0"/>
              </a:rPr>
              <a:t>&gt;" + </a:t>
            </a:r>
            <a:r>
              <a:rPr lang="en-US" sz="2400" dirty="0" err="1">
                <a:latin typeface="Consolas" panose="020B0609020204030204" pitchFamily="49" charset="0"/>
              </a:rPr>
              <a:t>lastname</a:t>
            </a:r>
            <a:r>
              <a:rPr lang="en-US" sz="2400" dirty="0">
                <a:latin typeface="Consolas" panose="020B0609020204030204" pitchFamily="49" charset="0"/>
              </a:rPr>
              <a:t> +"&lt;</a:t>
            </a:r>
            <a:r>
              <a:rPr lang="en-US" sz="2400" dirty="0" err="1">
                <a:latin typeface="Consolas" panose="020B0609020204030204" pitchFamily="49" charset="0"/>
              </a:rPr>
              <a:t>br</a:t>
            </a:r>
            <a:r>
              <a:rPr lang="en-US" sz="2400" dirty="0">
                <a:latin typeface="Consolas" panose="020B0609020204030204" pitchFamily="49" charset="0"/>
              </a:rPr>
              <a:t>&gt;" + </a:t>
            </a:r>
            <a:r>
              <a:rPr lang="en-US" sz="2400" dirty="0" err="1">
                <a:latin typeface="Consolas" panose="020B0609020204030204" pitchFamily="49" charset="0"/>
              </a:rPr>
              <a:t>myage</a:t>
            </a:r>
            <a:r>
              <a:rPr lang="en-US" sz="2400" dirty="0">
                <a:latin typeface="Consolas" panose="020B0609020204030204" pitchFamily="49" charset="0"/>
              </a:rPr>
              <a:t> +"&lt;</a:t>
            </a:r>
            <a:r>
              <a:rPr lang="en-US" sz="2400" dirty="0" err="1">
                <a:latin typeface="Consolas" panose="020B0609020204030204" pitchFamily="49" charset="0"/>
              </a:rPr>
              <a:t>br</a:t>
            </a:r>
            <a:r>
              <a:rPr lang="en-US" sz="2400" dirty="0">
                <a:latin typeface="Consolas" panose="020B0609020204030204" pitchFamily="49" charset="0"/>
              </a:rPr>
              <a:t>&gt;" + birds;</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document.getElementById</a:t>
            </a:r>
            <a:r>
              <a:rPr lang="en-US" sz="2400" dirty="0">
                <a:latin typeface="Consolas" panose="020B0609020204030204" pitchFamily="49" charset="0"/>
              </a:rPr>
              <a:t>("</a:t>
            </a:r>
            <a:r>
              <a:rPr lang="en-US" sz="2400" dirty="0" err="1">
                <a:latin typeface="Consolas" panose="020B0609020204030204" pitchFamily="49" charset="0"/>
              </a:rPr>
              <a:t>spandata</a:t>
            </a:r>
            <a:r>
              <a:rPr lang="en-US" sz="2400" dirty="0">
                <a:latin typeface="Consolas" panose="020B0609020204030204" pitchFamily="49" charset="0"/>
              </a:rPr>
              <a:t>").</a:t>
            </a:r>
            <a:r>
              <a:rPr lang="en-US" sz="2400" dirty="0" err="1">
                <a:latin typeface="Consolas" panose="020B0609020204030204" pitchFamily="49" charset="0"/>
              </a:rPr>
              <a:t>innerHTML</a:t>
            </a:r>
            <a:r>
              <a:rPr lang="en-US" sz="2400" dirty="0">
                <a:latin typeface="Consolas" panose="020B0609020204030204" pitchFamily="49" charset="0"/>
              </a:rPr>
              <a:t>=merge;</a:t>
            </a:r>
          </a:p>
          <a:p>
            <a:pPr marL="0" indent="0">
              <a:buNone/>
            </a:pPr>
            <a:r>
              <a:rPr lang="en-US" sz="2400" dirty="0">
                <a:latin typeface="Consolas" panose="020B0609020204030204" pitchFamily="49" charset="0"/>
              </a:rPr>
              <a:t>   alert( biodata["</a:t>
            </a:r>
            <a:r>
              <a:rPr lang="en-US" sz="2400" dirty="0" err="1">
                <a:latin typeface="Consolas" panose="020B0609020204030204" pitchFamily="49" charset="0"/>
              </a:rPr>
              <a:t>myage</a:t>
            </a:r>
            <a:r>
              <a:rPr lang="en-US" sz="2400" dirty="0">
                <a:latin typeface="Consolas" panose="020B0609020204030204" pitchFamily="49" charset="0"/>
              </a:rPr>
              <a:t>"] );</a:t>
            </a:r>
          </a:p>
        </p:txBody>
      </p:sp>
      <p:sp>
        <p:nvSpPr>
          <p:cNvPr id="4" name="Footer Placeholder 3">
            <a:extLst>
              <a:ext uri="{FF2B5EF4-FFF2-40B4-BE49-F238E27FC236}">
                <a16:creationId xmlns:a16="http://schemas.microsoft.com/office/drawing/2014/main" id="{9E9B09BD-D8E7-4EF2-8572-86BB8A006654}"/>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8484321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7BD1-29E0-44F8-BD65-C4E0AF86DA4D}"/>
              </a:ext>
            </a:extLst>
          </p:cNvPr>
          <p:cNvSpPr>
            <a:spLocks noGrp="1"/>
          </p:cNvSpPr>
          <p:nvPr>
            <p:ph type="title"/>
          </p:nvPr>
        </p:nvSpPr>
        <p:spPr/>
        <p:txBody>
          <a:bodyPr/>
          <a:lstStyle/>
          <a:p>
            <a:pPr algn="l"/>
            <a:endParaRPr lang="en-US" b="1" dirty="0"/>
          </a:p>
        </p:txBody>
      </p:sp>
      <p:sp>
        <p:nvSpPr>
          <p:cNvPr id="3" name="Content Placeholder 2">
            <a:extLst>
              <a:ext uri="{FF2B5EF4-FFF2-40B4-BE49-F238E27FC236}">
                <a16:creationId xmlns:a16="http://schemas.microsoft.com/office/drawing/2014/main" id="{F56A3D16-B4E7-40A8-8BC0-1E3C66FAFFC4}"/>
              </a:ext>
            </a:extLst>
          </p:cNvPr>
          <p:cNvSpPr>
            <a:spLocks noGrp="1"/>
          </p:cNvSpPr>
          <p:nvPr>
            <p:ph idx="1"/>
          </p:nvPr>
        </p:nvSpPr>
        <p:spPr/>
        <p:txBody>
          <a:bodyPr>
            <a:normAutofit/>
          </a:bodyPr>
          <a:lstStyle/>
          <a:p>
            <a:pPr marL="0" indent="0">
              <a:buNone/>
            </a:pPr>
            <a:r>
              <a:rPr lang="en-US" sz="2400" b="1" dirty="0">
                <a:latin typeface="Consolas" panose="020B0609020204030204" pitchFamily="49" charset="0"/>
              </a:rPr>
              <a:t>let key = prompt("What do you want to know about the user?", "name");</a:t>
            </a:r>
          </a:p>
          <a:p>
            <a:pPr marL="0" indent="0">
              <a:buNone/>
            </a:pPr>
            <a:r>
              <a:rPr lang="en-US" sz="2400" b="1" dirty="0">
                <a:latin typeface="Consolas" panose="020B0609020204030204" pitchFamily="49" charset="0"/>
              </a:rPr>
              <a:t>   alert(biodata[key]);</a:t>
            </a:r>
          </a:p>
          <a:p>
            <a:pPr marL="0" indent="0">
              <a:buNone/>
            </a:pPr>
            <a:r>
              <a:rPr lang="en-US" sz="2400" b="1" dirty="0">
                <a:latin typeface="Consolas" panose="020B0609020204030204" pitchFamily="49" charset="0"/>
              </a:rPr>
              <a:t>// access by variable</a:t>
            </a:r>
          </a:p>
          <a:p>
            <a:pPr marL="0" indent="0">
              <a:buNone/>
            </a:pPr>
            <a:br>
              <a:rPr lang="en-US" sz="2400" b="1" dirty="0">
                <a:latin typeface="Consolas" panose="020B0609020204030204" pitchFamily="49" charset="0"/>
              </a:rPr>
            </a:br>
            <a:br>
              <a:rPr lang="en-US" sz="2400" b="1" dirty="0">
                <a:latin typeface="Consolas" panose="020B0609020204030204" pitchFamily="49" charset="0"/>
              </a:rPr>
            </a:br>
            <a:r>
              <a:rPr lang="en-US" sz="2400" b="1" dirty="0">
                <a:latin typeface="Consolas" panose="020B0609020204030204" pitchFamily="49" charset="0"/>
              </a:rPr>
              <a:t>&lt;/script&gt;</a:t>
            </a:r>
          </a:p>
        </p:txBody>
      </p:sp>
      <p:sp>
        <p:nvSpPr>
          <p:cNvPr id="4" name="Footer Placeholder 3">
            <a:extLst>
              <a:ext uri="{FF2B5EF4-FFF2-40B4-BE49-F238E27FC236}">
                <a16:creationId xmlns:a16="http://schemas.microsoft.com/office/drawing/2014/main" id="{EE01A03F-9FFA-4682-A843-C264B2354000}"/>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5762224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1C6B-D5BE-4575-AA33-2DA211E5B709}"/>
              </a:ext>
            </a:extLst>
          </p:cNvPr>
          <p:cNvSpPr>
            <a:spLocks noGrp="1"/>
          </p:cNvSpPr>
          <p:nvPr>
            <p:ph type="title"/>
          </p:nvPr>
        </p:nvSpPr>
        <p:spPr/>
        <p:txBody>
          <a:bodyPr>
            <a:normAutofit/>
          </a:bodyPr>
          <a:lstStyle/>
          <a:p>
            <a:r>
              <a:rPr lang="en-US" sz="4000" b="1" dirty="0">
                <a:solidFill>
                  <a:srgbClr val="00B176"/>
                </a:solidFill>
                <a:latin typeface="Podkova"/>
              </a:rPr>
              <a:t>To Access Any property</a:t>
            </a:r>
          </a:p>
        </p:txBody>
      </p:sp>
      <p:sp>
        <p:nvSpPr>
          <p:cNvPr id="3" name="Content Placeholder 2">
            <a:extLst>
              <a:ext uri="{FF2B5EF4-FFF2-40B4-BE49-F238E27FC236}">
                <a16:creationId xmlns:a16="http://schemas.microsoft.com/office/drawing/2014/main" id="{79A7E13E-B95C-4CCA-8362-ED2CFDA43377}"/>
              </a:ext>
            </a:extLst>
          </p:cNvPr>
          <p:cNvSpPr>
            <a:spLocks noGrp="1"/>
          </p:cNvSpPr>
          <p:nvPr>
            <p:ph idx="1"/>
          </p:nvPr>
        </p:nvSpPr>
        <p:spPr/>
        <p:txBody>
          <a:bodyPr/>
          <a:lstStyle/>
          <a:p>
            <a:r>
              <a:rPr lang="en-US" dirty="0"/>
              <a:t>The dot notation: </a:t>
            </a:r>
            <a:r>
              <a:rPr lang="en-US" dirty="0" err="1"/>
              <a:t>obj.property</a:t>
            </a:r>
            <a:r>
              <a:rPr lang="en-US" dirty="0"/>
              <a:t>.</a:t>
            </a:r>
          </a:p>
          <a:p>
            <a:endParaRPr lang="en-US" dirty="0"/>
          </a:p>
          <a:p>
            <a:r>
              <a:rPr lang="en-US" dirty="0"/>
              <a:t>Square brackets notation obj["property"]. </a:t>
            </a:r>
          </a:p>
          <a:p>
            <a:endParaRPr lang="en-US" dirty="0"/>
          </a:p>
          <a:p>
            <a:r>
              <a:rPr lang="en-US" dirty="0"/>
              <a:t>Square brackets allow to take the key from a variable, like obj[</a:t>
            </a:r>
            <a:r>
              <a:rPr lang="en-US" dirty="0" err="1"/>
              <a:t>varWithKey</a:t>
            </a:r>
            <a:r>
              <a:rPr lang="en-US" dirty="0"/>
              <a:t>].</a:t>
            </a:r>
          </a:p>
        </p:txBody>
      </p:sp>
      <p:sp>
        <p:nvSpPr>
          <p:cNvPr id="4" name="Footer Placeholder 3">
            <a:extLst>
              <a:ext uri="{FF2B5EF4-FFF2-40B4-BE49-F238E27FC236}">
                <a16:creationId xmlns:a16="http://schemas.microsoft.com/office/drawing/2014/main" id="{18209269-2760-45AE-8F13-EECC0C12CAAA}"/>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090719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7BD1-29E0-44F8-BD65-C4E0AF86DA4D}"/>
              </a:ext>
            </a:extLst>
          </p:cNvPr>
          <p:cNvSpPr>
            <a:spLocks noGrp="1"/>
          </p:cNvSpPr>
          <p:nvPr>
            <p:ph type="title"/>
          </p:nvPr>
        </p:nvSpPr>
        <p:spPr/>
        <p:txBody>
          <a:bodyPr/>
          <a:lstStyle/>
          <a:p>
            <a:r>
              <a:rPr lang="en-US" sz="4000" b="1" dirty="0">
                <a:solidFill>
                  <a:srgbClr val="00B176"/>
                </a:solidFill>
                <a:latin typeface="Podkova"/>
              </a:rPr>
              <a:t>Computed Properties</a:t>
            </a:r>
          </a:p>
        </p:txBody>
      </p:sp>
      <p:sp>
        <p:nvSpPr>
          <p:cNvPr id="3" name="Content Placeholder 2">
            <a:extLst>
              <a:ext uri="{FF2B5EF4-FFF2-40B4-BE49-F238E27FC236}">
                <a16:creationId xmlns:a16="http://schemas.microsoft.com/office/drawing/2014/main" id="{F56A3D16-B4E7-40A8-8BC0-1E3C66FAFFC4}"/>
              </a:ext>
            </a:extLst>
          </p:cNvPr>
          <p:cNvSpPr>
            <a:spLocks noGrp="1"/>
          </p:cNvSpPr>
          <p:nvPr>
            <p:ph idx="1"/>
          </p:nvPr>
        </p:nvSpPr>
        <p:spPr/>
        <p:txBody>
          <a:bodyPr>
            <a:normAutofit fontScale="92500" lnSpcReduction="20000"/>
          </a:bodyPr>
          <a:lstStyle/>
          <a:p>
            <a:pPr marL="0" indent="0">
              <a:lnSpc>
                <a:spcPct val="100000"/>
              </a:lnSpc>
              <a:buNone/>
            </a:pPr>
            <a:r>
              <a:rPr lang="en-US" sz="2000" b="1" dirty="0">
                <a:latin typeface="Consolas" panose="020B0609020204030204" pitchFamily="49" charset="0"/>
              </a:rPr>
              <a:t>&lt;script&gt;</a:t>
            </a:r>
          </a:p>
          <a:p>
            <a:pPr marL="0" indent="0">
              <a:lnSpc>
                <a:spcPct val="100000"/>
              </a:lnSpc>
              <a:buNone/>
            </a:pPr>
            <a:r>
              <a:rPr lang="en-US" sz="2000" b="1" dirty="0">
                <a:latin typeface="Consolas" panose="020B0609020204030204" pitchFamily="49" charset="0"/>
              </a:rPr>
              <a:t>        let fruit = prompt("Which fruit to buy?", "apple");</a:t>
            </a:r>
          </a:p>
          <a:p>
            <a:pPr marL="0" indent="0">
              <a:lnSpc>
                <a:spcPct val="100000"/>
              </a:lnSpc>
              <a:buNone/>
            </a:pPr>
            <a:r>
              <a:rPr lang="en-US" sz="2000" b="1" dirty="0">
                <a:latin typeface="Consolas" panose="020B0609020204030204" pitchFamily="49" charset="0"/>
              </a:rPr>
              <a:t>        let biscuit = prompt("Which Biscuit to buy?", "</a:t>
            </a:r>
            <a:r>
              <a:rPr lang="en-US" sz="2000" b="1" dirty="0" err="1">
                <a:latin typeface="Consolas" panose="020B0609020204030204" pitchFamily="49" charset="0"/>
              </a:rPr>
              <a:t>parleg</a:t>
            </a:r>
            <a:r>
              <a:rPr lang="en-US" sz="2000" b="1" dirty="0">
                <a:latin typeface="Consolas" panose="020B0609020204030204" pitchFamily="49" charset="0"/>
              </a:rPr>
              <a:t>");</a:t>
            </a:r>
          </a:p>
          <a:p>
            <a:pPr marL="0" indent="0">
              <a:lnSpc>
                <a:spcPct val="100000"/>
              </a:lnSpc>
              <a:buNone/>
            </a:pPr>
            <a:r>
              <a:rPr lang="en-US" sz="2000" b="1" dirty="0">
                <a:latin typeface="Consolas" panose="020B0609020204030204" pitchFamily="49" charset="0"/>
              </a:rPr>
              <a:t>        let </a:t>
            </a:r>
            <a:r>
              <a:rPr lang="en-US" sz="2000" b="1" dirty="0" err="1">
                <a:latin typeface="Consolas" panose="020B0609020204030204" pitchFamily="49" charset="0"/>
              </a:rPr>
              <a:t>biscuitPrice</a:t>
            </a:r>
            <a:r>
              <a:rPr lang="en-US" sz="2000" b="1" dirty="0">
                <a:latin typeface="Consolas" panose="020B0609020204030204" pitchFamily="49" charset="0"/>
              </a:rPr>
              <a:t> = prompt("Which Biscuit Price to buy?", "10");</a:t>
            </a:r>
          </a:p>
          <a:p>
            <a:pPr marL="0" indent="0">
              <a:lnSpc>
                <a:spcPct val="100000"/>
              </a:lnSpc>
              <a:buNone/>
            </a:pPr>
            <a:br>
              <a:rPr lang="en-US" sz="2000" b="1" dirty="0">
                <a:latin typeface="Consolas" panose="020B0609020204030204" pitchFamily="49" charset="0"/>
              </a:rPr>
            </a:br>
            <a:r>
              <a:rPr lang="en-US" sz="2000" b="1" dirty="0">
                <a:latin typeface="Consolas" panose="020B0609020204030204" pitchFamily="49" charset="0"/>
              </a:rPr>
              <a:t>        let bag = {</a:t>
            </a:r>
          </a:p>
          <a:p>
            <a:pPr marL="0" indent="0">
              <a:lnSpc>
                <a:spcPct val="100000"/>
              </a:lnSpc>
              <a:buNone/>
            </a:pPr>
            <a:r>
              <a:rPr lang="en-US" sz="2000" b="1" dirty="0">
                <a:latin typeface="Consolas" panose="020B0609020204030204" pitchFamily="49" charset="0"/>
              </a:rPr>
              <a:t>                [fruit]: 5, </a:t>
            </a:r>
          </a:p>
          <a:p>
            <a:pPr marL="0" indent="0">
              <a:lnSpc>
                <a:spcPct val="100000"/>
              </a:lnSpc>
              <a:buNone/>
            </a:pPr>
            <a:r>
              <a:rPr lang="en-US" sz="2000" b="1" dirty="0">
                <a:latin typeface="Consolas" panose="020B0609020204030204" pitchFamily="49" charset="0"/>
              </a:rPr>
              <a:t>                [biscuit]:</a:t>
            </a:r>
            <a:r>
              <a:rPr lang="en-US" sz="2000" b="1" dirty="0" err="1">
                <a:latin typeface="Consolas" panose="020B0609020204030204" pitchFamily="49" charset="0"/>
              </a:rPr>
              <a:t>biscuitPrice</a:t>
            </a:r>
            <a:r>
              <a:rPr lang="en-US" sz="2000" b="1" dirty="0">
                <a:latin typeface="Consolas" panose="020B0609020204030204" pitchFamily="49" charset="0"/>
              </a:rPr>
              <a:t>,</a:t>
            </a:r>
          </a:p>
          <a:p>
            <a:pPr marL="0" indent="0">
              <a:lnSpc>
                <a:spcPct val="100000"/>
              </a:lnSpc>
              <a:buNone/>
            </a:pPr>
            <a:r>
              <a:rPr lang="en-US" sz="2000" b="1" dirty="0">
                <a:latin typeface="Consolas" panose="020B0609020204030204" pitchFamily="49" charset="0"/>
              </a:rPr>
              <a:t>        };</a:t>
            </a:r>
          </a:p>
          <a:p>
            <a:pPr marL="0" indent="0">
              <a:lnSpc>
                <a:spcPct val="100000"/>
              </a:lnSpc>
              <a:buNone/>
            </a:pPr>
            <a:r>
              <a:rPr lang="en-US" sz="2000" b="1" dirty="0">
                <a:latin typeface="Consolas" panose="020B0609020204030204" pitchFamily="49" charset="0"/>
              </a:rPr>
              <a:t>        alert(bag[fruit] +" - " + fruit); </a:t>
            </a:r>
          </a:p>
          <a:p>
            <a:pPr marL="0" indent="0">
              <a:lnSpc>
                <a:spcPct val="100000"/>
              </a:lnSpc>
              <a:buNone/>
            </a:pPr>
            <a:r>
              <a:rPr lang="en-US" sz="2000" b="1" dirty="0">
                <a:latin typeface="Consolas" panose="020B0609020204030204" pitchFamily="49" charset="0"/>
              </a:rPr>
              <a:t>        alert(bag[biscuit] + " -  " + biscuit); </a:t>
            </a:r>
          </a:p>
          <a:p>
            <a:pPr marL="0" indent="0">
              <a:lnSpc>
                <a:spcPct val="100000"/>
              </a:lnSpc>
              <a:buNone/>
            </a:pPr>
            <a:r>
              <a:rPr lang="en-US" sz="2000" b="1" dirty="0">
                <a:latin typeface="Consolas" panose="020B0609020204030204" pitchFamily="49" charset="0"/>
              </a:rPr>
              <a:t>&lt;/script&gt;</a:t>
            </a:r>
          </a:p>
          <a:p>
            <a:pPr marL="0" indent="0">
              <a:buNone/>
            </a:pPr>
            <a:endParaRPr lang="en-US" sz="900" b="1" dirty="0">
              <a:latin typeface="Consolas" panose="020B0609020204030204" pitchFamily="49" charset="0"/>
            </a:endParaRPr>
          </a:p>
        </p:txBody>
      </p:sp>
      <p:sp>
        <p:nvSpPr>
          <p:cNvPr id="4" name="Footer Placeholder 3">
            <a:extLst>
              <a:ext uri="{FF2B5EF4-FFF2-40B4-BE49-F238E27FC236}">
                <a16:creationId xmlns:a16="http://schemas.microsoft.com/office/drawing/2014/main" id="{4B791DBE-1650-429B-ACCC-DFE0189AE5CF}"/>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8907865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C96C-AA49-48FB-A5E3-4D01C8E0CB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85F8FB-BB94-435A-9C40-A451F4261264}"/>
              </a:ext>
            </a:extLst>
          </p:cNvPr>
          <p:cNvSpPr>
            <a:spLocks noGrp="1"/>
          </p:cNvSpPr>
          <p:nvPr>
            <p:ph idx="1"/>
          </p:nvPr>
        </p:nvSpPr>
        <p:spPr/>
        <p:txBody>
          <a:bodyPr>
            <a:normAutofit fontScale="92500" lnSpcReduction="20000"/>
          </a:bodyPr>
          <a:lstStyle/>
          <a:p>
            <a:pPr marL="0" indent="0">
              <a:buNone/>
            </a:pPr>
            <a:r>
              <a:rPr lang="en-US" b="0" dirty="0">
                <a:effectLst/>
                <a:latin typeface="Consolas" panose="020B0609020204030204" pitchFamily="49" charset="0"/>
              </a:rPr>
              <a:t> &lt;script&gt;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let user ={name: "</a:t>
            </a:r>
            <a:r>
              <a:rPr lang="en-US" b="0" dirty="0" err="1">
                <a:effectLst/>
                <a:latin typeface="Consolas" panose="020B0609020204030204" pitchFamily="49" charset="0"/>
              </a:rPr>
              <a:t>John",age</a:t>
            </a:r>
            <a:r>
              <a:rPr lang="en-US" b="0" dirty="0">
                <a:effectLst/>
                <a:latin typeface="Consolas" panose="020B0609020204030204" pitchFamily="49" charset="0"/>
              </a:rPr>
              <a:t>: 30,gender:"male"};</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alert( "age" in user ); </a:t>
            </a:r>
          </a:p>
          <a:p>
            <a:pPr marL="0" indent="0">
              <a:buNone/>
            </a:pPr>
            <a:r>
              <a:rPr lang="en-US" b="0" dirty="0">
                <a:effectLst/>
                <a:latin typeface="Consolas" panose="020B0609020204030204" pitchFamily="49" charset="0"/>
              </a:rPr>
              <a:t>      alert( "</a:t>
            </a:r>
            <a:r>
              <a:rPr lang="en-US" b="0" dirty="0" err="1">
                <a:effectLst/>
                <a:latin typeface="Consolas" panose="020B0609020204030204" pitchFamily="49" charset="0"/>
              </a:rPr>
              <a:t>blabla</a:t>
            </a:r>
            <a:r>
              <a:rPr lang="en-US" b="0" dirty="0">
                <a:effectLst/>
                <a:latin typeface="Consolas" panose="020B0609020204030204" pitchFamily="49" charset="0"/>
              </a:rPr>
              <a:t>" in user );</a:t>
            </a:r>
          </a:p>
          <a:p>
            <a:pPr marL="0" indent="0">
              <a:buNone/>
            </a:pP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      let key = "gender";</a:t>
            </a:r>
          </a:p>
          <a:p>
            <a:pPr marL="0" indent="0">
              <a:buNone/>
            </a:pPr>
            <a:r>
              <a:rPr lang="en-US" b="0" dirty="0">
                <a:effectLst/>
                <a:latin typeface="Consolas" panose="020B0609020204030204" pitchFamily="49" charset="0"/>
              </a:rPr>
              <a:t>      alert( key in user );</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&lt;/script&gt;</a:t>
            </a:r>
          </a:p>
          <a:p>
            <a:endParaRPr lang="en-US" dirty="0"/>
          </a:p>
        </p:txBody>
      </p:sp>
      <p:sp>
        <p:nvSpPr>
          <p:cNvPr id="4" name="Footer Placeholder 3">
            <a:extLst>
              <a:ext uri="{FF2B5EF4-FFF2-40B4-BE49-F238E27FC236}">
                <a16:creationId xmlns:a16="http://schemas.microsoft.com/office/drawing/2014/main" id="{64C5C56D-BBB8-4F17-A055-7BF4A0DFA76A}"/>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8568166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C96C-AA49-48FB-A5E3-4D01C8E0CB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85F8FB-BB94-435A-9C40-A451F4261264}"/>
              </a:ext>
            </a:extLst>
          </p:cNvPr>
          <p:cNvSpPr>
            <a:spLocks noGrp="1"/>
          </p:cNvSpPr>
          <p:nvPr>
            <p:ph idx="1"/>
          </p:nvPr>
        </p:nvSpPr>
        <p:spPr/>
        <p:txBody>
          <a:bodyPr>
            <a:normAutofit/>
          </a:bodyPr>
          <a:lstStyle/>
          <a:p>
            <a:pPr marL="0" indent="0">
              <a:lnSpc>
                <a:spcPct val="70000"/>
              </a:lnSpc>
              <a:buNone/>
            </a:pPr>
            <a:r>
              <a:rPr lang="en-US" sz="2600" dirty="0">
                <a:latin typeface="Consolas" panose="020B0609020204030204" pitchFamily="49" charset="0"/>
              </a:rPr>
              <a:t>&lt;script&gt;      </a:t>
            </a:r>
          </a:p>
          <a:p>
            <a:pPr marL="0" indent="0">
              <a:lnSpc>
                <a:spcPct val="70000"/>
              </a:lnSpc>
              <a:buNone/>
            </a:pPr>
            <a:r>
              <a:rPr lang="en-US" sz="2600" dirty="0">
                <a:latin typeface="Consolas" panose="020B0609020204030204" pitchFamily="49" charset="0"/>
              </a:rPr>
              <a:t>        let obj = {</a:t>
            </a:r>
          </a:p>
          <a:p>
            <a:pPr marL="0" indent="0">
              <a:lnSpc>
                <a:spcPct val="70000"/>
              </a:lnSpc>
              <a:buNone/>
            </a:pPr>
            <a:r>
              <a:rPr lang="en-US" sz="2600" dirty="0">
                <a:latin typeface="Consolas" panose="020B0609020204030204" pitchFamily="49" charset="0"/>
              </a:rPr>
              <a:t>            test: undefined</a:t>
            </a:r>
          </a:p>
          <a:p>
            <a:pPr marL="0" indent="0">
              <a:lnSpc>
                <a:spcPct val="70000"/>
              </a:lnSpc>
              <a:buNone/>
            </a:pPr>
            <a:r>
              <a:rPr lang="en-US" sz="2600" dirty="0">
                <a:latin typeface="Consolas" panose="020B0609020204030204" pitchFamily="49" charset="0"/>
              </a:rPr>
              <a:t>        };</a:t>
            </a:r>
          </a:p>
          <a:p>
            <a:pPr marL="0" indent="0">
              <a:lnSpc>
                <a:spcPct val="70000"/>
              </a:lnSpc>
              <a:buNone/>
            </a:pPr>
            <a:endParaRPr lang="en-US" sz="2600" dirty="0">
              <a:latin typeface="Consolas" panose="020B0609020204030204" pitchFamily="49" charset="0"/>
            </a:endParaRPr>
          </a:p>
          <a:p>
            <a:pPr marL="0" indent="0">
              <a:lnSpc>
                <a:spcPct val="70000"/>
              </a:lnSpc>
              <a:buNone/>
            </a:pPr>
            <a:r>
              <a:rPr lang="en-US" sz="2600" dirty="0">
                <a:latin typeface="Consolas" panose="020B0609020204030204" pitchFamily="49" charset="0"/>
              </a:rPr>
              <a:t>        alert( </a:t>
            </a:r>
            <a:r>
              <a:rPr lang="en-US" sz="2600" dirty="0" err="1">
                <a:latin typeface="Consolas" panose="020B0609020204030204" pitchFamily="49" charset="0"/>
              </a:rPr>
              <a:t>obj.test</a:t>
            </a:r>
            <a:r>
              <a:rPr lang="en-US" sz="2600" dirty="0">
                <a:latin typeface="Consolas" panose="020B0609020204030204" pitchFamily="49" charset="0"/>
              </a:rPr>
              <a:t> ); </a:t>
            </a:r>
          </a:p>
          <a:p>
            <a:pPr marL="0" indent="0">
              <a:lnSpc>
                <a:spcPct val="70000"/>
              </a:lnSpc>
              <a:buNone/>
            </a:pPr>
            <a:endParaRPr lang="en-US" sz="2600" dirty="0">
              <a:latin typeface="Consolas" panose="020B0609020204030204" pitchFamily="49" charset="0"/>
            </a:endParaRPr>
          </a:p>
          <a:p>
            <a:pPr marL="0" indent="0">
              <a:lnSpc>
                <a:spcPct val="70000"/>
              </a:lnSpc>
              <a:buNone/>
            </a:pPr>
            <a:r>
              <a:rPr lang="en-US" sz="2600" dirty="0">
                <a:latin typeface="Consolas" panose="020B0609020204030204" pitchFamily="49" charset="0"/>
              </a:rPr>
              <a:t>        alert( "test" in obj );</a:t>
            </a:r>
          </a:p>
          <a:p>
            <a:pPr marL="0" indent="0">
              <a:lnSpc>
                <a:spcPct val="70000"/>
              </a:lnSpc>
              <a:buNone/>
            </a:pPr>
            <a:endParaRPr lang="en-US" sz="2600" dirty="0">
              <a:latin typeface="Consolas" panose="020B0609020204030204" pitchFamily="49" charset="0"/>
            </a:endParaRPr>
          </a:p>
          <a:p>
            <a:pPr marL="0" indent="0">
              <a:lnSpc>
                <a:spcPct val="70000"/>
              </a:lnSpc>
              <a:buNone/>
            </a:pPr>
            <a:r>
              <a:rPr lang="en-US" sz="2600" dirty="0">
                <a:latin typeface="Consolas" panose="020B0609020204030204" pitchFamily="49" charset="0"/>
              </a:rPr>
              <a:t>    &lt;/script&gt;</a:t>
            </a:r>
          </a:p>
        </p:txBody>
      </p:sp>
      <p:sp>
        <p:nvSpPr>
          <p:cNvPr id="4" name="Footer Placeholder 3">
            <a:extLst>
              <a:ext uri="{FF2B5EF4-FFF2-40B4-BE49-F238E27FC236}">
                <a16:creationId xmlns:a16="http://schemas.microsoft.com/office/drawing/2014/main" id="{60DF8C6F-CCC1-4ACA-B374-58B764B2A733}"/>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63193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63E3-6217-1245-80A6-F15B3326DE08}"/>
              </a:ext>
            </a:extLst>
          </p:cNvPr>
          <p:cNvSpPr>
            <a:spLocks noGrp="1"/>
          </p:cNvSpPr>
          <p:nvPr>
            <p:ph type="title"/>
          </p:nvPr>
        </p:nvSpPr>
        <p:spPr/>
        <p:txBody>
          <a:bodyPr/>
          <a:lstStyle/>
          <a:p>
            <a:r>
              <a:rPr lang="en-US" sz="5400" b="1" dirty="0">
                <a:solidFill>
                  <a:srgbClr val="00B176"/>
                </a:solidFill>
                <a:latin typeface="Podkova"/>
              </a:rPr>
              <a:t>Where to write</a:t>
            </a:r>
            <a:endParaRPr lang="en-US" dirty="0"/>
          </a:p>
        </p:txBody>
      </p:sp>
      <p:graphicFrame>
        <p:nvGraphicFramePr>
          <p:cNvPr id="3" name="Diagram 2">
            <a:extLst>
              <a:ext uri="{FF2B5EF4-FFF2-40B4-BE49-F238E27FC236}">
                <a16:creationId xmlns:a16="http://schemas.microsoft.com/office/drawing/2014/main" id="{AB323D9B-394D-497F-847D-DD82658F452B}"/>
              </a:ext>
            </a:extLst>
          </p:cNvPr>
          <p:cNvGraphicFramePr/>
          <p:nvPr>
            <p:extLst>
              <p:ext uri="{D42A27DB-BD31-4B8C-83A1-F6EECF244321}">
                <p14:modId xmlns:p14="http://schemas.microsoft.com/office/powerpoint/2010/main" val="2350334915"/>
              </p:ext>
            </p:extLst>
          </p:nvPr>
        </p:nvGraphicFramePr>
        <p:xfrm>
          <a:off x="2032000" y="1690689"/>
          <a:ext cx="7549322" cy="3623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273A2821-FF1A-41C0-A1D9-4E07139AAB1F}"/>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6523865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C96C-AA49-48FB-A5E3-4D01C8E0CBFD}"/>
              </a:ext>
            </a:extLst>
          </p:cNvPr>
          <p:cNvSpPr>
            <a:spLocks noGrp="1"/>
          </p:cNvSpPr>
          <p:nvPr>
            <p:ph type="title"/>
          </p:nvPr>
        </p:nvSpPr>
        <p:spPr/>
        <p:txBody>
          <a:bodyPr>
            <a:normAutofit/>
          </a:bodyPr>
          <a:lstStyle/>
          <a:p>
            <a:r>
              <a:rPr lang="en-US" sz="4000" b="1" dirty="0">
                <a:solidFill>
                  <a:srgbClr val="00B176"/>
                </a:solidFill>
                <a:latin typeface="Podkova"/>
              </a:rPr>
              <a:t>Print all</a:t>
            </a:r>
          </a:p>
        </p:txBody>
      </p:sp>
      <p:sp>
        <p:nvSpPr>
          <p:cNvPr id="3" name="Content Placeholder 2">
            <a:extLst>
              <a:ext uri="{FF2B5EF4-FFF2-40B4-BE49-F238E27FC236}">
                <a16:creationId xmlns:a16="http://schemas.microsoft.com/office/drawing/2014/main" id="{CA85F8FB-BB94-435A-9C40-A451F4261264}"/>
              </a:ext>
            </a:extLst>
          </p:cNvPr>
          <p:cNvSpPr>
            <a:spLocks noGrp="1"/>
          </p:cNvSpPr>
          <p:nvPr>
            <p:ph idx="1"/>
          </p:nvPr>
        </p:nvSpPr>
        <p:spPr/>
        <p:txBody>
          <a:bodyPr>
            <a:normAutofit/>
          </a:bodyPr>
          <a:lstStyle/>
          <a:p>
            <a:pPr marL="0" indent="0">
              <a:lnSpc>
                <a:spcPct val="70000"/>
              </a:lnSpc>
              <a:buNone/>
            </a:pPr>
            <a:r>
              <a:rPr lang="en-US" sz="2600" dirty="0">
                <a:latin typeface="Consolas" panose="020B0609020204030204" pitchFamily="49" charset="0"/>
              </a:rPr>
              <a:t>&lt;script&gt;      </a:t>
            </a:r>
          </a:p>
          <a:p>
            <a:pPr marL="0" indent="0">
              <a:lnSpc>
                <a:spcPct val="70000"/>
              </a:lnSpc>
              <a:buNone/>
            </a:pPr>
            <a:r>
              <a:rPr lang="en-US" sz="2600" dirty="0">
                <a:latin typeface="Consolas" panose="020B0609020204030204" pitchFamily="49" charset="0"/>
              </a:rPr>
              <a:t>     let user = { name: "John", age: 30,gender:"male" };</a:t>
            </a:r>
          </a:p>
          <a:p>
            <a:pPr marL="0" indent="0">
              <a:lnSpc>
                <a:spcPct val="70000"/>
              </a:lnSpc>
              <a:buNone/>
            </a:pPr>
            <a:endParaRPr lang="en-US" sz="2600" dirty="0">
              <a:latin typeface="Consolas" panose="020B0609020204030204" pitchFamily="49" charset="0"/>
            </a:endParaRPr>
          </a:p>
          <a:p>
            <a:pPr marL="0" indent="0">
              <a:lnSpc>
                <a:spcPct val="70000"/>
              </a:lnSpc>
              <a:buNone/>
            </a:pPr>
            <a:r>
              <a:rPr lang="en-US" sz="2600" dirty="0">
                <a:latin typeface="Consolas" panose="020B0609020204030204" pitchFamily="49" charset="0"/>
              </a:rPr>
              <a:t>        for (let key in user) {</a:t>
            </a:r>
          </a:p>
          <a:p>
            <a:pPr marL="0" indent="0">
              <a:lnSpc>
                <a:spcPct val="70000"/>
              </a:lnSpc>
              <a:buNone/>
            </a:pPr>
            <a:r>
              <a:rPr lang="en-US" sz="2600" dirty="0">
                <a:latin typeface="Consolas" panose="020B0609020204030204" pitchFamily="49" charset="0"/>
              </a:rPr>
              <a:t>                alert(key+ " ---- " + user[key] ); </a:t>
            </a:r>
          </a:p>
          <a:p>
            <a:pPr marL="0" indent="0">
              <a:lnSpc>
                <a:spcPct val="70000"/>
              </a:lnSpc>
              <a:buNone/>
            </a:pPr>
            <a:r>
              <a:rPr lang="en-US" sz="2600" dirty="0">
                <a:latin typeface="Consolas" panose="020B0609020204030204" pitchFamily="49" charset="0"/>
              </a:rPr>
              <a:t>      }</a:t>
            </a:r>
          </a:p>
          <a:p>
            <a:pPr marL="0" indent="0">
              <a:lnSpc>
                <a:spcPct val="70000"/>
              </a:lnSpc>
              <a:buNone/>
            </a:pPr>
            <a:endParaRPr lang="en-US" sz="2600" dirty="0">
              <a:latin typeface="Consolas" panose="020B0609020204030204" pitchFamily="49" charset="0"/>
            </a:endParaRPr>
          </a:p>
          <a:p>
            <a:pPr marL="0" indent="0">
              <a:lnSpc>
                <a:spcPct val="70000"/>
              </a:lnSpc>
              <a:buNone/>
            </a:pPr>
            <a:r>
              <a:rPr lang="en-US" sz="2600" dirty="0">
                <a:latin typeface="Consolas" panose="020B0609020204030204" pitchFamily="49" charset="0"/>
              </a:rPr>
              <a:t>&lt;/script&gt;</a:t>
            </a:r>
          </a:p>
        </p:txBody>
      </p:sp>
      <p:sp>
        <p:nvSpPr>
          <p:cNvPr id="4" name="Footer Placeholder 3">
            <a:extLst>
              <a:ext uri="{FF2B5EF4-FFF2-40B4-BE49-F238E27FC236}">
                <a16:creationId xmlns:a16="http://schemas.microsoft.com/office/drawing/2014/main" id="{168E2765-4C53-42DC-88E8-395F57B137F5}"/>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5541417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C96C-AA49-48FB-A5E3-4D01C8E0CBFD}"/>
              </a:ext>
            </a:extLst>
          </p:cNvPr>
          <p:cNvSpPr>
            <a:spLocks noGrp="1"/>
          </p:cNvSpPr>
          <p:nvPr>
            <p:ph type="title"/>
          </p:nvPr>
        </p:nvSpPr>
        <p:spPr/>
        <p:txBody>
          <a:bodyPr>
            <a:normAutofit/>
          </a:bodyPr>
          <a:lstStyle/>
          <a:p>
            <a:r>
              <a:rPr lang="en-US" sz="4000" b="1" dirty="0">
                <a:solidFill>
                  <a:srgbClr val="00B176"/>
                </a:solidFill>
                <a:latin typeface="Podkova"/>
              </a:rPr>
              <a:t>Print all</a:t>
            </a:r>
          </a:p>
        </p:txBody>
      </p:sp>
      <p:sp>
        <p:nvSpPr>
          <p:cNvPr id="3" name="Content Placeholder 2">
            <a:extLst>
              <a:ext uri="{FF2B5EF4-FFF2-40B4-BE49-F238E27FC236}">
                <a16:creationId xmlns:a16="http://schemas.microsoft.com/office/drawing/2014/main" id="{CA85F8FB-BB94-435A-9C40-A451F4261264}"/>
              </a:ext>
            </a:extLst>
          </p:cNvPr>
          <p:cNvSpPr>
            <a:spLocks noGrp="1"/>
          </p:cNvSpPr>
          <p:nvPr>
            <p:ph idx="1"/>
          </p:nvPr>
        </p:nvSpPr>
        <p:spPr/>
        <p:txBody>
          <a:bodyPr>
            <a:normAutofit/>
          </a:bodyPr>
          <a:lstStyle/>
          <a:p>
            <a:pPr marL="0" indent="0">
              <a:lnSpc>
                <a:spcPct val="70000"/>
              </a:lnSpc>
              <a:buNone/>
            </a:pPr>
            <a:r>
              <a:rPr lang="en-US" sz="2600" dirty="0">
                <a:latin typeface="Consolas" panose="020B0609020204030204" pitchFamily="49" charset="0"/>
              </a:rPr>
              <a:t>let user = {</a:t>
            </a:r>
          </a:p>
          <a:p>
            <a:pPr marL="0" indent="0">
              <a:lnSpc>
                <a:spcPct val="70000"/>
              </a:lnSpc>
              <a:buNone/>
            </a:pPr>
            <a:r>
              <a:rPr lang="en-US" sz="2600" dirty="0">
                <a:latin typeface="Consolas" panose="020B0609020204030204" pitchFamily="49" charset="0"/>
              </a:rPr>
              <a:t>  name: “Aslam",</a:t>
            </a:r>
          </a:p>
          <a:p>
            <a:pPr marL="0" indent="0">
              <a:lnSpc>
                <a:spcPct val="70000"/>
              </a:lnSpc>
              <a:buNone/>
            </a:pPr>
            <a:r>
              <a:rPr lang="en-US" sz="2600" dirty="0">
                <a:latin typeface="Consolas" panose="020B0609020204030204" pitchFamily="49" charset="0"/>
              </a:rPr>
              <a:t>  surname: “</a:t>
            </a:r>
            <a:r>
              <a:rPr lang="en-US" sz="2600" dirty="0" err="1">
                <a:latin typeface="Consolas" panose="020B0609020204030204" pitchFamily="49" charset="0"/>
              </a:rPr>
              <a:t>rakshi</a:t>
            </a:r>
            <a:r>
              <a:rPr lang="en-US" sz="2600" dirty="0">
                <a:latin typeface="Consolas" panose="020B0609020204030204" pitchFamily="49" charset="0"/>
              </a:rPr>
              <a:t>"</a:t>
            </a:r>
          </a:p>
          <a:p>
            <a:pPr marL="0" indent="0">
              <a:lnSpc>
                <a:spcPct val="70000"/>
              </a:lnSpc>
              <a:buNone/>
            </a:pPr>
            <a:r>
              <a:rPr lang="en-US" sz="2600" dirty="0">
                <a:latin typeface="Consolas" panose="020B0609020204030204" pitchFamily="49" charset="0"/>
              </a:rPr>
              <a:t>};</a:t>
            </a:r>
          </a:p>
          <a:p>
            <a:pPr marL="0" indent="0">
              <a:lnSpc>
                <a:spcPct val="70000"/>
              </a:lnSpc>
              <a:buNone/>
            </a:pPr>
            <a:endParaRPr lang="en-US" sz="2600" dirty="0">
              <a:latin typeface="Consolas" panose="020B0609020204030204" pitchFamily="49" charset="0"/>
            </a:endParaRPr>
          </a:p>
          <a:p>
            <a:pPr marL="0" indent="0">
              <a:lnSpc>
                <a:spcPct val="70000"/>
              </a:lnSpc>
              <a:buNone/>
            </a:pPr>
            <a:r>
              <a:rPr lang="en-US" sz="2600" dirty="0" err="1">
                <a:latin typeface="Consolas" panose="020B0609020204030204" pitchFamily="49" charset="0"/>
              </a:rPr>
              <a:t>user.age</a:t>
            </a:r>
            <a:r>
              <a:rPr lang="en-US" sz="2600" dirty="0">
                <a:latin typeface="Consolas" panose="020B0609020204030204" pitchFamily="49" charset="0"/>
              </a:rPr>
              <a:t> = 25; // add one more</a:t>
            </a:r>
          </a:p>
          <a:p>
            <a:pPr marL="0" indent="0">
              <a:lnSpc>
                <a:spcPct val="70000"/>
              </a:lnSpc>
              <a:buNone/>
            </a:pPr>
            <a:endParaRPr lang="en-US" sz="2600" dirty="0">
              <a:latin typeface="Consolas" panose="020B0609020204030204" pitchFamily="49" charset="0"/>
            </a:endParaRPr>
          </a:p>
          <a:p>
            <a:pPr marL="0" indent="0">
              <a:lnSpc>
                <a:spcPct val="70000"/>
              </a:lnSpc>
              <a:buNone/>
            </a:pPr>
            <a:r>
              <a:rPr lang="en-US" sz="2600" dirty="0">
                <a:latin typeface="Consolas" panose="020B0609020204030204" pitchFamily="49" charset="0"/>
              </a:rPr>
              <a:t>for (let prop in user) {</a:t>
            </a:r>
          </a:p>
          <a:p>
            <a:pPr marL="0" indent="0">
              <a:lnSpc>
                <a:spcPct val="70000"/>
              </a:lnSpc>
              <a:buNone/>
            </a:pPr>
            <a:r>
              <a:rPr lang="en-US" sz="2600" dirty="0">
                <a:latin typeface="Consolas" panose="020B0609020204030204" pitchFamily="49" charset="0"/>
              </a:rPr>
              <a:t>  alert( prop ); //name, surname, age</a:t>
            </a:r>
          </a:p>
          <a:p>
            <a:pPr marL="0" indent="0">
              <a:lnSpc>
                <a:spcPct val="70000"/>
              </a:lnSpc>
              <a:buNone/>
            </a:pPr>
            <a:r>
              <a:rPr lang="en-US" sz="2600" dirty="0">
                <a:latin typeface="Consolas" panose="020B0609020204030204" pitchFamily="49" charset="0"/>
              </a:rPr>
              <a:t>}</a:t>
            </a:r>
          </a:p>
        </p:txBody>
      </p:sp>
      <p:sp>
        <p:nvSpPr>
          <p:cNvPr id="4" name="Footer Placeholder 3">
            <a:extLst>
              <a:ext uri="{FF2B5EF4-FFF2-40B4-BE49-F238E27FC236}">
                <a16:creationId xmlns:a16="http://schemas.microsoft.com/office/drawing/2014/main" id="{E0C0B19E-5B0C-4433-ADFB-AAF8EACB0330}"/>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5920906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8955-73B3-4C37-B9E3-027107B84242}"/>
              </a:ext>
            </a:extLst>
          </p:cNvPr>
          <p:cNvSpPr>
            <a:spLocks noGrp="1"/>
          </p:cNvSpPr>
          <p:nvPr>
            <p:ph type="title"/>
          </p:nvPr>
        </p:nvSpPr>
        <p:spPr/>
        <p:txBody>
          <a:bodyPr>
            <a:normAutofit/>
          </a:bodyPr>
          <a:lstStyle/>
          <a:p>
            <a:r>
              <a:rPr lang="en-US" sz="4000" b="1" dirty="0">
                <a:solidFill>
                  <a:srgbClr val="00B176"/>
                </a:solidFill>
                <a:latin typeface="Podkova"/>
              </a:rPr>
              <a:t>Arrays of Objects</a:t>
            </a:r>
          </a:p>
        </p:txBody>
      </p:sp>
      <p:sp>
        <p:nvSpPr>
          <p:cNvPr id="4" name="Footer Placeholder 3">
            <a:extLst>
              <a:ext uri="{FF2B5EF4-FFF2-40B4-BE49-F238E27FC236}">
                <a16:creationId xmlns:a16="http://schemas.microsoft.com/office/drawing/2014/main" id="{9F501B60-2163-49A0-B8A0-05D663565A8A}"/>
              </a:ext>
            </a:extLst>
          </p:cNvPr>
          <p:cNvSpPr>
            <a:spLocks noGrp="1"/>
          </p:cNvSpPr>
          <p:nvPr>
            <p:ph type="ftr" sz="quarter" idx="11"/>
          </p:nvPr>
        </p:nvSpPr>
        <p:spPr/>
        <p:txBody>
          <a:bodyPr/>
          <a:lstStyle/>
          <a:p>
            <a:r>
              <a:rPr lang="en-US"/>
              <a:t>www.Shyamsir.com</a:t>
            </a:r>
          </a:p>
        </p:txBody>
      </p:sp>
      <p:sp>
        <p:nvSpPr>
          <p:cNvPr id="7" name="TextBox 6">
            <a:extLst>
              <a:ext uri="{FF2B5EF4-FFF2-40B4-BE49-F238E27FC236}">
                <a16:creationId xmlns:a16="http://schemas.microsoft.com/office/drawing/2014/main" id="{B68AB0A8-9988-4CA6-942F-20D2EFA8BCCE}"/>
              </a:ext>
            </a:extLst>
          </p:cNvPr>
          <p:cNvSpPr txBox="1"/>
          <p:nvPr/>
        </p:nvSpPr>
        <p:spPr>
          <a:xfrm>
            <a:off x="516833" y="1690688"/>
            <a:ext cx="10654750" cy="3970318"/>
          </a:xfrm>
          <a:prstGeom prst="rect">
            <a:avLst/>
          </a:prstGeom>
          <a:noFill/>
        </p:spPr>
        <p:txBody>
          <a:bodyPr wrap="square">
            <a:spAutoFit/>
          </a:bodyPr>
          <a:lstStyle/>
          <a:p>
            <a:br>
              <a:rPr lang="en-US" sz="2800" b="0" dirty="0">
                <a:effectLst/>
                <a:latin typeface="Consolas" panose="020B0609020204030204" pitchFamily="49" charset="0"/>
              </a:rPr>
            </a:br>
            <a:r>
              <a:rPr lang="en-US" sz="2800" b="0" dirty="0">
                <a:effectLst/>
                <a:latin typeface="Consolas" panose="020B0609020204030204" pitchFamily="49" charset="0"/>
              </a:rPr>
              <a:t>        let data=[</a:t>
            </a:r>
          </a:p>
          <a:p>
            <a:r>
              <a:rPr lang="en-US" sz="2800" b="0" dirty="0">
                <a:effectLst/>
                <a:latin typeface="Consolas" panose="020B0609020204030204" pitchFamily="49" charset="0"/>
              </a:rPr>
              <a:t>            {Name:"Ram",Std:5,Div:"A"},</a:t>
            </a:r>
          </a:p>
          <a:p>
            <a:r>
              <a:rPr lang="en-US" sz="2800" b="0" dirty="0">
                <a:effectLst/>
                <a:latin typeface="Consolas" panose="020B0609020204030204" pitchFamily="49" charset="0"/>
              </a:rPr>
              <a:t>            {Name:"Anjali",Std:4,Div:"B"},</a:t>
            </a:r>
          </a:p>
          <a:p>
            <a:r>
              <a:rPr lang="en-US" sz="2800" b="0" dirty="0">
                <a:effectLst/>
                <a:latin typeface="Consolas" panose="020B0609020204030204" pitchFamily="49" charset="0"/>
              </a:rPr>
              <a:t>            {Name:"Rahul",Std:5,Div:"A"},</a:t>
            </a:r>
          </a:p>
          <a:p>
            <a:r>
              <a:rPr lang="en-US" sz="2800" b="0" dirty="0">
                <a:effectLst/>
                <a:latin typeface="Consolas" panose="020B0609020204030204" pitchFamily="49" charset="0"/>
              </a:rPr>
              <a:t>            {Name:"Simran",Std:3,Div:"B"},</a:t>
            </a:r>
          </a:p>
          <a:p>
            <a:r>
              <a:rPr lang="en-US" sz="2800" b="0" dirty="0">
                <a:effectLst/>
                <a:latin typeface="Consolas" panose="020B0609020204030204" pitchFamily="49" charset="0"/>
              </a:rPr>
              <a:t>        ];</a:t>
            </a:r>
          </a:p>
          <a:p>
            <a:r>
              <a:rPr lang="en-US" sz="2800" b="0" dirty="0">
                <a:effectLst/>
                <a:latin typeface="Consolas" panose="020B0609020204030204" pitchFamily="49" charset="0"/>
              </a:rPr>
              <a:t>           </a:t>
            </a:r>
          </a:p>
          <a:p>
            <a:r>
              <a:rPr lang="en-US" sz="2800" b="0" dirty="0">
                <a:effectLst/>
                <a:latin typeface="Consolas" panose="020B0609020204030204" pitchFamily="49" charset="0"/>
              </a:rPr>
              <a:t>        </a:t>
            </a:r>
            <a:r>
              <a:rPr lang="en-US" sz="2800" b="0" dirty="0" err="1">
                <a:effectLst/>
                <a:latin typeface="Consolas" panose="020B0609020204030204" pitchFamily="49" charset="0"/>
              </a:rPr>
              <a:t>document.writeln</a:t>
            </a:r>
            <a:r>
              <a:rPr lang="en-US" sz="2800" b="0" dirty="0">
                <a:effectLst/>
                <a:latin typeface="Consolas" panose="020B0609020204030204" pitchFamily="49" charset="0"/>
              </a:rPr>
              <a:t>(data);</a:t>
            </a:r>
          </a:p>
        </p:txBody>
      </p:sp>
    </p:spTree>
    <p:extLst>
      <p:ext uri="{BB962C8B-B14F-4D97-AF65-F5344CB8AC3E}">
        <p14:creationId xmlns:p14="http://schemas.microsoft.com/office/powerpoint/2010/main" val="16801152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8955-73B3-4C37-B9E3-027107B84242}"/>
              </a:ext>
            </a:extLst>
          </p:cNvPr>
          <p:cNvSpPr>
            <a:spLocks noGrp="1"/>
          </p:cNvSpPr>
          <p:nvPr>
            <p:ph type="title"/>
          </p:nvPr>
        </p:nvSpPr>
        <p:spPr/>
        <p:txBody>
          <a:bodyPr/>
          <a:lstStyle/>
          <a:p>
            <a:r>
              <a:rPr lang="en-US" sz="4000" b="1" dirty="0">
                <a:solidFill>
                  <a:srgbClr val="00B176"/>
                </a:solidFill>
                <a:latin typeface="Podkova"/>
              </a:rPr>
              <a:t>Arrays of Objects</a:t>
            </a:r>
            <a:endParaRPr lang="en-US" dirty="0"/>
          </a:p>
        </p:txBody>
      </p:sp>
      <p:sp>
        <p:nvSpPr>
          <p:cNvPr id="4" name="Footer Placeholder 3">
            <a:extLst>
              <a:ext uri="{FF2B5EF4-FFF2-40B4-BE49-F238E27FC236}">
                <a16:creationId xmlns:a16="http://schemas.microsoft.com/office/drawing/2014/main" id="{9F501B60-2163-49A0-B8A0-05D663565A8A}"/>
              </a:ext>
            </a:extLst>
          </p:cNvPr>
          <p:cNvSpPr>
            <a:spLocks noGrp="1"/>
          </p:cNvSpPr>
          <p:nvPr>
            <p:ph type="ftr" sz="quarter" idx="11"/>
          </p:nvPr>
        </p:nvSpPr>
        <p:spPr/>
        <p:txBody>
          <a:bodyPr/>
          <a:lstStyle/>
          <a:p>
            <a:r>
              <a:rPr lang="en-US"/>
              <a:t>www.Shyamsir.com</a:t>
            </a:r>
          </a:p>
        </p:txBody>
      </p:sp>
      <p:pic>
        <p:nvPicPr>
          <p:cNvPr id="6" name="Picture 5">
            <a:extLst>
              <a:ext uri="{FF2B5EF4-FFF2-40B4-BE49-F238E27FC236}">
                <a16:creationId xmlns:a16="http://schemas.microsoft.com/office/drawing/2014/main" id="{05E69459-586A-4001-AC50-E6951A1ECF86}"/>
              </a:ext>
            </a:extLst>
          </p:cNvPr>
          <p:cNvPicPr>
            <a:picLocks noChangeAspect="1"/>
          </p:cNvPicPr>
          <p:nvPr/>
        </p:nvPicPr>
        <p:blipFill>
          <a:blip r:embed="rId2"/>
          <a:stretch>
            <a:fillRect/>
          </a:stretch>
        </p:blipFill>
        <p:spPr>
          <a:xfrm>
            <a:off x="1966341" y="1552955"/>
            <a:ext cx="6187059" cy="4177342"/>
          </a:xfrm>
          <a:prstGeom prst="rect">
            <a:avLst/>
          </a:prstGeom>
        </p:spPr>
      </p:pic>
    </p:spTree>
    <p:extLst>
      <p:ext uri="{BB962C8B-B14F-4D97-AF65-F5344CB8AC3E}">
        <p14:creationId xmlns:p14="http://schemas.microsoft.com/office/powerpoint/2010/main" val="39132949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8955-73B3-4C37-B9E3-027107B84242}"/>
              </a:ext>
            </a:extLst>
          </p:cNvPr>
          <p:cNvSpPr>
            <a:spLocks noGrp="1"/>
          </p:cNvSpPr>
          <p:nvPr>
            <p:ph type="title"/>
          </p:nvPr>
        </p:nvSpPr>
        <p:spPr/>
        <p:txBody>
          <a:bodyPr/>
          <a:lstStyle/>
          <a:p>
            <a:r>
              <a:rPr lang="en-US" sz="4000" b="1" dirty="0">
                <a:solidFill>
                  <a:srgbClr val="00B176"/>
                </a:solidFill>
                <a:latin typeface="Podkova"/>
              </a:rPr>
              <a:t>Arrays of Objects</a:t>
            </a:r>
            <a:endParaRPr lang="en-US" dirty="0"/>
          </a:p>
        </p:txBody>
      </p:sp>
      <p:sp>
        <p:nvSpPr>
          <p:cNvPr id="4" name="Footer Placeholder 3">
            <a:extLst>
              <a:ext uri="{FF2B5EF4-FFF2-40B4-BE49-F238E27FC236}">
                <a16:creationId xmlns:a16="http://schemas.microsoft.com/office/drawing/2014/main" id="{9F501B60-2163-49A0-B8A0-05D663565A8A}"/>
              </a:ext>
            </a:extLst>
          </p:cNvPr>
          <p:cNvSpPr>
            <a:spLocks noGrp="1"/>
          </p:cNvSpPr>
          <p:nvPr>
            <p:ph type="ftr" sz="quarter" idx="11"/>
          </p:nvPr>
        </p:nvSpPr>
        <p:spPr/>
        <p:txBody>
          <a:bodyPr/>
          <a:lstStyle/>
          <a:p>
            <a:r>
              <a:rPr lang="en-US"/>
              <a:t>www.Shyamsir.com</a:t>
            </a:r>
          </a:p>
        </p:txBody>
      </p:sp>
      <p:pic>
        <p:nvPicPr>
          <p:cNvPr id="5" name="Picture 4">
            <a:extLst>
              <a:ext uri="{FF2B5EF4-FFF2-40B4-BE49-F238E27FC236}">
                <a16:creationId xmlns:a16="http://schemas.microsoft.com/office/drawing/2014/main" id="{72FAB181-EDAF-4142-A4AB-D45F745F4545}"/>
              </a:ext>
            </a:extLst>
          </p:cNvPr>
          <p:cNvPicPr>
            <a:picLocks noChangeAspect="1"/>
          </p:cNvPicPr>
          <p:nvPr/>
        </p:nvPicPr>
        <p:blipFill rotWithShape="1">
          <a:blip r:embed="rId2"/>
          <a:srcRect r="46610"/>
          <a:stretch/>
        </p:blipFill>
        <p:spPr>
          <a:xfrm>
            <a:off x="7663069" y="664314"/>
            <a:ext cx="2686879" cy="2883790"/>
          </a:xfrm>
          <a:prstGeom prst="rect">
            <a:avLst/>
          </a:prstGeom>
        </p:spPr>
      </p:pic>
      <p:sp>
        <p:nvSpPr>
          <p:cNvPr id="8" name="TextBox 7">
            <a:extLst>
              <a:ext uri="{FF2B5EF4-FFF2-40B4-BE49-F238E27FC236}">
                <a16:creationId xmlns:a16="http://schemas.microsoft.com/office/drawing/2014/main" id="{8E64FC02-EDE9-44CF-9F1C-2B5D496B5C3F}"/>
              </a:ext>
            </a:extLst>
          </p:cNvPr>
          <p:cNvSpPr txBox="1"/>
          <p:nvPr/>
        </p:nvSpPr>
        <p:spPr>
          <a:xfrm>
            <a:off x="145774" y="2777366"/>
            <a:ext cx="11555896" cy="3416320"/>
          </a:xfrm>
          <a:prstGeom prst="rect">
            <a:avLst/>
          </a:prstGeom>
          <a:noFill/>
        </p:spPr>
        <p:txBody>
          <a:bodyPr wrap="square">
            <a:spAutoFit/>
          </a:bodyPr>
          <a:lstStyle/>
          <a:p>
            <a:r>
              <a:rPr lang="en-US" b="0" dirty="0">
                <a:effectLst/>
                <a:latin typeface="Consolas" panose="020B0609020204030204" pitchFamily="49" charset="0"/>
              </a:rPr>
              <a:t>     let data=[</a:t>
            </a:r>
          </a:p>
          <a:p>
            <a:r>
              <a:rPr lang="en-US" b="0" dirty="0">
                <a:effectLst/>
                <a:latin typeface="Consolas" panose="020B0609020204030204" pitchFamily="49" charset="0"/>
              </a:rPr>
              <a:t>            {Name:"Ram",Std:5,Div:"A"},</a:t>
            </a:r>
          </a:p>
          <a:p>
            <a:r>
              <a:rPr lang="en-US" b="0" dirty="0">
                <a:effectLst/>
                <a:latin typeface="Consolas" panose="020B0609020204030204" pitchFamily="49" charset="0"/>
              </a:rPr>
              <a:t>            {Name:"Anjali",Std:4,Div:"B"},</a:t>
            </a:r>
          </a:p>
          <a:p>
            <a:r>
              <a:rPr lang="en-US" b="0" dirty="0">
                <a:effectLst/>
                <a:latin typeface="Consolas" panose="020B0609020204030204" pitchFamily="49" charset="0"/>
              </a:rPr>
              <a:t>            {Name:"Rahul",Std:5,Div:"A"},</a:t>
            </a:r>
          </a:p>
          <a:p>
            <a:r>
              <a:rPr lang="en-US" b="0" dirty="0">
                <a:effectLst/>
                <a:latin typeface="Consolas" panose="020B0609020204030204" pitchFamily="49" charset="0"/>
              </a:rPr>
              <a:t>            {Name:"Simran",Std:3,Div:"B"},</a:t>
            </a:r>
          </a:p>
          <a:p>
            <a:r>
              <a:rPr lang="en-US" b="0" dirty="0">
                <a:effectLst/>
                <a:latin typeface="Consolas" panose="020B0609020204030204" pitchFamily="49" charset="0"/>
              </a:rPr>
              <a:t>        ];</a:t>
            </a:r>
          </a:p>
          <a:p>
            <a:r>
              <a:rPr lang="en-US" b="0" dirty="0">
                <a:effectLst/>
                <a:latin typeface="Consolas" panose="020B0609020204030204" pitchFamily="49" charset="0"/>
              </a:rPr>
              <a:t>           </a:t>
            </a:r>
          </a:p>
          <a:p>
            <a:r>
              <a:rPr lang="en-US" b="0" dirty="0">
                <a:effectLst/>
                <a:latin typeface="Consolas" panose="020B0609020204030204" pitchFamily="49" charset="0"/>
              </a:rPr>
              <a:t>        for(</a:t>
            </a:r>
            <a:r>
              <a:rPr lang="en-US" b="0" dirty="0" err="1">
                <a:effectLst/>
                <a:latin typeface="Consolas" panose="020B0609020204030204" pitchFamily="49" charset="0"/>
              </a:rPr>
              <a:t>i</a:t>
            </a:r>
            <a:r>
              <a:rPr lang="en-US" b="0" dirty="0">
                <a:effectLst/>
                <a:latin typeface="Consolas" panose="020B0609020204030204" pitchFamily="49" charset="0"/>
              </a:rPr>
              <a:t>=0;i&lt;</a:t>
            </a:r>
            <a:r>
              <a:rPr lang="en-US" b="0" dirty="0" err="1">
                <a:effectLst/>
                <a:latin typeface="Consolas" panose="020B0609020204030204" pitchFamily="49" charset="0"/>
              </a:rPr>
              <a:t>data.length;i</a:t>
            </a:r>
            <a:r>
              <a:rPr lang="en-US" b="0" dirty="0">
                <a:effectLst/>
                <a:latin typeface="Consolas" panose="020B0609020204030204" pitchFamily="49" charset="0"/>
              </a:rPr>
              <a:t>++)</a:t>
            </a:r>
          </a:p>
          <a:p>
            <a:r>
              <a:rPr lang="en-US" b="0" dirty="0">
                <a:effectLst/>
                <a:latin typeface="Consolas" panose="020B0609020204030204" pitchFamily="49" charset="0"/>
              </a:rPr>
              <a:t>        {</a:t>
            </a:r>
          </a:p>
          <a:p>
            <a:r>
              <a:rPr lang="en-US" b="0" dirty="0">
                <a:effectLst/>
                <a:latin typeface="Consolas" panose="020B0609020204030204" pitchFamily="49" charset="0"/>
              </a:rPr>
              <a:t>            </a:t>
            </a:r>
            <a:r>
              <a:rPr lang="en-US" b="0" dirty="0" err="1">
                <a:effectLst/>
                <a:latin typeface="Consolas" panose="020B0609020204030204" pitchFamily="49" charset="0"/>
              </a:rPr>
              <a:t>document.writeln</a:t>
            </a:r>
            <a:r>
              <a:rPr lang="en-US" b="0" dirty="0">
                <a:effectLst/>
                <a:latin typeface="Consolas" panose="020B0609020204030204" pitchFamily="49" charset="0"/>
              </a:rPr>
              <a:t>(data[</a:t>
            </a:r>
            <a:r>
              <a:rPr lang="en-US" b="0" dirty="0" err="1">
                <a:effectLst/>
                <a:latin typeface="Consolas" panose="020B0609020204030204" pitchFamily="49" charset="0"/>
              </a:rPr>
              <a:t>i</a:t>
            </a:r>
            <a:r>
              <a:rPr lang="en-US" b="0" dirty="0">
                <a:effectLst/>
                <a:latin typeface="Consolas" panose="020B0609020204030204" pitchFamily="49" charset="0"/>
              </a:rPr>
              <a:t>].Name +  " | " + data[</a:t>
            </a:r>
            <a:r>
              <a:rPr lang="en-US" b="0" dirty="0" err="1">
                <a:effectLst/>
                <a:latin typeface="Consolas" panose="020B0609020204030204" pitchFamily="49" charset="0"/>
              </a:rPr>
              <a:t>i</a:t>
            </a:r>
            <a:r>
              <a:rPr lang="en-US" b="0" dirty="0">
                <a:effectLst/>
                <a:latin typeface="Consolas" panose="020B0609020204030204" pitchFamily="49" charset="0"/>
              </a:rPr>
              <a:t>].Std +  " | " + data[</a:t>
            </a:r>
            <a:r>
              <a:rPr lang="en-US" b="0" dirty="0" err="1">
                <a:effectLst/>
                <a:latin typeface="Consolas" panose="020B0609020204030204" pitchFamily="49" charset="0"/>
              </a:rPr>
              <a:t>i</a:t>
            </a:r>
            <a:r>
              <a:rPr lang="en-US" b="0" dirty="0">
                <a:effectLst/>
                <a:latin typeface="Consolas" panose="020B0609020204030204" pitchFamily="49" charset="0"/>
              </a:rPr>
              <a:t>].</a:t>
            </a:r>
            <a:r>
              <a:rPr lang="en-US" b="0" dirty="0" err="1">
                <a:effectLst/>
                <a:latin typeface="Consolas" panose="020B0609020204030204" pitchFamily="49" charset="0"/>
              </a:rPr>
              <a:t>Div</a:t>
            </a:r>
            <a:r>
              <a:rPr lang="en-US" b="0" dirty="0">
                <a:effectLst/>
                <a:latin typeface="Consolas" panose="020B0609020204030204" pitchFamily="49" charset="0"/>
              </a:rPr>
              <a:t> +"&lt;</a:t>
            </a:r>
            <a:r>
              <a:rPr lang="en-US" b="0" dirty="0" err="1">
                <a:effectLst/>
                <a:latin typeface="Consolas" panose="020B0609020204030204" pitchFamily="49" charset="0"/>
              </a:rPr>
              <a:t>br</a:t>
            </a:r>
            <a:r>
              <a:rPr lang="en-US" b="0" dirty="0">
                <a:effectLst/>
                <a:latin typeface="Consolas" panose="020B0609020204030204" pitchFamily="49" charset="0"/>
              </a:rPr>
              <a:t>&gt;");</a:t>
            </a:r>
          </a:p>
          <a:p>
            <a:r>
              <a:rPr lang="en-US" b="0" dirty="0">
                <a:effectLst/>
                <a:latin typeface="Consolas" panose="020B0609020204030204" pitchFamily="49" charset="0"/>
              </a:rPr>
              <a:t>        }</a:t>
            </a:r>
          </a:p>
        </p:txBody>
      </p:sp>
    </p:spTree>
    <p:extLst>
      <p:ext uri="{BB962C8B-B14F-4D97-AF65-F5344CB8AC3E}">
        <p14:creationId xmlns:p14="http://schemas.microsoft.com/office/powerpoint/2010/main" val="37954509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4F9F3-EF5F-4449-915E-C094BF21FF62}"/>
              </a:ext>
            </a:extLst>
          </p:cNvPr>
          <p:cNvSpPr>
            <a:spLocks noGrp="1"/>
          </p:cNvSpPr>
          <p:nvPr>
            <p:ph type="title"/>
          </p:nvPr>
        </p:nvSpPr>
        <p:spPr/>
        <p:txBody>
          <a:bodyPr>
            <a:normAutofit/>
          </a:bodyPr>
          <a:lstStyle/>
          <a:p>
            <a:r>
              <a:rPr lang="en-US" sz="4000" b="1" dirty="0">
                <a:solidFill>
                  <a:srgbClr val="00B176"/>
                </a:solidFill>
                <a:latin typeface="Podkova"/>
              </a:rPr>
              <a:t>Const with Array and Object</a:t>
            </a:r>
          </a:p>
        </p:txBody>
      </p:sp>
      <p:sp>
        <p:nvSpPr>
          <p:cNvPr id="3" name="Content Placeholder 2">
            <a:extLst>
              <a:ext uri="{FF2B5EF4-FFF2-40B4-BE49-F238E27FC236}">
                <a16:creationId xmlns:a16="http://schemas.microsoft.com/office/drawing/2014/main" id="{D4DB8E31-2AB5-4B56-812A-E83107C108F6}"/>
              </a:ext>
            </a:extLst>
          </p:cNvPr>
          <p:cNvSpPr>
            <a:spLocks noGrp="1"/>
          </p:cNvSpPr>
          <p:nvPr>
            <p:ph idx="1"/>
          </p:nvPr>
        </p:nvSpPr>
        <p:spPr>
          <a:xfrm>
            <a:off x="838200" y="1825625"/>
            <a:ext cx="6158948" cy="4351338"/>
          </a:xfrm>
        </p:spPr>
        <p:txBody>
          <a:bodyPr>
            <a:normAutofit fontScale="40000" lnSpcReduction="20000"/>
          </a:bodyPr>
          <a:lstStyle/>
          <a:p>
            <a:pPr marL="0" indent="0">
              <a:buNone/>
            </a:pPr>
            <a:r>
              <a:rPr lang="en-US" sz="7000" b="0" dirty="0">
                <a:effectLst/>
                <a:latin typeface="Consolas" panose="020B0609020204030204" pitchFamily="49" charset="0"/>
              </a:rPr>
              <a:t>const a=[11,22,33];</a:t>
            </a:r>
          </a:p>
          <a:p>
            <a:pPr marL="0" indent="0">
              <a:buNone/>
            </a:pPr>
            <a:endParaRPr lang="en-US" sz="7000" b="0" dirty="0">
              <a:effectLst/>
              <a:latin typeface="Consolas" panose="020B0609020204030204" pitchFamily="49" charset="0"/>
            </a:endParaRPr>
          </a:p>
          <a:p>
            <a:pPr marL="0" indent="0">
              <a:buNone/>
            </a:pPr>
            <a:r>
              <a:rPr lang="en-US" sz="7000" b="0" dirty="0">
                <a:effectLst/>
                <a:latin typeface="Consolas" panose="020B0609020204030204" pitchFamily="49" charset="0"/>
              </a:rPr>
              <a:t>//a=[10,20,30];</a:t>
            </a:r>
          </a:p>
          <a:p>
            <a:pPr marL="0" indent="0">
              <a:buNone/>
            </a:pPr>
            <a:endParaRPr lang="en-US" sz="7000" b="0" dirty="0">
              <a:effectLst/>
              <a:latin typeface="Consolas" panose="020B0609020204030204" pitchFamily="49" charset="0"/>
            </a:endParaRPr>
          </a:p>
          <a:p>
            <a:pPr marL="0" indent="0">
              <a:buNone/>
            </a:pPr>
            <a:r>
              <a:rPr lang="en-US" sz="7000" b="0" dirty="0" err="1">
                <a:effectLst/>
                <a:latin typeface="Consolas" panose="020B0609020204030204" pitchFamily="49" charset="0"/>
              </a:rPr>
              <a:t>document.writeln</a:t>
            </a:r>
            <a:r>
              <a:rPr lang="en-US" sz="7000" b="0" dirty="0">
                <a:effectLst/>
                <a:latin typeface="Consolas" panose="020B0609020204030204" pitchFamily="49" charset="0"/>
              </a:rPr>
              <a:t>(a +"&lt;</a:t>
            </a:r>
            <a:r>
              <a:rPr lang="en-US" sz="7000" b="0" dirty="0" err="1">
                <a:effectLst/>
                <a:latin typeface="Consolas" panose="020B0609020204030204" pitchFamily="49" charset="0"/>
              </a:rPr>
              <a:t>br</a:t>
            </a:r>
            <a:r>
              <a:rPr lang="en-US" sz="7000" b="0" dirty="0">
                <a:effectLst/>
                <a:latin typeface="Consolas" panose="020B0609020204030204" pitchFamily="49" charset="0"/>
              </a:rPr>
              <a:t>&gt;");</a:t>
            </a:r>
          </a:p>
          <a:p>
            <a:pPr marL="0" indent="0">
              <a:buNone/>
            </a:pPr>
            <a:endParaRPr lang="en-US" sz="7000" b="0" dirty="0">
              <a:effectLst/>
              <a:latin typeface="Consolas" panose="020B0609020204030204" pitchFamily="49" charset="0"/>
            </a:endParaRPr>
          </a:p>
          <a:p>
            <a:pPr marL="0" indent="0">
              <a:buNone/>
            </a:pPr>
            <a:r>
              <a:rPr lang="en-US" sz="7000" b="0" dirty="0">
                <a:effectLst/>
                <a:latin typeface="Consolas" panose="020B0609020204030204" pitchFamily="49" charset="0"/>
              </a:rPr>
              <a:t>a[0]=55;</a:t>
            </a:r>
          </a:p>
          <a:p>
            <a:pPr marL="0" indent="0">
              <a:buNone/>
            </a:pPr>
            <a:endParaRPr lang="en-US" sz="7000" b="0" dirty="0">
              <a:effectLst/>
              <a:latin typeface="Consolas" panose="020B0609020204030204" pitchFamily="49" charset="0"/>
            </a:endParaRPr>
          </a:p>
          <a:p>
            <a:pPr marL="0" indent="0">
              <a:buNone/>
            </a:pPr>
            <a:r>
              <a:rPr lang="en-US" sz="7000" b="0" dirty="0" err="1">
                <a:effectLst/>
                <a:latin typeface="Consolas" panose="020B0609020204030204" pitchFamily="49" charset="0"/>
              </a:rPr>
              <a:t>document.writeln</a:t>
            </a:r>
            <a:r>
              <a:rPr lang="en-US" sz="7000" b="0" dirty="0">
                <a:effectLst/>
                <a:latin typeface="Consolas" panose="020B0609020204030204" pitchFamily="49" charset="0"/>
              </a:rPr>
              <a:t>(a +"&lt;</a:t>
            </a:r>
            <a:r>
              <a:rPr lang="en-US" sz="7000" b="0" dirty="0" err="1">
                <a:effectLst/>
                <a:latin typeface="Consolas" panose="020B0609020204030204" pitchFamily="49" charset="0"/>
              </a:rPr>
              <a:t>br</a:t>
            </a:r>
            <a:r>
              <a:rPr lang="en-US" sz="7000" b="0" dirty="0">
                <a:effectLst/>
                <a:latin typeface="Consolas" panose="020B0609020204030204" pitchFamily="49" charset="0"/>
              </a:rPr>
              <a:t>&gt;");</a:t>
            </a:r>
          </a:p>
          <a:p>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3384C0B3-20BF-4FC2-BC24-54EC08A2AB5F}"/>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6585543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4F9F3-EF5F-4449-915E-C094BF21FF62}"/>
              </a:ext>
            </a:extLst>
          </p:cNvPr>
          <p:cNvSpPr>
            <a:spLocks noGrp="1"/>
          </p:cNvSpPr>
          <p:nvPr>
            <p:ph type="title"/>
          </p:nvPr>
        </p:nvSpPr>
        <p:spPr/>
        <p:txBody>
          <a:bodyPr>
            <a:normAutofit/>
          </a:bodyPr>
          <a:lstStyle/>
          <a:p>
            <a:r>
              <a:rPr lang="en-US" sz="4000" b="1" dirty="0">
                <a:solidFill>
                  <a:srgbClr val="00B176"/>
                </a:solidFill>
                <a:latin typeface="Podkova"/>
              </a:rPr>
              <a:t>Const with Array and Object</a:t>
            </a:r>
          </a:p>
        </p:txBody>
      </p:sp>
      <p:sp>
        <p:nvSpPr>
          <p:cNvPr id="3" name="Content Placeholder 2">
            <a:extLst>
              <a:ext uri="{FF2B5EF4-FFF2-40B4-BE49-F238E27FC236}">
                <a16:creationId xmlns:a16="http://schemas.microsoft.com/office/drawing/2014/main" id="{D4DB8E31-2AB5-4B56-812A-E83107C108F6}"/>
              </a:ext>
            </a:extLst>
          </p:cNvPr>
          <p:cNvSpPr>
            <a:spLocks noGrp="1"/>
          </p:cNvSpPr>
          <p:nvPr>
            <p:ph idx="1"/>
          </p:nvPr>
        </p:nvSpPr>
        <p:spPr>
          <a:xfrm>
            <a:off x="838200" y="1825625"/>
            <a:ext cx="11486322" cy="4351338"/>
          </a:xfrm>
        </p:spPr>
        <p:txBody>
          <a:bodyPr>
            <a:normAutofit fontScale="40000" lnSpcReduction="20000"/>
          </a:bodyPr>
          <a:lstStyle/>
          <a:p>
            <a:pPr marL="0" indent="0">
              <a:buNone/>
            </a:pPr>
            <a:r>
              <a:rPr lang="en-US" sz="7200" b="0" dirty="0">
                <a:effectLst/>
                <a:latin typeface="Consolas" panose="020B0609020204030204" pitchFamily="49" charset="0"/>
              </a:rPr>
              <a:t>const data={</a:t>
            </a:r>
          </a:p>
          <a:p>
            <a:pPr marL="0" indent="0">
              <a:buNone/>
            </a:pPr>
            <a:r>
              <a:rPr lang="en-US" sz="7200" b="0" dirty="0" err="1">
                <a:effectLst/>
                <a:latin typeface="Consolas" panose="020B0609020204030204" pitchFamily="49" charset="0"/>
              </a:rPr>
              <a:t>name:"Ram</a:t>
            </a:r>
            <a:r>
              <a:rPr lang="en-US" sz="7200" b="0" dirty="0">
                <a:effectLst/>
                <a:latin typeface="Consolas" panose="020B0609020204030204" pitchFamily="49" charset="0"/>
              </a:rPr>
              <a:t>",</a:t>
            </a:r>
          </a:p>
          <a:p>
            <a:pPr marL="0" indent="0">
              <a:buNone/>
            </a:pPr>
            <a:r>
              <a:rPr lang="en-US" sz="7200" b="0" dirty="0">
                <a:effectLst/>
                <a:latin typeface="Consolas" panose="020B0609020204030204" pitchFamily="49" charset="0"/>
              </a:rPr>
              <a:t>age:25</a:t>
            </a:r>
          </a:p>
          <a:p>
            <a:pPr marL="0" indent="0">
              <a:buNone/>
            </a:pPr>
            <a:r>
              <a:rPr lang="en-US" sz="7200" b="0" dirty="0">
                <a:effectLst/>
                <a:latin typeface="Consolas" panose="020B0609020204030204" pitchFamily="49" charset="0"/>
              </a:rPr>
              <a:t>};</a:t>
            </a:r>
          </a:p>
          <a:p>
            <a:pPr marL="0" indent="0">
              <a:buNone/>
            </a:pPr>
            <a:br>
              <a:rPr lang="en-US" sz="7200" b="0" dirty="0">
                <a:effectLst/>
                <a:latin typeface="Consolas" panose="020B0609020204030204" pitchFamily="49" charset="0"/>
              </a:rPr>
            </a:br>
            <a:r>
              <a:rPr lang="en-US" sz="7200" b="0" dirty="0">
                <a:effectLst/>
                <a:latin typeface="Consolas" panose="020B0609020204030204" pitchFamily="49" charset="0"/>
              </a:rPr>
              <a:t>data.name="</a:t>
            </a:r>
            <a:r>
              <a:rPr lang="en-US" sz="7200" b="0" dirty="0" err="1">
                <a:effectLst/>
                <a:latin typeface="Consolas" panose="020B0609020204030204" pitchFamily="49" charset="0"/>
              </a:rPr>
              <a:t>Devdas</a:t>
            </a:r>
            <a:r>
              <a:rPr lang="en-US" sz="7200" b="0" dirty="0">
                <a:effectLst/>
                <a:latin typeface="Consolas" panose="020B0609020204030204" pitchFamily="49" charset="0"/>
              </a:rPr>
              <a:t>";</a:t>
            </a:r>
          </a:p>
          <a:p>
            <a:pPr marL="0" indent="0">
              <a:buNone/>
            </a:pPr>
            <a:r>
              <a:rPr lang="en-US" sz="7200" b="0" dirty="0" err="1">
                <a:effectLst/>
                <a:latin typeface="Consolas" panose="020B0609020204030204" pitchFamily="49" charset="0"/>
              </a:rPr>
              <a:t>data.age</a:t>
            </a:r>
            <a:r>
              <a:rPr lang="en-US" sz="7200" b="0" dirty="0">
                <a:effectLst/>
                <a:latin typeface="Consolas" panose="020B0609020204030204" pitchFamily="49" charset="0"/>
              </a:rPr>
              <a:t>=39;</a:t>
            </a:r>
          </a:p>
          <a:p>
            <a:pPr marL="0" indent="0">
              <a:buNone/>
            </a:pPr>
            <a:br>
              <a:rPr lang="en-US" sz="7200" b="0" dirty="0">
                <a:effectLst/>
                <a:latin typeface="Consolas" panose="020B0609020204030204" pitchFamily="49" charset="0"/>
              </a:rPr>
            </a:br>
            <a:r>
              <a:rPr lang="en-US" sz="7200" b="0" dirty="0" err="1">
                <a:effectLst/>
                <a:latin typeface="Consolas" panose="020B0609020204030204" pitchFamily="49" charset="0"/>
              </a:rPr>
              <a:t>document.writeln</a:t>
            </a:r>
            <a:r>
              <a:rPr lang="en-US" sz="7200" b="0" dirty="0">
                <a:effectLst/>
                <a:latin typeface="Consolas" panose="020B0609020204030204" pitchFamily="49" charset="0"/>
              </a:rPr>
              <a:t>(data.name + " -- " + </a:t>
            </a:r>
            <a:r>
              <a:rPr lang="en-US" sz="7200" b="0" dirty="0" err="1">
                <a:effectLst/>
                <a:latin typeface="Consolas" panose="020B0609020204030204" pitchFamily="49" charset="0"/>
              </a:rPr>
              <a:t>data.age</a:t>
            </a:r>
            <a:r>
              <a:rPr lang="en-US" sz="7200" b="0" dirty="0">
                <a:effectLst/>
                <a:latin typeface="Consolas" panose="020B0609020204030204" pitchFamily="49" charset="0"/>
              </a:rPr>
              <a:t>);</a:t>
            </a:r>
          </a:p>
        </p:txBody>
      </p:sp>
      <p:sp>
        <p:nvSpPr>
          <p:cNvPr id="4" name="Footer Placeholder 3">
            <a:extLst>
              <a:ext uri="{FF2B5EF4-FFF2-40B4-BE49-F238E27FC236}">
                <a16:creationId xmlns:a16="http://schemas.microsoft.com/office/drawing/2014/main" id="{3384C0B3-20BF-4FC2-BC24-54EC08A2AB5F}"/>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9068752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AB6C-BB7C-42A4-A5DC-DCBE95381BF8}"/>
              </a:ext>
            </a:extLst>
          </p:cNvPr>
          <p:cNvSpPr>
            <a:spLocks noGrp="1"/>
          </p:cNvSpPr>
          <p:nvPr>
            <p:ph type="title"/>
          </p:nvPr>
        </p:nvSpPr>
        <p:spPr>
          <a:xfrm>
            <a:off x="4943061" y="1709739"/>
            <a:ext cx="6404388" cy="2173148"/>
          </a:xfrm>
        </p:spPr>
        <p:txBody>
          <a:bodyPr>
            <a:normAutofit/>
          </a:bodyPr>
          <a:lstStyle/>
          <a:p>
            <a:r>
              <a:rPr lang="en-US" sz="4000" b="1" dirty="0">
                <a:solidFill>
                  <a:srgbClr val="00B176"/>
                </a:solidFill>
                <a:latin typeface="Podkova"/>
              </a:rPr>
              <a:t>Function</a:t>
            </a:r>
          </a:p>
        </p:txBody>
      </p:sp>
      <p:pic>
        <p:nvPicPr>
          <p:cNvPr id="5" name="Picture 4">
            <a:extLst>
              <a:ext uri="{FF2B5EF4-FFF2-40B4-BE49-F238E27FC236}">
                <a16:creationId xmlns:a16="http://schemas.microsoft.com/office/drawing/2014/main" id="{BE893BDE-0B4A-4697-9519-13D30B8DDA57}"/>
              </a:ext>
            </a:extLst>
          </p:cNvPr>
          <p:cNvPicPr>
            <a:picLocks noChangeAspect="1"/>
          </p:cNvPicPr>
          <p:nvPr/>
        </p:nvPicPr>
        <p:blipFill>
          <a:blip r:embed="rId2"/>
          <a:stretch>
            <a:fillRect/>
          </a:stretch>
        </p:blipFill>
        <p:spPr>
          <a:xfrm>
            <a:off x="201552" y="23813"/>
            <a:ext cx="1629789" cy="1655762"/>
          </a:xfrm>
          <a:prstGeom prst="rect">
            <a:avLst/>
          </a:prstGeom>
        </p:spPr>
      </p:pic>
      <p:pic>
        <p:nvPicPr>
          <p:cNvPr id="6" name="Picture 5">
            <a:extLst>
              <a:ext uri="{FF2B5EF4-FFF2-40B4-BE49-F238E27FC236}">
                <a16:creationId xmlns:a16="http://schemas.microsoft.com/office/drawing/2014/main" id="{B5DA5D8A-169F-4BAA-A7E1-688AA2B2F6B4}"/>
              </a:ext>
            </a:extLst>
          </p:cNvPr>
          <p:cNvPicPr>
            <a:picLocks noChangeAspect="1"/>
          </p:cNvPicPr>
          <p:nvPr/>
        </p:nvPicPr>
        <p:blipFill>
          <a:blip r:embed="rId3"/>
          <a:stretch>
            <a:fillRect/>
          </a:stretch>
        </p:blipFill>
        <p:spPr>
          <a:xfrm>
            <a:off x="10337430" y="23813"/>
            <a:ext cx="1653017" cy="1576387"/>
          </a:xfrm>
          <a:prstGeom prst="rect">
            <a:avLst/>
          </a:prstGeom>
        </p:spPr>
      </p:pic>
      <p:sp>
        <p:nvSpPr>
          <p:cNvPr id="3" name="Footer Placeholder 2">
            <a:extLst>
              <a:ext uri="{FF2B5EF4-FFF2-40B4-BE49-F238E27FC236}">
                <a16:creationId xmlns:a16="http://schemas.microsoft.com/office/drawing/2014/main" id="{ED481C19-6573-4D43-881B-C85594521369}"/>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5737663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3A6A-0FA8-48EE-B60B-18A833E9AD48}"/>
              </a:ext>
            </a:extLst>
          </p:cNvPr>
          <p:cNvSpPr>
            <a:spLocks noGrp="1"/>
          </p:cNvSpPr>
          <p:nvPr>
            <p:ph type="title"/>
          </p:nvPr>
        </p:nvSpPr>
        <p:spPr/>
        <p:txBody>
          <a:bodyPr>
            <a:normAutofit/>
          </a:bodyPr>
          <a:lstStyle/>
          <a:p>
            <a:r>
              <a:rPr lang="en-US" sz="4000" b="1" dirty="0">
                <a:solidFill>
                  <a:srgbClr val="00B176"/>
                </a:solidFill>
                <a:latin typeface="Podkova"/>
              </a:rPr>
              <a:t>Function</a:t>
            </a:r>
          </a:p>
        </p:txBody>
      </p:sp>
      <p:sp>
        <p:nvSpPr>
          <p:cNvPr id="3" name="Content Placeholder 2">
            <a:extLst>
              <a:ext uri="{FF2B5EF4-FFF2-40B4-BE49-F238E27FC236}">
                <a16:creationId xmlns:a16="http://schemas.microsoft.com/office/drawing/2014/main" id="{3DDE28B9-592E-443F-8AE8-337B39E9B262}"/>
              </a:ext>
            </a:extLst>
          </p:cNvPr>
          <p:cNvSpPr>
            <a:spLocks noGrp="1"/>
          </p:cNvSpPr>
          <p:nvPr>
            <p:ph idx="1"/>
          </p:nvPr>
        </p:nvSpPr>
        <p:spPr/>
        <p:txBody>
          <a:bodyPr>
            <a:normAutofit/>
          </a:bodyPr>
          <a:lstStyle/>
          <a:p>
            <a:pPr marL="0" indent="0">
              <a:buNone/>
            </a:pPr>
            <a:r>
              <a:rPr lang="en-US" dirty="0"/>
              <a:t>&lt;h1&gt;Demo: JavaScript Object&lt;/h1&gt;</a:t>
            </a:r>
          </a:p>
          <a:p>
            <a:pPr marL="0" indent="0">
              <a:buNone/>
            </a:pPr>
            <a:r>
              <a:rPr lang="en-US" dirty="0"/>
              <a:t>	&lt;p id="p1"&gt;&lt;/p&gt;</a:t>
            </a:r>
          </a:p>
          <a:p>
            <a:pPr marL="0" indent="0">
              <a:buNone/>
            </a:pPr>
            <a:r>
              <a:rPr lang="en-US" dirty="0"/>
              <a:t>	&lt;p id="p2"&gt;&lt;/p&gt;</a:t>
            </a:r>
          </a:p>
          <a:p>
            <a:pPr marL="0" indent="0">
              <a:buNone/>
            </a:pPr>
            <a:r>
              <a:rPr lang="en-US" dirty="0"/>
              <a:t>	&lt;p id="p3"&gt;&lt;/p&gt;</a:t>
            </a:r>
          </a:p>
          <a:p>
            <a:pPr marL="0" indent="0">
              <a:buNone/>
            </a:pPr>
            <a:r>
              <a:rPr lang="en-US" dirty="0"/>
              <a:t>	&lt;p id="p4"&gt;&lt;/p&gt;</a:t>
            </a:r>
          </a:p>
          <a:p>
            <a:pPr marL="0" indent="0">
              <a:buNone/>
            </a:pPr>
            <a:r>
              <a:rPr lang="en-US" dirty="0"/>
              <a:t>	&lt;p id="p5"&gt;&lt;/p&gt;</a:t>
            </a:r>
          </a:p>
          <a:p>
            <a:pPr marL="0" indent="0">
              <a:buNone/>
            </a:pPr>
            <a:r>
              <a:rPr lang="en-US" dirty="0"/>
              <a:t>	</a:t>
            </a:r>
          </a:p>
        </p:txBody>
      </p:sp>
      <p:sp>
        <p:nvSpPr>
          <p:cNvPr id="4" name="Footer Placeholder 3">
            <a:extLst>
              <a:ext uri="{FF2B5EF4-FFF2-40B4-BE49-F238E27FC236}">
                <a16:creationId xmlns:a16="http://schemas.microsoft.com/office/drawing/2014/main" id="{3B46CB65-77C5-41B5-B3C6-AE636E504B80}"/>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3118042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3A6A-0FA8-48EE-B60B-18A833E9AD48}"/>
              </a:ext>
            </a:extLst>
          </p:cNvPr>
          <p:cNvSpPr>
            <a:spLocks noGrp="1"/>
          </p:cNvSpPr>
          <p:nvPr>
            <p:ph type="title"/>
          </p:nvPr>
        </p:nvSpPr>
        <p:spPr/>
        <p:txBody>
          <a:bodyPr>
            <a:normAutofit/>
          </a:bodyPr>
          <a:lstStyle/>
          <a:p>
            <a:r>
              <a:rPr lang="en-US" sz="4000" b="1" dirty="0">
                <a:solidFill>
                  <a:srgbClr val="00B176"/>
                </a:solidFill>
                <a:latin typeface="Podkova"/>
              </a:rPr>
              <a:t>Function - this</a:t>
            </a:r>
          </a:p>
        </p:txBody>
      </p:sp>
      <p:sp>
        <p:nvSpPr>
          <p:cNvPr id="3" name="Content Placeholder 2">
            <a:extLst>
              <a:ext uri="{FF2B5EF4-FFF2-40B4-BE49-F238E27FC236}">
                <a16:creationId xmlns:a16="http://schemas.microsoft.com/office/drawing/2014/main" id="{3DDE28B9-592E-443F-8AE8-337B39E9B262}"/>
              </a:ext>
            </a:extLst>
          </p:cNvPr>
          <p:cNvSpPr>
            <a:spLocks noGrp="1"/>
          </p:cNvSpPr>
          <p:nvPr>
            <p:ph idx="1"/>
          </p:nvPr>
        </p:nvSpPr>
        <p:spPr/>
        <p:txBody>
          <a:bodyPr>
            <a:normAutofit lnSpcReduction="10000"/>
          </a:bodyPr>
          <a:lstStyle/>
          <a:p>
            <a:pPr marL="0" indent="0">
              <a:buNone/>
            </a:pPr>
            <a:r>
              <a:rPr lang="en-US" dirty="0"/>
              <a:t>	&lt;script&gt;</a:t>
            </a:r>
          </a:p>
          <a:p>
            <a:pPr marL="0" indent="0">
              <a:buNone/>
            </a:pPr>
            <a:r>
              <a:rPr lang="en-US" dirty="0"/>
              <a:t>		var person = { </a:t>
            </a:r>
          </a:p>
          <a:p>
            <a:pPr marL="0" indent="0">
              <a:buNone/>
            </a:pPr>
            <a:r>
              <a:rPr lang="en-US" dirty="0"/>
              <a:t>                </a:t>
            </a:r>
            <a:r>
              <a:rPr lang="en-US" dirty="0" err="1"/>
              <a:t>firstName</a:t>
            </a:r>
            <a:r>
              <a:rPr lang="en-US" dirty="0"/>
              <a:t>: "James", </a:t>
            </a:r>
          </a:p>
          <a:p>
            <a:pPr marL="0" indent="0">
              <a:buNone/>
            </a:pPr>
            <a:r>
              <a:rPr lang="en-US" dirty="0"/>
              <a:t>                </a:t>
            </a:r>
            <a:r>
              <a:rPr lang="en-US" dirty="0" err="1"/>
              <a:t>lastName</a:t>
            </a:r>
            <a:r>
              <a:rPr lang="en-US" dirty="0"/>
              <a:t>: "Bond", </a:t>
            </a:r>
          </a:p>
          <a:p>
            <a:pPr marL="0" indent="0">
              <a:buNone/>
            </a:pPr>
            <a:r>
              <a:rPr lang="en-US" dirty="0"/>
              <a:t>                age: 25, </a:t>
            </a:r>
          </a:p>
          <a:p>
            <a:pPr marL="0" indent="0">
              <a:buNone/>
            </a:pPr>
            <a:r>
              <a:rPr lang="en-US" dirty="0"/>
              <a:t>                </a:t>
            </a:r>
            <a:r>
              <a:rPr lang="en-US" dirty="0" err="1"/>
              <a:t>getFullName</a:t>
            </a:r>
            <a:r>
              <a:rPr lang="en-US" dirty="0"/>
              <a:t>: function () { </a:t>
            </a:r>
          </a:p>
          <a:p>
            <a:pPr marL="0" indent="0">
              <a:buNone/>
            </a:pPr>
            <a:r>
              <a:rPr lang="en-US" dirty="0"/>
              <a:t>                    return </a:t>
            </a:r>
            <a:r>
              <a:rPr lang="en-US" dirty="0" err="1"/>
              <a:t>this.firstName</a:t>
            </a:r>
            <a:r>
              <a:rPr lang="en-US" dirty="0"/>
              <a:t> + ' ' + </a:t>
            </a:r>
            <a:r>
              <a:rPr lang="en-US" dirty="0" err="1"/>
              <a:t>this.lastName</a:t>
            </a:r>
            <a:r>
              <a:rPr lang="en-US" dirty="0"/>
              <a:t> </a:t>
            </a:r>
          </a:p>
          <a:p>
            <a:pPr marL="0" indent="0">
              <a:buNone/>
            </a:pPr>
            <a:r>
              <a:rPr lang="en-US" dirty="0"/>
              <a:t>                    } </a:t>
            </a:r>
          </a:p>
          <a:p>
            <a:pPr marL="0" indent="0">
              <a:buNone/>
            </a:pPr>
            <a:r>
              <a:rPr lang="en-US" dirty="0"/>
              <a:t>            };</a:t>
            </a:r>
          </a:p>
        </p:txBody>
      </p:sp>
      <p:sp>
        <p:nvSpPr>
          <p:cNvPr id="4" name="Footer Placeholder 3">
            <a:extLst>
              <a:ext uri="{FF2B5EF4-FFF2-40B4-BE49-F238E27FC236}">
                <a16:creationId xmlns:a16="http://schemas.microsoft.com/office/drawing/2014/main" id="{085FEBA3-6E73-4797-9E26-42153DA5BACC}"/>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789954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A63-6616-40EB-8B9A-BB78DEFD98F2}"/>
              </a:ext>
            </a:extLst>
          </p:cNvPr>
          <p:cNvSpPr>
            <a:spLocks noGrp="1"/>
          </p:cNvSpPr>
          <p:nvPr>
            <p:ph type="title"/>
          </p:nvPr>
        </p:nvSpPr>
        <p:spPr/>
        <p:txBody>
          <a:bodyPr/>
          <a:lstStyle/>
          <a:p>
            <a:r>
              <a:rPr lang="en-US" sz="4400" b="1" dirty="0">
                <a:solidFill>
                  <a:srgbClr val="00B176"/>
                </a:solidFill>
                <a:latin typeface="Podkova"/>
              </a:rPr>
              <a:t>Add HTML Tag</a:t>
            </a:r>
            <a:endParaRPr lang="en-US" dirty="0"/>
          </a:p>
        </p:txBody>
      </p:sp>
      <p:sp>
        <p:nvSpPr>
          <p:cNvPr id="3" name="Content Placeholder 2">
            <a:extLst>
              <a:ext uri="{FF2B5EF4-FFF2-40B4-BE49-F238E27FC236}">
                <a16:creationId xmlns:a16="http://schemas.microsoft.com/office/drawing/2014/main" id="{7EC7BE1D-C422-440C-99CE-1202B238B745}"/>
              </a:ext>
            </a:extLst>
          </p:cNvPr>
          <p:cNvSpPr>
            <a:spLocks noGrp="1"/>
          </p:cNvSpPr>
          <p:nvPr>
            <p:ph idx="1"/>
          </p:nvPr>
        </p:nvSpPr>
        <p:spPr/>
        <p:txBody>
          <a:bodyPr/>
          <a:lstStyle/>
          <a:p>
            <a:r>
              <a:rPr lang="en-US" dirty="0" err="1"/>
              <a:t>document.write</a:t>
            </a:r>
            <a:r>
              <a:rPr lang="en-US" dirty="0"/>
              <a:t>(“&lt;h1&gt;Hi hello&lt;/h1&gt;”);</a:t>
            </a:r>
          </a:p>
        </p:txBody>
      </p:sp>
      <p:sp>
        <p:nvSpPr>
          <p:cNvPr id="4" name="Footer Placeholder 3">
            <a:extLst>
              <a:ext uri="{FF2B5EF4-FFF2-40B4-BE49-F238E27FC236}">
                <a16:creationId xmlns:a16="http://schemas.microsoft.com/office/drawing/2014/main" id="{7C79C886-2C68-4C6C-8632-560D257104DF}"/>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5030202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3A6A-0FA8-48EE-B60B-18A833E9AD48}"/>
              </a:ext>
            </a:extLst>
          </p:cNvPr>
          <p:cNvSpPr>
            <a:spLocks noGrp="1"/>
          </p:cNvSpPr>
          <p:nvPr>
            <p:ph type="title"/>
          </p:nvPr>
        </p:nvSpPr>
        <p:spPr/>
        <p:txBody>
          <a:bodyPr>
            <a:normAutofit/>
          </a:bodyPr>
          <a:lstStyle/>
          <a:p>
            <a:r>
              <a:rPr lang="en-US" sz="4000" b="1" dirty="0">
                <a:solidFill>
                  <a:srgbClr val="00B176"/>
                </a:solidFill>
                <a:latin typeface="Podkova"/>
              </a:rPr>
              <a:t>Function</a:t>
            </a:r>
          </a:p>
        </p:txBody>
      </p:sp>
      <p:sp>
        <p:nvSpPr>
          <p:cNvPr id="3" name="Content Placeholder 2">
            <a:extLst>
              <a:ext uri="{FF2B5EF4-FFF2-40B4-BE49-F238E27FC236}">
                <a16:creationId xmlns:a16="http://schemas.microsoft.com/office/drawing/2014/main" id="{3DDE28B9-592E-443F-8AE8-337B39E9B262}"/>
              </a:ext>
            </a:extLst>
          </p:cNvPr>
          <p:cNvSpPr>
            <a:spLocks noGrp="1"/>
          </p:cNvSpPr>
          <p:nvPr>
            <p:ph idx="1"/>
          </p:nvPr>
        </p:nvSpPr>
        <p:spPr>
          <a:xfrm>
            <a:off x="838200" y="1825625"/>
            <a:ext cx="10936458" cy="4351338"/>
          </a:xfrm>
        </p:spPr>
        <p:txBody>
          <a:bodyPr>
            <a:normAutofit/>
          </a:bodyPr>
          <a:lstStyle/>
          <a:p>
            <a:pPr marL="0" indent="0">
              <a:buNone/>
            </a:pPr>
            <a:r>
              <a:rPr lang="en-US" dirty="0" err="1"/>
              <a:t>document.getElementById</a:t>
            </a:r>
            <a:r>
              <a:rPr lang="en-US" dirty="0"/>
              <a:t>("p1").</a:t>
            </a:r>
            <a:r>
              <a:rPr lang="en-US" dirty="0" err="1"/>
              <a:t>innerHTML</a:t>
            </a:r>
            <a:r>
              <a:rPr lang="en-US" dirty="0"/>
              <a:t> = </a:t>
            </a:r>
            <a:r>
              <a:rPr lang="en-US" dirty="0" err="1"/>
              <a:t>person.firstName</a:t>
            </a:r>
            <a:r>
              <a:rPr lang="en-US" dirty="0"/>
              <a:t>; </a:t>
            </a:r>
          </a:p>
          <a:p>
            <a:pPr marL="0" indent="0">
              <a:buNone/>
            </a:pPr>
            <a:r>
              <a:rPr lang="en-US" dirty="0" err="1"/>
              <a:t>document.getElementById</a:t>
            </a:r>
            <a:r>
              <a:rPr lang="en-US" dirty="0"/>
              <a:t>("p2").</a:t>
            </a:r>
            <a:r>
              <a:rPr lang="en-US" dirty="0" err="1"/>
              <a:t>innerHTML</a:t>
            </a:r>
            <a:r>
              <a:rPr lang="en-US" dirty="0"/>
              <a:t> = </a:t>
            </a:r>
            <a:r>
              <a:rPr lang="en-US" dirty="0" err="1"/>
              <a:t>person.lastName</a:t>
            </a:r>
            <a:r>
              <a:rPr lang="en-US" dirty="0"/>
              <a:t>; </a:t>
            </a:r>
          </a:p>
          <a:p>
            <a:pPr marL="0" indent="0">
              <a:buNone/>
            </a:pPr>
            <a:r>
              <a:rPr lang="en-US" dirty="0" err="1"/>
              <a:t>document.getElementById</a:t>
            </a:r>
            <a:r>
              <a:rPr lang="en-US" dirty="0"/>
              <a:t>("p3").</a:t>
            </a:r>
            <a:r>
              <a:rPr lang="en-US" dirty="0" err="1"/>
              <a:t>innerHTML</a:t>
            </a:r>
            <a:r>
              <a:rPr lang="en-US" dirty="0"/>
              <a:t> = person["</a:t>
            </a:r>
            <a:r>
              <a:rPr lang="en-US" dirty="0" err="1"/>
              <a:t>firstName</a:t>
            </a:r>
            <a:r>
              <a:rPr lang="en-US" dirty="0"/>
              <a:t>"];</a:t>
            </a:r>
          </a:p>
          <a:p>
            <a:pPr marL="0" indent="0">
              <a:buNone/>
            </a:pPr>
            <a:r>
              <a:rPr lang="en-US" dirty="0" err="1"/>
              <a:t>document.getElementById</a:t>
            </a:r>
            <a:r>
              <a:rPr lang="en-US" dirty="0"/>
              <a:t>("p4").</a:t>
            </a:r>
            <a:r>
              <a:rPr lang="en-US" dirty="0" err="1"/>
              <a:t>innerHTML</a:t>
            </a:r>
            <a:r>
              <a:rPr lang="en-US" dirty="0"/>
              <a:t> = person["</a:t>
            </a:r>
            <a:r>
              <a:rPr lang="en-US" dirty="0" err="1"/>
              <a:t>lastName</a:t>
            </a:r>
            <a:r>
              <a:rPr lang="en-US" dirty="0"/>
              <a:t>"];</a:t>
            </a:r>
          </a:p>
          <a:p>
            <a:pPr marL="0" indent="0">
              <a:buNone/>
            </a:pPr>
            <a:r>
              <a:rPr lang="en-US" dirty="0" err="1"/>
              <a:t>document.getElementById</a:t>
            </a:r>
            <a:r>
              <a:rPr lang="en-US" dirty="0"/>
              <a:t>("p5").</a:t>
            </a:r>
            <a:r>
              <a:rPr lang="en-US" dirty="0" err="1"/>
              <a:t>innerHTML</a:t>
            </a:r>
            <a:r>
              <a:rPr lang="en-US" dirty="0"/>
              <a:t> = </a:t>
            </a:r>
            <a:r>
              <a:rPr lang="en-US" dirty="0" err="1"/>
              <a:t>person.getFullName</a:t>
            </a:r>
            <a:r>
              <a:rPr lang="en-US" dirty="0"/>
              <a:t>();</a:t>
            </a:r>
          </a:p>
          <a:p>
            <a:pPr marL="0" indent="0">
              <a:buNone/>
            </a:pPr>
            <a:r>
              <a:rPr lang="en-US" dirty="0"/>
              <a:t> &lt;/script&gt;</a:t>
            </a:r>
          </a:p>
        </p:txBody>
      </p:sp>
      <p:sp>
        <p:nvSpPr>
          <p:cNvPr id="4" name="Footer Placeholder 3">
            <a:extLst>
              <a:ext uri="{FF2B5EF4-FFF2-40B4-BE49-F238E27FC236}">
                <a16:creationId xmlns:a16="http://schemas.microsoft.com/office/drawing/2014/main" id="{D96C9E9F-3932-4C23-95B9-76B2520B5A22}"/>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9533175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3A6A-0FA8-48EE-B60B-18A833E9AD48}"/>
              </a:ext>
            </a:extLst>
          </p:cNvPr>
          <p:cNvSpPr>
            <a:spLocks noGrp="1"/>
          </p:cNvSpPr>
          <p:nvPr>
            <p:ph type="title"/>
          </p:nvPr>
        </p:nvSpPr>
        <p:spPr/>
        <p:txBody>
          <a:bodyPr>
            <a:normAutofit/>
          </a:bodyPr>
          <a:lstStyle/>
          <a:p>
            <a:r>
              <a:rPr lang="en-US" sz="4000" b="1" dirty="0">
                <a:solidFill>
                  <a:srgbClr val="00B176"/>
                </a:solidFill>
                <a:latin typeface="Podkova"/>
              </a:rPr>
              <a:t>Function</a:t>
            </a:r>
          </a:p>
        </p:txBody>
      </p:sp>
      <p:sp>
        <p:nvSpPr>
          <p:cNvPr id="3" name="Content Placeholder 2">
            <a:extLst>
              <a:ext uri="{FF2B5EF4-FFF2-40B4-BE49-F238E27FC236}">
                <a16:creationId xmlns:a16="http://schemas.microsoft.com/office/drawing/2014/main" id="{3DDE28B9-592E-443F-8AE8-337B39E9B262}"/>
              </a:ext>
            </a:extLst>
          </p:cNvPr>
          <p:cNvSpPr>
            <a:spLocks noGrp="1"/>
          </p:cNvSpPr>
          <p:nvPr>
            <p:ph idx="1"/>
          </p:nvPr>
        </p:nvSpPr>
        <p:spPr>
          <a:xfrm>
            <a:off x="838200" y="1825625"/>
            <a:ext cx="4071425" cy="4351338"/>
          </a:xfrm>
        </p:spPr>
        <p:txBody>
          <a:bodyPr>
            <a:normAutofit fontScale="85000" lnSpcReduction="20000"/>
          </a:bodyPr>
          <a:lstStyle/>
          <a:p>
            <a:pPr marL="0" indent="0">
              <a:buNone/>
            </a:pPr>
            <a:r>
              <a:rPr lang="en-US" dirty="0"/>
              <a:t>let user = {</a:t>
            </a:r>
          </a:p>
          <a:p>
            <a:pPr marL="0" indent="0">
              <a:buNone/>
            </a:pPr>
            <a:r>
              <a:rPr lang="en-US" dirty="0"/>
              <a:t>  name: "John",</a:t>
            </a:r>
          </a:p>
          <a:p>
            <a:pPr marL="0" indent="0">
              <a:buNone/>
            </a:pPr>
            <a:r>
              <a:rPr lang="en-US" dirty="0"/>
              <a:t>  age: 30,</a:t>
            </a:r>
          </a:p>
          <a:p>
            <a:pPr marL="0" indent="0">
              <a:buNone/>
            </a:pPr>
            <a:endParaRPr lang="en-US" dirty="0"/>
          </a:p>
          <a:p>
            <a:pPr marL="0" indent="0">
              <a:buNone/>
            </a:pPr>
            <a:r>
              <a:rPr lang="en-US" dirty="0"/>
              <a:t>  </a:t>
            </a:r>
            <a:r>
              <a:rPr lang="en-US" dirty="0" err="1"/>
              <a:t>sayHi</a:t>
            </a:r>
            <a:r>
              <a:rPr lang="en-US" dirty="0"/>
              <a:t>() {</a:t>
            </a:r>
          </a:p>
          <a:p>
            <a:pPr marL="0" indent="0">
              <a:buNone/>
            </a:pPr>
            <a:r>
              <a:rPr lang="en-US" dirty="0"/>
              <a:t>	alert(this.name);</a:t>
            </a:r>
          </a:p>
          <a:p>
            <a:pPr marL="0" indent="0">
              <a:buNone/>
            </a:pPr>
            <a:r>
              <a:rPr lang="en-US" dirty="0"/>
              <a:t>  }</a:t>
            </a:r>
          </a:p>
          <a:p>
            <a:pPr marL="0" indent="0">
              <a:buNone/>
            </a:pPr>
            <a:endParaRPr lang="en-US" dirty="0"/>
          </a:p>
          <a:p>
            <a:pPr marL="0" indent="0">
              <a:buNone/>
            </a:pPr>
            <a:r>
              <a:rPr lang="en-US" dirty="0"/>
              <a:t>};</a:t>
            </a:r>
          </a:p>
          <a:p>
            <a:pPr marL="0" indent="0">
              <a:buNone/>
            </a:pPr>
            <a:endParaRPr lang="en-US" dirty="0"/>
          </a:p>
          <a:p>
            <a:pPr marL="0" indent="0">
              <a:buNone/>
            </a:pPr>
            <a:r>
              <a:rPr lang="en-US" dirty="0" err="1"/>
              <a:t>user.sayHi</a:t>
            </a:r>
            <a:r>
              <a:rPr lang="en-US" dirty="0"/>
              <a:t>(); // John</a:t>
            </a:r>
          </a:p>
        </p:txBody>
      </p:sp>
      <p:sp>
        <p:nvSpPr>
          <p:cNvPr id="4" name="Content Placeholder 2">
            <a:extLst>
              <a:ext uri="{FF2B5EF4-FFF2-40B4-BE49-F238E27FC236}">
                <a16:creationId xmlns:a16="http://schemas.microsoft.com/office/drawing/2014/main" id="{55A0965B-488E-479D-BF22-D5773E75DDB4}"/>
              </a:ext>
            </a:extLst>
          </p:cNvPr>
          <p:cNvSpPr txBox="1">
            <a:spLocks/>
          </p:cNvSpPr>
          <p:nvPr/>
        </p:nvSpPr>
        <p:spPr>
          <a:xfrm>
            <a:off x="5478194" y="1834173"/>
            <a:ext cx="4071425"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let user = {</a:t>
            </a:r>
          </a:p>
          <a:p>
            <a:pPr marL="0" indent="0">
              <a:buFont typeface="Arial" panose="020B0604020202020204" pitchFamily="34" charset="0"/>
              <a:buNone/>
            </a:pPr>
            <a:r>
              <a:rPr lang="en-US" dirty="0"/>
              <a:t>  name: "John",</a:t>
            </a:r>
          </a:p>
          <a:p>
            <a:pPr marL="0" indent="0">
              <a:buFont typeface="Arial" panose="020B0604020202020204" pitchFamily="34" charset="0"/>
              <a:buNone/>
            </a:pPr>
            <a:r>
              <a:rPr lang="en-US" dirty="0"/>
              <a:t>  age: 30,</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  </a:t>
            </a:r>
            <a:r>
              <a:rPr lang="en-US" dirty="0" err="1"/>
              <a:t>sayHi</a:t>
            </a:r>
            <a:r>
              <a:rPr lang="en-US" dirty="0"/>
              <a:t>() {</a:t>
            </a:r>
          </a:p>
          <a:p>
            <a:pPr marL="0" indent="0">
              <a:buFont typeface="Arial" panose="020B0604020202020204" pitchFamily="34" charset="0"/>
              <a:buNone/>
            </a:pPr>
            <a:r>
              <a:rPr lang="en-US" dirty="0"/>
              <a:t>	alert(user.name);</a:t>
            </a:r>
          </a:p>
          <a:p>
            <a:pPr marL="0" indent="0">
              <a:buFont typeface="Arial" panose="020B0604020202020204" pitchFamily="34" charset="0"/>
              <a:buNone/>
            </a:pP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err="1"/>
              <a:t>user.sayHi</a:t>
            </a:r>
            <a:r>
              <a:rPr lang="en-US" dirty="0"/>
              <a:t>(); // John</a:t>
            </a:r>
          </a:p>
        </p:txBody>
      </p:sp>
      <p:sp>
        <p:nvSpPr>
          <p:cNvPr id="5" name="Footer Placeholder 4">
            <a:extLst>
              <a:ext uri="{FF2B5EF4-FFF2-40B4-BE49-F238E27FC236}">
                <a16:creationId xmlns:a16="http://schemas.microsoft.com/office/drawing/2014/main" id="{5C121B75-48C7-4729-9B55-C59F6A45DF21}"/>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7242031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3A6A-0FA8-48EE-B60B-18A833E9AD48}"/>
              </a:ext>
            </a:extLst>
          </p:cNvPr>
          <p:cNvSpPr>
            <a:spLocks noGrp="1"/>
          </p:cNvSpPr>
          <p:nvPr>
            <p:ph type="title"/>
          </p:nvPr>
        </p:nvSpPr>
        <p:spPr/>
        <p:txBody>
          <a:bodyPr>
            <a:normAutofit/>
          </a:bodyPr>
          <a:lstStyle/>
          <a:p>
            <a:r>
              <a:rPr lang="en-US" sz="4000" b="1" dirty="0">
                <a:solidFill>
                  <a:srgbClr val="00B176"/>
                </a:solidFill>
                <a:latin typeface="Podkova"/>
              </a:rPr>
              <a:t>Function</a:t>
            </a:r>
          </a:p>
        </p:txBody>
      </p:sp>
      <p:sp>
        <p:nvSpPr>
          <p:cNvPr id="8" name="TextBox 7">
            <a:extLst>
              <a:ext uri="{FF2B5EF4-FFF2-40B4-BE49-F238E27FC236}">
                <a16:creationId xmlns:a16="http://schemas.microsoft.com/office/drawing/2014/main" id="{62E7E306-1405-4874-9E1B-2495C773B399}"/>
              </a:ext>
            </a:extLst>
          </p:cNvPr>
          <p:cNvSpPr txBox="1"/>
          <p:nvPr/>
        </p:nvSpPr>
        <p:spPr>
          <a:xfrm>
            <a:off x="3048000" y="339159"/>
            <a:ext cx="9144000" cy="6247864"/>
          </a:xfrm>
          <a:prstGeom prst="rect">
            <a:avLst/>
          </a:prstGeom>
          <a:noFill/>
        </p:spPr>
        <p:txBody>
          <a:bodyPr wrap="square">
            <a:spAutoFit/>
          </a:bodyPr>
          <a:lstStyle/>
          <a:p>
            <a:r>
              <a:rPr lang="en-US" sz="2000" dirty="0">
                <a:effectLst/>
                <a:latin typeface="Consolas" panose="020B0609020204030204" pitchFamily="49" charset="0"/>
              </a:rPr>
              <a:t>let data={</a:t>
            </a:r>
          </a:p>
          <a:p>
            <a:r>
              <a:rPr lang="en-US" sz="2000" dirty="0">
                <a:effectLst/>
                <a:latin typeface="Consolas" panose="020B0609020204030204" pitchFamily="49" charset="0"/>
              </a:rPr>
              <a:t>            </a:t>
            </a:r>
            <a:r>
              <a:rPr lang="en-US" sz="2000" dirty="0" err="1">
                <a:effectLst/>
                <a:latin typeface="Consolas" panose="020B0609020204030204" pitchFamily="49" charset="0"/>
              </a:rPr>
              <a:t>firstname</a:t>
            </a:r>
            <a:r>
              <a:rPr lang="en-US" sz="2000" dirty="0">
                <a:effectLst/>
                <a:latin typeface="Consolas" panose="020B0609020204030204" pitchFamily="49" charset="0"/>
              </a:rPr>
              <a:t> :"shyam",</a:t>
            </a:r>
          </a:p>
          <a:p>
            <a:r>
              <a:rPr lang="en-US" sz="2000" dirty="0">
                <a:effectLst/>
                <a:latin typeface="Consolas" panose="020B0609020204030204" pitchFamily="49" charset="0"/>
              </a:rPr>
              <a:t>            </a:t>
            </a:r>
            <a:r>
              <a:rPr lang="en-US" sz="2000" dirty="0" err="1">
                <a:effectLst/>
                <a:latin typeface="Consolas" panose="020B0609020204030204" pitchFamily="49" charset="0"/>
              </a:rPr>
              <a:t>lastname</a:t>
            </a:r>
            <a:r>
              <a:rPr lang="en-US" sz="2000" dirty="0">
                <a:effectLst/>
                <a:latin typeface="Consolas" panose="020B0609020204030204" pitchFamily="49" charset="0"/>
              </a:rPr>
              <a:t> :"chawda",</a:t>
            </a:r>
          </a:p>
          <a:p>
            <a:r>
              <a:rPr lang="en-US" sz="2000" dirty="0">
                <a:effectLst/>
                <a:latin typeface="Consolas" panose="020B0609020204030204" pitchFamily="49" charset="0"/>
              </a:rPr>
              <a:t>            contactno:"7874391191",</a:t>
            </a:r>
          </a:p>
          <a:p>
            <a:r>
              <a:rPr lang="en-US" sz="2000" dirty="0">
                <a:effectLst/>
                <a:latin typeface="Consolas" panose="020B0609020204030204" pitchFamily="49" charset="0"/>
              </a:rPr>
              <a:t>            age:39,</a:t>
            </a:r>
          </a:p>
          <a:p>
            <a:r>
              <a:rPr lang="en-US" sz="2000" dirty="0">
                <a:effectLst/>
                <a:latin typeface="Consolas" panose="020B0609020204030204" pitchFamily="49" charset="0"/>
              </a:rPr>
              <a:t>            </a:t>
            </a:r>
            <a:r>
              <a:rPr lang="en-US" sz="2000" dirty="0" err="1">
                <a:effectLst/>
                <a:latin typeface="Consolas" panose="020B0609020204030204" pitchFamily="49" charset="0"/>
              </a:rPr>
              <a:t>fullname:function</a:t>
            </a:r>
            <a:r>
              <a:rPr lang="en-US" sz="2000" dirty="0">
                <a:effectLst/>
                <a:latin typeface="Consolas" panose="020B0609020204030204" pitchFamily="49" charset="0"/>
              </a:rPr>
              <a:t>()</a:t>
            </a:r>
          </a:p>
          <a:p>
            <a:r>
              <a:rPr lang="en-US" sz="2000" dirty="0">
                <a:effectLst/>
                <a:latin typeface="Consolas" panose="020B0609020204030204" pitchFamily="49" charset="0"/>
              </a:rPr>
              <a:t>            {</a:t>
            </a:r>
          </a:p>
          <a:p>
            <a:r>
              <a:rPr lang="en-US" sz="2000" dirty="0">
                <a:effectLst/>
                <a:latin typeface="Consolas" panose="020B0609020204030204" pitchFamily="49" charset="0"/>
              </a:rPr>
              <a:t>                return </a:t>
            </a:r>
            <a:r>
              <a:rPr lang="en-US" sz="2000" dirty="0" err="1">
                <a:effectLst/>
                <a:latin typeface="Consolas" panose="020B0609020204030204" pitchFamily="49" charset="0"/>
              </a:rPr>
              <a:t>this.firstname</a:t>
            </a:r>
            <a:r>
              <a:rPr lang="en-US" sz="2000" dirty="0">
                <a:effectLst/>
                <a:latin typeface="Consolas" panose="020B0609020204030204" pitchFamily="49" charset="0"/>
              </a:rPr>
              <a:t>+" - " + </a:t>
            </a:r>
            <a:r>
              <a:rPr lang="en-US" sz="2000" dirty="0" err="1">
                <a:effectLst/>
                <a:latin typeface="Consolas" panose="020B0609020204030204" pitchFamily="49" charset="0"/>
              </a:rPr>
              <a:t>this.lastname</a:t>
            </a:r>
            <a:r>
              <a:rPr lang="en-US" sz="2000" dirty="0">
                <a:effectLst/>
                <a:latin typeface="Consolas" panose="020B0609020204030204" pitchFamily="49" charset="0"/>
              </a:rPr>
              <a:t>;</a:t>
            </a:r>
          </a:p>
          <a:p>
            <a:r>
              <a:rPr lang="en-US" sz="2000" dirty="0">
                <a:effectLst/>
                <a:latin typeface="Consolas" panose="020B0609020204030204" pitchFamily="49" charset="0"/>
              </a:rPr>
              <a:t>            },</a:t>
            </a:r>
          </a:p>
          <a:p>
            <a:r>
              <a:rPr lang="en-US" sz="2000" dirty="0">
                <a:effectLst/>
                <a:latin typeface="Consolas" panose="020B0609020204030204" pitchFamily="49" charset="0"/>
              </a:rPr>
              <a:t>            </a:t>
            </a:r>
            <a:r>
              <a:rPr lang="en-US" sz="2000" dirty="0" err="1">
                <a:effectLst/>
                <a:latin typeface="Consolas" panose="020B0609020204030204" pitchFamily="49" charset="0"/>
              </a:rPr>
              <a:t>yourage:function</a:t>
            </a:r>
            <a:r>
              <a:rPr lang="en-US" sz="2000" dirty="0">
                <a:effectLst/>
                <a:latin typeface="Consolas" panose="020B0609020204030204" pitchFamily="49" charset="0"/>
              </a:rPr>
              <a:t>()</a:t>
            </a:r>
          </a:p>
          <a:p>
            <a:r>
              <a:rPr lang="en-US" sz="2000" dirty="0">
                <a:effectLst/>
                <a:latin typeface="Consolas" panose="020B0609020204030204" pitchFamily="49" charset="0"/>
              </a:rPr>
              <a:t>            {</a:t>
            </a:r>
          </a:p>
          <a:p>
            <a:r>
              <a:rPr lang="en-US" sz="2000" dirty="0">
                <a:effectLst/>
                <a:latin typeface="Consolas" panose="020B0609020204030204" pitchFamily="49" charset="0"/>
              </a:rPr>
              <a:t>                return "Age = " + </a:t>
            </a:r>
            <a:r>
              <a:rPr lang="en-US" sz="2000" dirty="0" err="1">
                <a:effectLst/>
                <a:latin typeface="Consolas" panose="020B0609020204030204" pitchFamily="49" charset="0"/>
              </a:rPr>
              <a:t>this.age</a:t>
            </a:r>
            <a:r>
              <a:rPr lang="en-US" sz="2000" dirty="0">
                <a:effectLst/>
                <a:latin typeface="Consolas" panose="020B0609020204030204" pitchFamily="49" charset="0"/>
              </a:rPr>
              <a:t>;</a:t>
            </a:r>
          </a:p>
          <a:p>
            <a:r>
              <a:rPr lang="en-US" sz="2000" dirty="0">
                <a:effectLst/>
                <a:latin typeface="Consolas" panose="020B0609020204030204" pitchFamily="49" charset="0"/>
              </a:rPr>
              <a:t>            }</a:t>
            </a:r>
          </a:p>
          <a:p>
            <a:br>
              <a:rPr lang="en-US" sz="2000" dirty="0">
                <a:effectLst/>
                <a:latin typeface="Consolas" panose="020B0609020204030204" pitchFamily="49" charset="0"/>
              </a:rPr>
            </a:br>
            <a:r>
              <a:rPr lang="en-US" sz="2000" dirty="0">
                <a:effectLst/>
                <a:latin typeface="Consolas" panose="020B0609020204030204" pitchFamily="49" charset="0"/>
              </a:rPr>
              <a:t>        };</a:t>
            </a:r>
          </a:p>
          <a:p>
            <a:r>
              <a:rPr lang="en-US" sz="2000" dirty="0">
                <a:effectLst/>
                <a:latin typeface="Consolas" panose="020B0609020204030204" pitchFamily="49" charset="0"/>
              </a:rPr>
              <a:t>        </a:t>
            </a:r>
          </a:p>
          <a:p>
            <a:r>
              <a:rPr lang="en-US" sz="2000" dirty="0">
                <a:effectLst/>
                <a:latin typeface="Consolas" panose="020B0609020204030204" pitchFamily="49" charset="0"/>
              </a:rPr>
              <a:t>        </a:t>
            </a:r>
            <a:r>
              <a:rPr lang="en-US" sz="2000" dirty="0" err="1">
                <a:effectLst/>
                <a:latin typeface="Consolas" panose="020B0609020204030204" pitchFamily="49" charset="0"/>
              </a:rPr>
              <a:t>document.writeln</a:t>
            </a:r>
            <a:r>
              <a:rPr lang="en-US" sz="2000" dirty="0">
                <a:effectLst/>
                <a:latin typeface="Consolas" panose="020B0609020204030204" pitchFamily="49" charset="0"/>
              </a:rPr>
              <a:t>(</a:t>
            </a:r>
            <a:r>
              <a:rPr lang="en-US" sz="2000" dirty="0" err="1">
                <a:effectLst/>
                <a:latin typeface="Consolas" panose="020B0609020204030204" pitchFamily="49" charset="0"/>
              </a:rPr>
              <a:t>data.fullname</a:t>
            </a:r>
            <a:r>
              <a:rPr lang="en-US" sz="2000" dirty="0">
                <a:effectLst/>
                <a:latin typeface="Consolas" panose="020B0609020204030204" pitchFamily="49" charset="0"/>
              </a:rPr>
              <a:t>());</a:t>
            </a:r>
          </a:p>
          <a:p>
            <a:r>
              <a:rPr lang="en-US" sz="2000" dirty="0">
                <a:effectLst/>
                <a:latin typeface="Consolas" panose="020B0609020204030204" pitchFamily="49" charset="0"/>
              </a:rPr>
              <a:t>        </a:t>
            </a:r>
            <a:r>
              <a:rPr lang="en-US" sz="2000" dirty="0" err="1">
                <a:effectLst/>
                <a:latin typeface="Consolas" panose="020B0609020204030204" pitchFamily="49" charset="0"/>
              </a:rPr>
              <a:t>document.writeln</a:t>
            </a:r>
            <a:r>
              <a:rPr lang="en-US" sz="2000" dirty="0">
                <a:effectLst/>
                <a:latin typeface="Consolas" panose="020B0609020204030204" pitchFamily="49" charset="0"/>
              </a:rPr>
              <a:t>(</a:t>
            </a:r>
            <a:r>
              <a:rPr lang="en-US" sz="2000" dirty="0" err="1">
                <a:effectLst/>
                <a:latin typeface="Consolas" panose="020B0609020204030204" pitchFamily="49" charset="0"/>
              </a:rPr>
              <a:t>data.yourage</a:t>
            </a:r>
            <a:r>
              <a:rPr lang="en-US" sz="2000" dirty="0">
                <a:effectLst/>
                <a:latin typeface="Consolas" panose="020B0609020204030204" pitchFamily="49" charset="0"/>
              </a:rPr>
              <a:t>());</a:t>
            </a:r>
          </a:p>
          <a:p>
            <a:r>
              <a:rPr lang="en-US" sz="2000" dirty="0">
                <a:effectLst/>
                <a:latin typeface="Consolas" panose="020B0609020204030204" pitchFamily="49" charset="0"/>
              </a:rPr>
              <a:t>        </a:t>
            </a:r>
            <a:r>
              <a:rPr lang="en-US" sz="2000" dirty="0" err="1">
                <a:effectLst/>
                <a:latin typeface="Consolas" panose="020B0609020204030204" pitchFamily="49" charset="0"/>
              </a:rPr>
              <a:t>document.writeln</a:t>
            </a:r>
            <a:r>
              <a:rPr lang="en-US" sz="2000" dirty="0">
                <a:effectLst/>
                <a:latin typeface="Consolas" panose="020B0609020204030204" pitchFamily="49" charset="0"/>
              </a:rPr>
              <a:t>(</a:t>
            </a:r>
            <a:r>
              <a:rPr lang="en-US" sz="2000" dirty="0" err="1">
                <a:effectLst/>
                <a:latin typeface="Consolas" panose="020B0609020204030204" pitchFamily="49" charset="0"/>
              </a:rPr>
              <a:t>data.contactno</a:t>
            </a:r>
            <a:r>
              <a:rPr lang="en-US" sz="2000" dirty="0">
                <a:effectLst/>
                <a:latin typeface="Consolas" panose="020B0609020204030204" pitchFamily="49" charset="0"/>
              </a:rPr>
              <a:t>);</a:t>
            </a:r>
          </a:p>
          <a:p>
            <a:endParaRPr lang="en-US" sz="2000" dirty="0">
              <a:effectLst/>
              <a:latin typeface="Consolas" panose="020B0609020204030204" pitchFamily="49" charset="0"/>
            </a:endParaRPr>
          </a:p>
        </p:txBody>
      </p:sp>
      <p:sp>
        <p:nvSpPr>
          <p:cNvPr id="3" name="Footer Placeholder 2">
            <a:extLst>
              <a:ext uri="{FF2B5EF4-FFF2-40B4-BE49-F238E27FC236}">
                <a16:creationId xmlns:a16="http://schemas.microsoft.com/office/drawing/2014/main" id="{509C0602-6CEA-4D06-B6B2-33B96E96AA63}"/>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7268338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3A6A-0FA8-48EE-B60B-18A833E9AD48}"/>
              </a:ext>
            </a:extLst>
          </p:cNvPr>
          <p:cNvSpPr>
            <a:spLocks noGrp="1"/>
          </p:cNvSpPr>
          <p:nvPr>
            <p:ph type="title"/>
          </p:nvPr>
        </p:nvSpPr>
        <p:spPr/>
        <p:txBody>
          <a:bodyPr>
            <a:normAutofit/>
          </a:bodyPr>
          <a:lstStyle/>
          <a:p>
            <a:r>
              <a:rPr lang="en-US" sz="4000" b="1" dirty="0">
                <a:solidFill>
                  <a:srgbClr val="00B176"/>
                </a:solidFill>
                <a:latin typeface="Podkova"/>
              </a:rPr>
              <a:t>Object Constructor</a:t>
            </a:r>
          </a:p>
        </p:txBody>
      </p:sp>
      <p:sp>
        <p:nvSpPr>
          <p:cNvPr id="3" name="Content Placeholder 2">
            <a:extLst>
              <a:ext uri="{FF2B5EF4-FFF2-40B4-BE49-F238E27FC236}">
                <a16:creationId xmlns:a16="http://schemas.microsoft.com/office/drawing/2014/main" id="{3DDE28B9-592E-443F-8AE8-337B39E9B262}"/>
              </a:ext>
            </a:extLst>
          </p:cNvPr>
          <p:cNvSpPr>
            <a:spLocks noGrp="1"/>
          </p:cNvSpPr>
          <p:nvPr>
            <p:ph idx="1"/>
          </p:nvPr>
        </p:nvSpPr>
        <p:spPr>
          <a:xfrm>
            <a:off x="838200" y="1867829"/>
            <a:ext cx="10936458" cy="4351338"/>
          </a:xfrm>
        </p:spPr>
        <p:txBody>
          <a:bodyPr>
            <a:normAutofit lnSpcReduction="10000"/>
          </a:bodyPr>
          <a:lstStyle/>
          <a:p>
            <a:pPr marL="0" indent="0">
              <a:buNone/>
            </a:pPr>
            <a:r>
              <a:rPr lang="en-US" dirty="0"/>
              <a:t>const school = new Object();</a:t>
            </a:r>
          </a:p>
          <a:p>
            <a:pPr marL="0" indent="0">
              <a:buNone/>
            </a:pPr>
            <a:r>
              <a:rPr lang="en-US" dirty="0"/>
              <a:t>school.name = '</a:t>
            </a:r>
            <a:r>
              <a:rPr lang="en-US" dirty="0" err="1"/>
              <a:t>Vivekanada</a:t>
            </a:r>
            <a:r>
              <a:rPr lang="en-US" dirty="0"/>
              <a:t> school';</a:t>
            </a:r>
          </a:p>
          <a:p>
            <a:pPr marL="0" indent="0">
              <a:buNone/>
            </a:pPr>
            <a:r>
              <a:rPr lang="en-US" dirty="0" err="1"/>
              <a:t>school.location</a:t>
            </a:r>
            <a:r>
              <a:rPr lang="en-US" dirty="0"/>
              <a:t> = 'Delhi';</a:t>
            </a:r>
          </a:p>
          <a:p>
            <a:pPr marL="0" indent="0">
              <a:buNone/>
            </a:pPr>
            <a:r>
              <a:rPr lang="en-US" dirty="0" err="1"/>
              <a:t>school.established</a:t>
            </a:r>
            <a:r>
              <a:rPr lang="en-US" dirty="0"/>
              <a:t> = 1971;</a:t>
            </a:r>
          </a:p>
          <a:p>
            <a:pPr marL="0" indent="0">
              <a:buNone/>
            </a:pPr>
            <a:endParaRPr lang="en-US" dirty="0"/>
          </a:p>
          <a:p>
            <a:pPr marL="0" indent="0">
              <a:buNone/>
            </a:pPr>
            <a:r>
              <a:rPr lang="en-US" dirty="0" err="1"/>
              <a:t>school.displayInfo</a:t>
            </a:r>
            <a:r>
              <a:rPr lang="en-US" dirty="0"/>
              <a:t> = function(){</a:t>
            </a:r>
          </a:p>
          <a:p>
            <a:pPr marL="0" indent="0">
              <a:buNone/>
            </a:pPr>
            <a:r>
              <a:rPr lang="en-US" dirty="0"/>
              <a:t>    console.log(`${school.name} was established </a:t>
            </a:r>
          </a:p>
          <a:p>
            <a:pPr marL="0" indent="0">
              <a:buNone/>
            </a:pPr>
            <a:r>
              <a:rPr lang="en-US" dirty="0"/>
              <a:t>          in ${</a:t>
            </a:r>
            <a:r>
              <a:rPr lang="en-US" dirty="0" err="1"/>
              <a:t>school.established</a:t>
            </a:r>
            <a:r>
              <a:rPr lang="en-US" dirty="0"/>
              <a:t>} at ${</a:t>
            </a:r>
            <a:r>
              <a:rPr lang="en-US" dirty="0" err="1"/>
              <a:t>school.location</a:t>
            </a:r>
            <a:r>
              <a:rPr lang="en-US" dirty="0"/>
              <a:t>}`);</a:t>
            </a:r>
          </a:p>
          <a:p>
            <a:pPr marL="0" indent="0">
              <a:buNone/>
            </a:pPr>
            <a:r>
              <a:rPr lang="en-US" dirty="0"/>
              <a:t>}</a:t>
            </a:r>
          </a:p>
        </p:txBody>
      </p:sp>
      <p:sp>
        <p:nvSpPr>
          <p:cNvPr id="4" name="Footer Placeholder 3">
            <a:extLst>
              <a:ext uri="{FF2B5EF4-FFF2-40B4-BE49-F238E27FC236}">
                <a16:creationId xmlns:a16="http://schemas.microsoft.com/office/drawing/2014/main" id="{CFB5EB79-AA08-4069-B358-593783F79B23}"/>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8961764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3A6A-0FA8-48EE-B60B-18A833E9AD48}"/>
              </a:ext>
            </a:extLst>
          </p:cNvPr>
          <p:cNvSpPr>
            <a:spLocks noGrp="1"/>
          </p:cNvSpPr>
          <p:nvPr>
            <p:ph type="title"/>
          </p:nvPr>
        </p:nvSpPr>
        <p:spPr/>
        <p:txBody>
          <a:bodyPr>
            <a:normAutofit/>
          </a:bodyPr>
          <a:lstStyle/>
          <a:p>
            <a:r>
              <a:rPr lang="en-US" sz="4000" b="1" dirty="0">
                <a:solidFill>
                  <a:srgbClr val="00B176"/>
                </a:solidFill>
                <a:latin typeface="Podkova"/>
              </a:rPr>
              <a:t>Another approach of Constructor</a:t>
            </a:r>
          </a:p>
        </p:txBody>
      </p:sp>
      <p:sp>
        <p:nvSpPr>
          <p:cNvPr id="3" name="Content Placeholder 2">
            <a:extLst>
              <a:ext uri="{FF2B5EF4-FFF2-40B4-BE49-F238E27FC236}">
                <a16:creationId xmlns:a16="http://schemas.microsoft.com/office/drawing/2014/main" id="{3DDE28B9-592E-443F-8AE8-337B39E9B262}"/>
              </a:ext>
            </a:extLst>
          </p:cNvPr>
          <p:cNvSpPr>
            <a:spLocks noGrp="1"/>
          </p:cNvSpPr>
          <p:nvPr>
            <p:ph idx="1"/>
          </p:nvPr>
        </p:nvSpPr>
        <p:spPr>
          <a:xfrm>
            <a:off x="838200" y="1867829"/>
            <a:ext cx="10936458" cy="4351338"/>
          </a:xfrm>
        </p:spPr>
        <p:txBody>
          <a:bodyPr>
            <a:normAutofit fontScale="92500" lnSpcReduction="20000"/>
          </a:bodyPr>
          <a:lstStyle/>
          <a:p>
            <a:pPr marL="0" indent="0">
              <a:buNone/>
            </a:pPr>
            <a:r>
              <a:rPr lang="en-US" dirty="0"/>
              <a:t>function Vehicle(name, maker) {</a:t>
            </a:r>
          </a:p>
          <a:p>
            <a:pPr marL="0" indent="0">
              <a:buNone/>
            </a:pPr>
            <a:r>
              <a:rPr lang="en-US" dirty="0"/>
              <a:t>   this.name = name;</a:t>
            </a:r>
          </a:p>
          <a:p>
            <a:pPr marL="0" indent="0">
              <a:buNone/>
            </a:pPr>
            <a:r>
              <a:rPr lang="en-US" dirty="0"/>
              <a:t>   </a:t>
            </a:r>
            <a:r>
              <a:rPr lang="en-US" dirty="0" err="1"/>
              <a:t>this.maker</a:t>
            </a:r>
            <a:r>
              <a:rPr lang="en-US" dirty="0"/>
              <a:t> = maker;</a:t>
            </a:r>
          </a:p>
          <a:p>
            <a:pPr marL="0" indent="0">
              <a:buNone/>
            </a:pPr>
            <a:r>
              <a:rPr lang="en-US" dirty="0"/>
              <a:t>}</a:t>
            </a:r>
          </a:p>
          <a:p>
            <a:pPr marL="0" indent="0">
              <a:buNone/>
            </a:pPr>
            <a:r>
              <a:rPr lang="en-US" dirty="0"/>
              <a:t>  </a:t>
            </a:r>
          </a:p>
          <a:p>
            <a:pPr marL="0" indent="0">
              <a:buNone/>
            </a:pPr>
            <a:r>
              <a:rPr lang="en-US" dirty="0"/>
              <a:t>let car1 = new Vehicle('Fiesta', 'Ford');</a:t>
            </a:r>
          </a:p>
          <a:p>
            <a:pPr marL="0" indent="0">
              <a:buNone/>
            </a:pPr>
            <a:r>
              <a:rPr lang="en-US" dirty="0"/>
              <a:t>let car2 = new Vehicle('Santa Fe', 'Hyundai')</a:t>
            </a:r>
          </a:p>
          <a:p>
            <a:pPr marL="0" indent="0">
              <a:buNone/>
            </a:pPr>
            <a:r>
              <a:rPr lang="en-US" dirty="0"/>
              <a:t>  </a:t>
            </a:r>
          </a:p>
          <a:p>
            <a:pPr marL="0" indent="0">
              <a:buNone/>
            </a:pPr>
            <a:r>
              <a:rPr lang="en-US" dirty="0"/>
              <a:t>console.log(car1.name);    // Output: Fiesta</a:t>
            </a:r>
          </a:p>
          <a:p>
            <a:pPr marL="0" indent="0">
              <a:buNone/>
            </a:pPr>
            <a:r>
              <a:rPr lang="en-US" dirty="0"/>
              <a:t>console.log(car2.name);    // Output: Santa Fe</a:t>
            </a:r>
          </a:p>
        </p:txBody>
      </p:sp>
      <p:sp>
        <p:nvSpPr>
          <p:cNvPr id="4" name="Footer Placeholder 3">
            <a:extLst>
              <a:ext uri="{FF2B5EF4-FFF2-40B4-BE49-F238E27FC236}">
                <a16:creationId xmlns:a16="http://schemas.microsoft.com/office/drawing/2014/main" id="{70E1DB8D-CA4E-4A42-87C4-83E9846AB8AA}"/>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987331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3A6A-0FA8-48EE-B60B-18A833E9AD48}"/>
              </a:ext>
            </a:extLst>
          </p:cNvPr>
          <p:cNvSpPr>
            <a:spLocks noGrp="1"/>
          </p:cNvSpPr>
          <p:nvPr>
            <p:ph type="title"/>
          </p:nvPr>
        </p:nvSpPr>
        <p:spPr/>
        <p:txBody>
          <a:bodyPr>
            <a:normAutofit/>
          </a:bodyPr>
          <a:lstStyle/>
          <a:p>
            <a:r>
              <a:rPr lang="en-US" sz="4000" b="1" dirty="0">
                <a:solidFill>
                  <a:srgbClr val="00B176"/>
                </a:solidFill>
                <a:latin typeface="Podkova"/>
              </a:rPr>
              <a:t>Another approach of Constructor</a:t>
            </a:r>
          </a:p>
        </p:txBody>
      </p:sp>
      <p:sp>
        <p:nvSpPr>
          <p:cNvPr id="3" name="Content Placeholder 2">
            <a:extLst>
              <a:ext uri="{FF2B5EF4-FFF2-40B4-BE49-F238E27FC236}">
                <a16:creationId xmlns:a16="http://schemas.microsoft.com/office/drawing/2014/main" id="{3DDE28B9-592E-443F-8AE8-337B39E9B262}"/>
              </a:ext>
            </a:extLst>
          </p:cNvPr>
          <p:cNvSpPr>
            <a:spLocks noGrp="1"/>
          </p:cNvSpPr>
          <p:nvPr>
            <p:ph idx="1"/>
          </p:nvPr>
        </p:nvSpPr>
        <p:spPr>
          <a:xfrm>
            <a:off x="838200" y="1867829"/>
            <a:ext cx="10936458" cy="4351338"/>
          </a:xfrm>
        </p:spPr>
        <p:txBody>
          <a:bodyPr>
            <a:normAutofit lnSpcReduction="10000"/>
          </a:bodyPr>
          <a:lstStyle/>
          <a:p>
            <a:pPr marL="0" indent="0">
              <a:buNone/>
            </a:pPr>
            <a:r>
              <a:rPr lang="en-US" dirty="0"/>
              <a:t>function User(name) {</a:t>
            </a:r>
          </a:p>
          <a:p>
            <a:pPr marL="0" indent="0">
              <a:buNone/>
            </a:pPr>
            <a:r>
              <a:rPr lang="en-US" dirty="0"/>
              <a:t>  this.name = name;</a:t>
            </a:r>
          </a:p>
          <a:p>
            <a:pPr marL="0" indent="0">
              <a:buNone/>
            </a:pPr>
            <a:r>
              <a:rPr lang="en-US" dirty="0"/>
              <a:t>  </a:t>
            </a:r>
            <a:r>
              <a:rPr lang="en-US" dirty="0" err="1"/>
              <a:t>this.isAdmin</a:t>
            </a:r>
            <a:r>
              <a:rPr lang="en-US" dirty="0"/>
              <a:t> = false;</a:t>
            </a:r>
          </a:p>
          <a:p>
            <a:pPr marL="0" indent="0">
              <a:buNone/>
            </a:pPr>
            <a:r>
              <a:rPr lang="en-US" dirty="0"/>
              <a:t>}</a:t>
            </a:r>
          </a:p>
          <a:p>
            <a:pPr marL="0" indent="0">
              <a:buNone/>
            </a:pPr>
            <a:endParaRPr lang="en-US" dirty="0"/>
          </a:p>
          <a:p>
            <a:pPr marL="0" indent="0">
              <a:buNone/>
            </a:pPr>
            <a:r>
              <a:rPr lang="en-US" dirty="0"/>
              <a:t>let user = new User("Jack");</a:t>
            </a:r>
          </a:p>
          <a:p>
            <a:pPr marL="0" indent="0">
              <a:buNone/>
            </a:pPr>
            <a:endParaRPr lang="en-US" dirty="0"/>
          </a:p>
          <a:p>
            <a:pPr marL="0" indent="0">
              <a:buNone/>
            </a:pPr>
            <a:r>
              <a:rPr lang="en-US" dirty="0"/>
              <a:t>alert(user.name); // Jack</a:t>
            </a:r>
          </a:p>
          <a:p>
            <a:pPr marL="0" indent="0">
              <a:buNone/>
            </a:pPr>
            <a:r>
              <a:rPr lang="en-US" dirty="0"/>
              <a:t>alert(</a:t>
            </a:r>
            <a:r>
              <a:rPr lang="en-US" dirty="0" err="1"/>
              <a:t>user.isAdmin</a:t>
            </a:r>
            <a:r>
              <a:rPr lang="en-US" dirty="0"/>
              <a:t>); // false</a:t>
            </a:r>
          </a:p>
        </p:txBody>
      </p:sp>
      <p:sp>
        <p:nvSpPr>
          <p:cNvPr id="4" name="Footer Placeholder 3">
            <a:extLst>
              <a:ext uri="{FF2B5EF4-FFF2-40B4-BE49-F238E27FC236}">
                <a16:creationId xmlns:a16="http://schemas.microsoft.com/office/drawing/2014/main" id="{1976F549-047B-4A28-AB03-90E13308C662}"/>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2707805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A21C-38EE-4621-A8B3-F307D406697F}"/>
              </a:ext>
            </a:extLst>
          </p:cNvPr>
          <p:cNvSpPr>
            <a:spLocks noGrp="1"/>
          </p:cNvSpPr>
          <p:nvPr>
            <p:ph type="title"/>
          </p:nvPr>
        </p:nvSpPr>
        <p:spPr/>
        <p:txBody>
          <a:bodyPr>
            <a:normAutofit/>
          </a:bodyPr>
          <a:lstStyle/>
          <a:p>
            <a:r>
              <a:rPr lang="en-US" sz="4000" b="1" dirty="0">
                <a:solidFill>
                  <a:srgbClr val="00B176"/>
                </a:solidFill>
                <a:latin typeface="Podkova"/>
              </a:rPr>
              <a:t>Project kind of</a:t>
            </a:r>
          </a:p>
        </p:txBody>
      </p:sp>
      <p:sp>
        <p:nvSpPr>
          <p:cNvPr id="3" name="Content Placeholder 2">
            <a:extLst>
              <a:ext uri="{FF2B5EF4-FFF2-40B4-BE49-F238E27FC236}">
                <a16:creationId xmlns:a16="http://schemas.microsoft.com/office/drawing/2014/main" id="{9390116F-803B-404B-B3F3-E24522AEBE17}"/>
              </a:ext>
            </a:extLst>
          </p:cNvPr>
          <p:cNvSpPr>
            <a:spLocks noGrp="1"/>
          </p:cNvSpPr>
          <p:nvPr>
            <p:ph idx="1"/>
          </p:nvPr>
        </p:nvSpPr>
        <p:spPr/>
        <p:txBody>
          <a:bodyPr>
            <a:normAutofit fontScale="77500" lnSpcReduction="20000"/>
          </a:bodyPr>
          <a:lstStyle/>
          <a:p>
            <a:pPr marL="0" indent="0">
              <a:buNone/>
            </a:pPr>
            <a:r>
              <a:rPr lang="en-US" dirty="0">
                <a:effectLst/>
                <a:latin typeface="Consolas" panose="020B0609020204030204" pitchFamily="49" charset="0"/>
              </a:rPr>
              <a:t>&lt;script&gt;</a:t>
            </a:r>
          </a:p>
          <a:p>
            <a:pPr marL="0" indent="0">
              <a:buNone/>
            </a:pPr>
            <a:r>
              <a:rPr lang="en-US" dirty="0">
                <a:effectLst/>
                <a:latin typeface="Consolas" panose="020B0609020204030204" pitchFamily="49" charset="0"/>
              </a:rPr>
              <a:t>        let user={</a:t>
            </a:r>
          </a:p>
          <a:p>
            <a:pPr marL="0" indent="0">
              <a:buNone/>
            </a:pPr>
            <a:r>
              <a:rPr lang="en-US" dirty="0">
                <a:effectLst/>
                <a:latin typeface="Consolas" panose="020B0609020204030204" pitchFamily="49" charset="0"/>
              </a:rPr>
              <a:t>            </a:t>
            </a:r>
            <a:r>
              <a:rPr lang="en-US" dirty="0" err="1">
                <a:effectLst/>
                <a:latin typeface="Consolas" panose="020B0609020204030204" pitchFamily="49" charset="0"/>
              </a:rPr>
              <a:t>name:'shyam</a:t>
            </a:r>
            <a:r>
              <a:rPr lang="en-US" dirty="0">
                <a:effectLst/>
                <a:latin typeface="Consolas" panose="020B0609020204030204" pitchFamily="49" charset="0"/>
              </a:rPr>
              <a:t>',</a:t>
            </a:r>
          </a:p>
          <a:p>
            <a:pPr marL="0" indent="0">
              <a:buNone/>
            </a:pPr>
            <a:r>
              <a:rPr lang="en-US" dirty="0">
                <a:effectLst/>
                <a:latin typeface="Consolas" panose="020B0609020204030204" pitchFamily="49" charset="0"/>
              </a:rPr>
              <a:t>            age:39,</a:t>
            </a:r>
          </a:p>
          <a:p>
            <a:pPr marL="0" indent="0">
              <a:buNone/>
            </a:pPr>
            <a:r>
              <a:rPr lang="en-US" dirty="0">
                <a:effectLst/>
                <a:latin typeface="Consolas" panose="020B0609020204030204" pitchFamily="49" charset="0"/>
              </a:rPr>
              <a:t>            </a:t>
            </a:r>
            <a:r>
              <a:rPr lang="en-US" dirty="0" err="1">
                <a:effectLst/>
                <a:latin typeface="Consolas" panose="020B0609020204030204" pitchFamily="49" charset="0"/>
              </a:rPr>
              <a:t>email:'shyam.rajput@gmail.com</a:t>
            </a:r>
            <a:r>
              <a:rPr lang="en-US" dirty="0">
                <a:effectLst/>
                <a:latin typeface="Consolas" panose="020B0609020204030204" pitchFamily="49" charset="0"/>
              </a:rPr>
              <a:t>',</a:t>
            </a:r>
          </a:p>
          <a:p>
            <a:pPr marL="0" indent="0">
              <a:buNone/>
            </a:pPr>
            <a:r>
              <a:rPr lang="en-US" dirty="0">
                <a:effectLst/>
                <a:latin typeface="Consolas" panose="020B0609020204030204" pitchFamily="49" charset="0"/>
              </a:rPr>
              <a:t>            </a:t>
            </a:r>
            <a:r>
              <a:rPr lang="en-US" dirty="0" err="1">
                <a:effectLst/>
                <a:latin typeface="Consolas" panose="020B0609020204030204" pitchFamily="49" charset="0"/>
              </a:rPr>
              <a:t>blog:'MAC</a:t>
            </a:r>
            <a:r>
              <a:rPr lang="en-US" dirty="0">
                <a:effectLst/>
                <a:latin typeface="Consolas" panose="020B0609020204030204" pitchFamily="49" charset="0"/>
              </a:rPr>
              <a:t> vs Windows',</a:t>
            </a:r>
          </a:p>
          <a:p>
            <a:pPr marL="0" indent="0">
              <a:buNone/>
            </a:pPr>
            <a:r>
              <a:rPr lang="en-US" dirty="0">
                <a:effectLst/>
                <a:latin typeface="Consolas" panose="020B0609020204030204" pitchFamily="49" charset="0"/>
              </a:rPr>
              <a:t>            login()</a:t>
            </a:r>
          </a:p>
          <a:p>
            <a:pPr marL="0" indent="0">
              <a:buNone/>
            </a:pPr>
            <a:r>
              <a:rPr lang="en-US" dirty="0">
                <a:effectLst/>
                <a:latin typeface="Consolas" panose="020B0609020204030204" pitchFamily="49" charset="0"/>
              </a:rPr>
              <a:t>            {</a:t>
            </a:r>
          </a:p>
          <a:p>
            <a:pPr marL="0" indent="0">
              <a:buNone/>
            </a:pPr>
            <a:r>
              <a:rPr lang="en-US" dirty="0">
                <a:effectLst/>
                <a:latin typeface="Consolas" panose="020B0609020204030204" pitchFamily="49" charset="0"/>
              </a:rPr>
              <a:t>                console.log("the user </a:t>
            </a:r>
            <a:r>
              <a:rPr lang="en-US" dirty="0" err="1">
                <a:effectLst/>
                <a:latin typeface="Consolas" panose="020B0609020204030204" pitchFamily="49" charset="0"/>
              </a:rPr>
              <a:t>logeed</a:t>
            </a:r>
            <a:r>
              <a:rPr lang="en-US" dirty="0">
                <a:effectLst/>
                <a:latin typeface="Consolas" panose="020B0609020204030204" pitchFamily="49" charset="0"/>
              </a:rPr>
              <a:t> in and username " + user.name);</a:t>
            </a:r>
          </a:p>
          <a:p>
            <a:pPr marL="0" indent="0">
              <a:buNone/>
            </a:pPr>
            <a:r>
              <a:rPr lang="en-US" dirty="0">
                <a:effectLst/>
                <a:latin typeface="Consolas" panose="020B0609020204030204" pitchFamily="49" charset="0"/>
              </a:rPr>
              <a:t>            },</a:t>
            </a:r>
          </a:p>
          <a:p>
            <a:pPr marL="0" indent="0">
              <a:buNone/>
            </a:pPr>
            <a:r>
              <a:rPr lang="en-US" dirty="0">
                <a:effectLst/>
                <a:latin typeface="Consolas" panose="020B0609020204030204" pitchFamily="49" charset="0"/>
              </a:rPr>
              <a:t>    </a:t>
            </a:r>
          </a:p>
          <a:p>
            <a:endParaRPr lang="en-US" dirty="0"/>
          </a:p>
        </p:txBody>
      </p:sp>
      <p:sp>
        <p:nvSpPr>
          <p:cNvPr id="4" name="Footer Placeholder 3">
            <a:extLst>
              <a:ext uri="{FF2B5EF4-FFF2-40B4-BE49-F238E27FC236}">
                <a16:creationId xmlns:a16="http://schemas.microsoft.com/office/drawing/2014/main" id="{3BFBFEA8-F9EA-4419-8813-9CEB82F31560}"/>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5056623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A21C-38EE-4621-A8B3-F307D406697F}"/>
              </a:ext>
            </a:extLst>
          </p:cNvPr>
          <p:cNvSpPr>
            <a:spLocks noGrp="1"/>
          </p:cNvSpPr>
          <p:nvPr>
            <p:ph type="title"/>
          </p:nvPr>
        </p:nvSpPr>
        <p:spPr/>
        <p:txBody>
          <a:bodyPr>
            <a:normAutofit/>
          </a:bodyPr>
          <a:lstStyle/>
          <a:p>
            <a:r>
              <a:rPr lang="en-US" sz="4000" b="1" dirty="0">
                <a:solidFill>
                  <a:srgbClr val="00B176"/>
                </a:solidFill>
                <a:latin typeface="Podkova"/>
              </a:rPr>
              <a:t>Project kind of</a:t>
            </a:r>
          </a:p>
        </p:txBody>
      </p:sp>
      <p:sp>
        <p:nvSpPr>
          <p:cNvPr id="3" name="Content Placeholder 2">
            <a:extLst>
              <a:ext uri="{FF2B5EF4-FFF2-40B4-BE49-F238E27FC236}">
                <a16:creationId xmlns:a16="http://schemas.microsoft.com/office/drawing/2014/main" id="{9390116F-803B-404B-B3F3-E24522AEBE17}"/>
              </a:ext>
            </a:extLst>
          </p:cNvPr>
          <p:cNvSpPr>
            <a:spLocks noGrp="1"/>
          </p:cNvSpPr>
          <p:nvPr>
            <p:ph idx="1"/>
          </p:nvPr>
        </p:nvSpPr>
        <p:spPr/>
        <p:txBody>
          <a:bodyPr>
            <a:normAutofit fontScale="70000" lnSpcReduction="20000"/>
          </a:bodyPr>
          <a:lstStyle/>
          <a:p>
            <a:pPr marL="0" indent="0">
              <a:buNone/>
            </a:pPr>
            <a:r>
              <a:rPr lang="en-US" dirty="0">
                <a:effectLst/>
                <a:latin typeface="Consolas" panose="020B0609020204030204" pitchFamily="49" charset="0"/>
              </a:rPr>
              <a:t> logout()</a:t>
            </a:r>
          </a:p>
          <a:p>
            <a:pPr marL="0" indent="0">
              <a:buNone/>
            </a:pPr>
            <a:r>
              <a:rPr lang="en-US" dirty="0">
                <a:effectLst/>
                <a:latin typeface="Consolas" panose="020B0609020204030204" pitchFamily="49" charset="0"/>
              </a:rPr>
              <a:t>            {</a:t>
            </a:r>
          </a:p>
          <a:p>
            <a:pPr marL="0" indent="0">
              <a:buNone/>
            </a:pPr>
            <a:r>
              <a:rPr lang="en-US" dirty="0">
                <a:effectLst/>
                <a:latin typeface="Consolas" panose="020B0609020204030204" pitchFamily="49" charset="0"/>
              </a:rPr>
              <a:t>                console.log("the user logout and username "+ user.name);</a:t>
            </a:r>
          </a:p>
          <a:p>
            <a:pPr marL="0" indent="0">
              <a:buNone/>
            </a:pPr>
            <a:r>
              <a:rPr lang="en-US" dirty="0">
                <a:effectLst/>
                <a:latin typeface="Consolas" panose="020B0609020204030204" pitchFamily="49" charset="0"/>
              </a:rPr>
              <a:t>            },</a:t>
            </a:r>
          </a:p>
          <a:p>
            <a:pPr marL="0" indent="0">
              <a:buNone/>
            </a:pPr>
            <a:r>
              <a:rPr lang="en-US" dirty="0">
                <a:effectLst/>
                <a:latin typeface="Consolas" panose="020B0609020204030204" pitchFamily="49" charset="0"/>
              </a:rPr>
              <a:t>            </a:t>
            </a:r>
            <a:r>
              <a:rPr lang="en-US" dirty="0" err="1">
                <a:effectLst/>
                <a:latin typeface="Consolas" panose="020B0609020204030204" pitchFamily="49" charset="0"/>
              </a:rPr>
              <a:t>logblogs</a:t>
            </a:r>
            <a:r>
              <a:rPr lang="en-US" dirty="0">
                <a:effectLst/>
                <a:latin typeface="Consolas" panose="020B0609020204030204" pitchFamily="49" charset="0"/>
              </a:rPr>
              <a:t>()</a:t>
            </a:r>
          </a:p>
          <a:p>
            <a:pPr marL="0" indent="0">
              <a:buNone/>
            </a:pPr>
            <a:r>
              <a:rPr lang="en-US" dirty="0">
                <a:effectLst/>
                <a:latin typeface="Consolas" panose="020B0609020204030204" pitchFamily="49" charset="0"/>
              </a:rPr>
              <a:t>            {</a:t>
            </a:r>
          </a:p>
          <a:p>
            <a:pPr marL="0" indent="0">
              <a:buNone/>
            </a:pPr>
            <a:r>
              <a:rPr lang="en-US" dirty="0">
                <a:effectLst/>
                <a:latin typeface="Consolas" panose="020B0609020204030204" pitchFamily="49" charset="0"/>
              </a:rPr>
              <a:t>                console.log('the user has written the following blogs');</a:t>
            </a:r>
          </a:p>
          <a:p>
            <a:pPr marL="0" indent="0">
              <a:buNone/>
            </a:pPr>
            <a:r>
              <a:rPr lang="en-US" dirty="0">
                <a:effectLst/>
                <a:latin typeface="Consolas" panose="020B0609020204030204" pitchFamily="49" charset="0"/>
              </a:rPr>
              <a:t>               </a:t>
            </a:r>
          </a:p>
          <a:p>
            <a:pPr marL="0" indent="0">
              <a:buNone/>
            </a:pPr>
            <a:r>
              <a:rPr lang="en-US" dirty="0">
                <a:effectLst/>
                <a:latin typeface="Consolas" panose="020B0609020204030204" pitchFamily="49" charset="0"/>
              </a:rPr>
              <a:t>                console.log(</a:t>
            </a:r>
            <a:r>
              <a:rPr lang="en-US" dirty="0" err="1">
                <a:effectLst/>
                <a:latin typeface="Consolas" panose="020B0609020204030204" pitchFamily="49" charset="0"/>
              </a:rPr>
              <a:t>user.blog</a:t>
            </a:r>
            <a:r>
              <a:rPr lang="en-US" dirty="0">
                <a:effectLst/>
                <a:latin typeface="Consolas" panose="020B0609020204030204" pitchFamily="49" charset="0"/>
              </a:rPr>
              <a:t>);</a:t>
            </a:r>
          </a:p>
          <a:p>
            <a:pPr marL="0" indent="0">
              <a:buNone/>
            </a:pPr>
            <a:r>
              <a:rPr lang="en-US" dirty="0">
                <a:effectLst/>
                <a:latin typeface="Consolas" panose="020B0609020204030204" pitchFamily="49" charset="0"/>
              </a:rPr>
              <a:t>               </a:t>
            </a:r>
          </a:p>
          <a:p>
            <a:pPr marL="0" indent="0">
              <a:buNone/>
            </a:pPr>
            <a:r>
              <a:rPr lang="en-US" dirty="0">
                <a:effectLst/>
                <a:latin typeface="Consolas" panose="020B0609020204030204" pitchFamily="49" charset="0"/>
              </a:rPr>
              <a:t>            },</a:t>
            </a:r>
          </a:p>
          <a:p>
            <a:pPr marL="0" indent="0">
              <a:buNone/>
            </a:pPr>
            <a:r>
              <a:rPr lang="en-US" dirty="0">
                <a:effectLst/>
                <a:latin typeface="Consolas" panose="020B0609020204030204" pitchFamily="49" charset="0"/>
              </a:rPr>
              <a:t>        }</a:t>
            </a:r>
            <a:endParaRPr lang="en-US" dirty="0"/>
          </a:p>
        </p:txBody>
      </p:sp>
      <p:sp>
        <p:nvSpPr>
          <p:cNvPr id="4" name="Footer Placeholder 3">
            <a:extLst>
              <a:ext uri="{FF2B5EF4-FFF2-40B4-BE49-F238E27FC236}">
                <a16:creationId xmlns:a16="http://schemas.microsoft.com/office/drawing/2014/main" id="{3A30BF60-4761-4CB2-9914-0079EEEED306}"/>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2419601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A21C-38EE-4621-A8B3-F307D406697F}"/>
              </a:ext>
            </a:extLst>
          </p:cNvPr>
          <p:cNvSpPr>
            <a:spLocks noGrp="1"/>
          </p:cNvSpPr>
          <p:nvPr>
            <p:ph type="title"/>
          </p:nvPr>
        </p:nvSpPr>
        <p:spPr/>
        <p:txBody>
          <a:bodyPr>
            <a:normAutofit/>
          </a:bodyPr>
          <a:lstStyle/>
          <a:p>
            <a:r>
              <a:rPr lang="en-US" sz="4000" b="1" dirty="0">
                <a:solidFill>
                  <a:srgbClr val="00B176"/>
                </a:solidFill>
                <a:latin typeface="Podkova"/>
              </a:rPr>
              <a:t>Project kind of</a:t>
            </a:r>
          </a:p>
        </p:txBody>
      </p:sp>
      <p:sp>
        <p:nvSpPr>
          <p:cNvPr id="3" name="Content Placeholder 2">
            <a:extLst>
              <a:ext uri="{FF2B5EF4-FFF2-40B4-BE49-F238E27FC236}">
                <a16:creationId xmlns:a16="http://schemas.microsoft.com/office/drawing/2014/main" id="{9390116F-803B-404B-B3F3-E24522AEBE17}"/>
              </a:ext>
            </a:extLst>
          </p:cNvPr>
          <p:cNvSpPr>
            <a:spLocks noGrp="1"/>
          </p:cNvSpPr>
          <p:nvPr>
            <p:ph idx="1"/>
          </p:nvPr>
        </p:nvSpPr>
        <p:spPr/>
        <p:txBody>
          <a:bodyPr>
            <a:normAutofit/>
          </a:bodyPr>
          <a:lstStyle/>
          <a:p>
            <a:pPr marL="0" indent="0">
              <a:buNone/>
            </a:pPr>
            <a:r>
              <a:rPr lang="en-US" dirty="0">
                <a:effectLst/>
                <a:latin typeface="Consolas" panose="020B0609020204030204" pitchFamily="49" charset="0"/>
              </a:rPr>
              <a:t> </a:t>
            </a:r>
            <a:r>
              <a:rPr lang="en-US" dirty="0" err="1">
                <a:effectLst/>
                <a:latin typeface="Consolas" panose="020B0609020204030204" pitchFamily="49" charset="0"/>
              </a:rPr>
              <a:t>user.login</a:t>
            </a:r>
            <a:r>
              <a:rPr lang="en-US" dirty="0">
                <a:effectLst/>
                <a:latin typeface="Consolas" panose="020B0609020204030204" pitchFamily="49" charset="0"/>
              </a:rPr>
              <a:t>();</a:t>
            </a:r>
          </a:p>
          <a:p>
            <a:pPr marL="0" indent="0">
              <a:buNone/>
            </a:pPr>
            <a:r>
              <a:rPr lang="en-US" dirty="0">
                <a:effectLst/>
                <a:latin typeface="Consolas" panose="020B0609020204030204" pitchFamily="49" charset="0"/>
              </a:rPr>
              <a:t>        </a:t>
            </a:r>
            <a:r>
              <a:rPr lang="en-US" dirty="0" err="1">
                <a:effectLst/>
                <a:latin typeface="Consolas" panose="020B0609020204030204" pitchFamily="49" charset="0"/>
              </a:rPr>
              <a:t>user.logblogs</a:t>
            </a:r>
            <a:r>
              <a:rPr lang="en-US" dirty="0">
                <a:effectLst/>
                <a:latin typeface="Consolas" panose="020B0609020204030204" pitchFamily="49" charset="0"/>
              </a:rPr>
              <a:t>();</a:t>
            </a:r>
          </a:p>
          <a:p>
            <a:pPr marL="0" indent="0">
              <a:buNone/>
            </a:pPr>
            <a:r>
              <a:rPr lang="en-US" dirty="0">
                <a:effectLst/>
                <a:latin typeface="Consolas" panose="020B0609020204030204" pitchFamily="49" charset="0"/>
              </a:rPr>
              <a:t>        </a:t>
            </a:r>
            <a:r>
              <a:rPr lang="en-US" dirty="0" err="1">
                <a:effectLst/>
                <a:latin typeface="Consolas" panose="020B0609020204030204" pitchFamily="49" charset="0"/>
              </a:rPr>
              <a:t>user.logout</a:t>
            </a:r>
            <a:r>
              <a:rPr lang="en-US" dirty="0">
                <a:effectLst/>
                <a:latin typeface="Consolas" panose="020B0609020204030204" pitchFamily="49" charset="0"/>
              </a:rPr>
              <a:t>();</a:t>
            </a:r>
          </a:p>
          <a:p>
            <a:pPr marL="0" indent="0">
              <a:buNone/>
            </a:pPr>
            <a:endParaRPr lang="en-US" dirty="0">
              <a:effectLst/>
              <a:latin typeface="Consolas" panose="020B0609020204030204" pitchFamily="49" charset="0"/>
            </a:endParaRPr>
          </a:p>
          <a:p>
            <a:pPr marL="0" indent="0">
              <a:buNone/>
            </a:pPr>
            <a:r>
              <a:rPr lang="en-US" dirty="0">
                <a:effectLst/>
                <a:latin typeface="Consolas" panose="020B0609020204030204" pitchFamily="49" charset="0"/>
              </a:rPr>
              <a:t>    &lt;/script&gt;</a:t>
            </a:r>
          </a:p>
          <a:p>
            <a:pPr marL="0" indent="0">
              <a:buNone/>
            </a:pPr>
            <a:r>
              <a:rPr lang="en-US" dirty="0">
                <a:effectLst/>
                <a:latin typeface="Consolas" panose="020B0609020204030204" pitchFamily="49" charset="0"/>
              </a:rPr>
              <a:t>&lt;/body&gt;</a:t>
            </a:r>
          </a:p>
          <a:p>
            <a:pPr marL="0" indent="0">
              <a:buNone/>
            </a:pPr>
            <a:r>
              <a:rPr lang="en-US" dirty="0">
                <a:effectLst/>
                <a:latin typeface="Consolas" panose="020B0609020204030204" pitchFamily="49" charset="0"/>
              </a:rPr>
              <a:t>&lt;/html&gt;</a:t>
            </a:r>
            <a:endParaRPr lang="en-US" dirty="0"/>
          </a:p>
        </p:txBody>
      </p:sp>
      <p:sp>
        <p:nvSpPr>
          <p:cNvPr id="4" name="Footer Placeholder 3">
            <a:extLst>
              <a:ext uri="{FF2B5EF4-FFF2-40B4-BE49-F238E27FC236}">
                <a16:creationId xmlns:a16="http://schemas.microsoft.com/office/drawing/2014/main" id="{7B01BA53-B5D0-43D5-B079-FE2B40BF559D}"/>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1387007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8B83-23E0-4F27-A336-84C6E408685C}"/>
              </a:ext>
            </a:extLst>
          </p:cNvPr>
          <p:cNvSpPr>
            <a:spLocks noGrp="1"/>
          </p:cNvSpPr>
          <p:nvPr>
            <p:ph type="title"/>
          </p:nvPr>
        </p:nvSpPr>
        <p:spPr/>
        <p:txBody>
          <a:bodyPr>
            <a:normAutofit/>
          </a:bodyPr>
          <a:lstStyle/>
          <a:p>
            <a:r>
              <a:rPr lang="en-US" sz="4000" b="1" dirty="0">
                <a:solidFill>
                  <a:srgbClr val="00B176"/>
                </a:solidFill>
                <a:latin typeface="Podkova"/>
              </a:rPr>
              <a:t>Exercise</a:t>
            </a:r>
          </a:p>
        </p:txBody>
      </p:sp>
      <p:sp>
        <p:nvSpPr>
          <p:cNvPr id="3" name="Content Placeholder 2">
            <a:extLst>
              <a:ext uri="{FF2B5EF4-FFF2-40B4-BE49-F238E27FC236}">
                <a16:creationId xmlns:a16="http://schemas.microsoft.com/office/drawing/2014/main" id="{89E9277F-7518-4C45-9F44-6C28CCA3BD71}"/>
              </a:ext>
            </a:extLst>
          </p:cNvPr>
          <p:cNvSpPr>
            <a:spLocks noGrp="1"/>
          </p:cNvSpPr>
          <p:nvPr>
            <p:ph idx="1"/>
          </p:nvPr>
        </p:nvSpPr>
        <p:spPr/>
        <p:txBody>
          <a:bodyPr/>
          <a:lstStyle/>
          <a:p>
            <a:r>
              <a:rPr lang="en-US" dirty="0"/>
              <a:t>Create an empty object user.</a:t>
            </a:r>
          </a:p>
          <a:p>
            <a:r>
              <a:rPr lang="en-US" dirty="0"/>
              <a:t>Add the property name with the value John.</a:t>
            </a:r>
          </a:p>
          <a:p>
            <a:r>
              <a:rPr lang="en-US" dirty="0"/>
              <a:t>Add the property surname with the value Smith.</a:t>
            </a:r>
          </a:p>
          <a:p>
            <a:r>
              <a:rPr lang="en-US" dirty="0"/>
              <a:t>Change the value of the name to Pete.</a:t>
            </a:r>
          </a:p>
          <a:p>
            <a:r>
              <a:rPr lang="en-US" dirty="0"/>
              <a:t>Remove the property name from the object.</a:t>
            </a:r>
          </a:p>
        </p:txBody>
      </p:sp>
      <p:sp>
        <p:nvSpPr>
          <p:cNvPr id="4" name="Footer Placeholder 3">
            <a:extLst>
              <a:ext uri="{FF2B5EF4-FFF2-40B4-BE49-F238E27FC236}">
                <a16:creationId xmlns:a16="http://schemas.microsoft.com/office/drawing/2014/main" id="{D344E43B-E64B-4BED-A418-873A53C068A7}"/>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961624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A63-6616-40EB-8B9A-BB78DEFD98F2}"/>
              </a:ext>
            </a:extLst>
          </p:cNvPr>
          <p:cNvSpPr>
            <a:spLocks noGrp="1"/>
          </p:cNvSpPr>
          <p:nvPr>
            <p:ph type="title"/>
          </p:nvPr>
        </p:nvSpPr>
        <p:spPr/>
        <p:txBody>
          <a:bodyPr/>
          <a:lstStyle/>
          <a:p>
            <a:r>
              <a:rPr lang="en-US" sz="4400" b="1" dirty="0">
                <a:solidFill>
                  <a:srgbClr val="00B176"/>
                </a:solidFill>
                <a:latin typeface="Podkova"/>
              </a:rPr>
              <a:t>Comment</a:t>
            </a:r>
            <a:endParaRPr lang="en-US" dirty="0"/>
          </a:p>
        </p:txBody>
      </p:sp>
      <p:sp>
        <p:nvSpPr>
          <p:cNvPr id="3" name="Content Placeholder 2">
            <a:extLst>
              <a:ext uri="{FF2B5EF4-FFF2-40B4-BE49-F238E27FC236}">
                <a16:creationId xmlns:a16="http://schemas.microsoft.com/office/drawing/2014/main" id="{7EC7BE1D-C422-440C-99CE-1202B238B745}"/>
              </a:ext>
            </a:extLst>
          </p:cNvPr>
          <p:cNvSpPr>
            <a:spLocks noGrp="1"/>
          </p:cNvSpPr>
          <p:nvPr>
            <p:ph idx="1"/>
          </p:nvPr>
        </p:nvSpPr>
        <p:spPr/>
        <p:txBody>
          <a:bodyPr/>
          <a:lstStyle/>
          <a:p>
            <a:r>
              <a:rPr lang="en-US" dirty="0"/>
              <a:t>//</a:t>
            </a:r>
          </a:p>
          <a:p>
            <a:r>
              <a:rPr lang="en-US" dirty="0"/>
              <a:t>/* */</a:t>
            </a:r>
          </a:p>
        </p:txBody>
      </p:sp>
      <p:sp>
        <p:nvSpPr>
          <p:cNvPr id="4" name="Footer Placeholder 3">
            <a:extLst>
              <a:ext uri="{FF2B5EF4-FFF2-40B4-BE49-F238E27FC236}">
                <a16:creationId xmlns:a16="http://schemas.microsoft.com/office/drawing/2014/main" id="{7C79C886-2C68-4C6C-8632-560D257104DF}"/>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7741432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8B83-23E0-4F27-A336-84C6E408685C}"/>
              </a:ext>
            </a:extLst>
          </p:cNvPr>
          <p:cNvSpPr>
            <a:spLocks noGrp="1"/>
          </p:cNvSpPr>
          <p:nvPr>
            <p:ph type="title"/>
          </p:nvPr>
        </p:nvSpPr>
        <p:spPr/>
        <p:txBody>
          <a:bodyPr>
            <a:normAutofit/>
          </a:bodyPr>
          <a:lstStyle/>
          <a:p>
            <a:r>
              <a:rPr lang="en-US" sz="4000" b="1" dirty="0">
                <a:solidFill>
                  <a:srgbClr val="00B176"/>
                </a:solidFill>
                <a:latin typeface="Podkova"/>
              </a:rPr>
              <a:t>Exercise</a:t>
            </a:r>
          </a:p>
        </p:txBody>
      </p:sp>
      <p:sp>
        <p:nvSpPr>
          <p:cNvPr id="3" name="Content Placeholder 2">
            <a:extLst>
              <a:ext uri="{FF2B5EF4-FFF2-40B4-BE49-F238E27FC236}">
                <a16:creationId xmlns:a16="http://schemas.microsoft.com/office/drawing/2014/main" id="{89E9277F-7518-4C45-9F44-6C28CCA3BD71}"/>
              </a:ext>
            </a:extLst>
          </p:cNvPr>
          <p:cNvSpPr>
            <a:spLocks noGrp="1"/>
          </p:cNvSpPr>
          <p:nvPr>
            <p:ph idx="1"/>
          </p:nvPr>
        </p:nvSpPr>
        <p:spPr/>
        <p:txBody>
          <a:bodyPr/>
          <a:lstStyle/>
          <a:p>
            <a:pPr marL="0" indent="0">
              <a:buNone/>
            </a:pPr>
            <a:r>
              <a:rPr lang="en-US" dirty="0"/>
              <a:t>let salaries = {</a:t>
            </a:r>
          </a:p>
          <a:p>
            <a:pPr marL="0" indent="0">
              <a:buNone/>
            </a:pPr>
            <a:r>
              <a:rPr lang="en-US" dirty="0"/>
              <a:t>  John: 100,</a:t>
            </a:r>
          </a:p>
          <a:p>
            <a:pPr marL="0" indent="0">
              <a:buNone/>
            </a:pPr>
            <a:r>
              <a:rPr lang="en-US" dirty="0"/>
              <a:t>  Ann: 160,</a:t>
            </a:r>
          </a:p>
          <a:p>
            <a:pPr marL="0" indent="0">
              <a:buNone/>
            </a:pPr>
            <a:r>
              <a:rPr lang="en-US" dirty="0"/>
              <a:t>  Pete: 130</a:t>
            </a:r>
          </a:p>
          <a:p>
            <a:pPr marL="0" indent="0">
              <a:buNone/>
            </a:pPr>
            <a:r>
              <a:rPr lang="en-US" dirty="0"/>
              <a:t>}</a:t>
            </a:r>
          </a:p>
          <a:p>
            <a:endParaRPr lang="en-US" dirty="0"/>
          </a:p>
          <a:p>
            <a:r>
              <a:rPr lang="en-US" dirty="0"/>
              <a:t>Sum of all the values</a:t>
            </a:r>
          </a:p>
        </p:txBody>
      </p:sp>
      <p:sp>
        <p:nvSpPr>
          <p:cNvPr id="4" name="Footer Placeholder 3">
            <a:extLst>
              <a:ext uri="{FF2B5EF4-FFF2-40B4-BE49-F238E27FC236}">
                <a16:creationId xmlns:a16="http://schemas.microsoft.com/office/drawing/2014/main" id="{BDE60CA1-5F3F-4B7E-A5DA-F8FA6752F18F}"/>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5545246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975E-BFA6-4379-9A96-D9DF1D709DB7}"/>
              </a:ext>
            </a:extLst>
          </p:cNvPr>
          <p:cNvSpPr>
            <a:spLocks noGrp="1"/>
          </p:cNvSpPr>
          <p:nvPr>
            <p:ph type="title"/>
          </p:nvPr>
        </p:nvSpPr>
        <p:spPr/>
        <p:txBody>
          <a:bodyPr>
            <a:normAutofit/>
          </a:bodyPr>
          <a:lstStyle/>
          <a:p>
            <a:r>
              <a:rPr lang="en-US" sz="4000" b="1" dirty="0">
                <a:solidFill>
                  <a:srgbClr val="00B176"/>
                </a:solidFill>
                <a:latin typeface="Podkova"/>
              </a:rPr>
              <a:t>Object Reference</a:t>
            </a:r>
          </a:p>
        </p:txBody>
      </p:sp>
      <p:sp>
        <p:nvSpPr>
          <p:cNvPr id="3" name="Content Placeholder 2">
            <a:extLst>
              <a:ext uri="{FF2B5EF4-FFF2-40B4-BE49-F238E27FC236}">
                <a16:creationId xmlns:a16="http://schemas.microsoft.com/office/drawing/2014/main" id="{5A2ED319-3C90-4044-BDB0-886801ACFD3F}"/>
              </a:ext>
            </a:extLst>
          </p:cNvPr>
          <p:cNvSpPr>
            <a:spLocks noGrp="1"/>
          </p:cNvSpPr>
          <p:nvPr>
            <p:ph idx="1"/>
          </p:nvPr>
        </p:nvSpPr>
        <p:spPr/>
        <p:txBody>
          <a:bodyPr/>
          <a:lstStyle/>
          <a:p>
            <a:pPr marL="0" indent="0">
              <a:buNone/>
            </a:pPr>
            <a:r>
              <a:rPr lang="en-US" dirty="0"/>
              <a:t>let user = { name: 'John' };</a:t>
            </a:r>
          </a:p>
          <a:p>
            <a:pPr marL="0" indent="0">
              <a:buNone/>
            </a:pPr>
            <a:endParaRPr lang="en-US" dirty="0"/>
          </a:p>
          <a:p>
            <a:pPr marL="0" indent="0">
              <a:buNone/>
            </a:pPr>
            <a:r>
              <a:rPr lang="en-US" dirty="0"/>
              <a:t>let admin = user;</a:t>
            </a:r>
          </a:p>
          <a:p>
            <a:pPr marL="0" indent="0">
              <a:buNone/>
            </a:pPr>
            <a:endParaRPr lang="en-US" dirty="0"/>
          </a:p>
          <a:p>
            <a:pPr marL="0" indent="0">
              <a:buNone/>
            </a:pPr>
            <a:r>
              <a:rPr lang="en-US" dirty="0"/>
              <a:t>admin.name = 'Pete’; </a:t>
            </a:r>
          </a:p>
          <a:p>
            <a:pPr marL="0" indent="0">
              <a:buNone/>
            </a:pPr>
            <a:endParaRPr lang="en-US" dirty="0"/>
          </a:p>
          <a:p>
            <a:pPr marL="0" indent="0">
              <a:buNone/>
            </a:pPr>
            <a:r>
              <a:rPr lang="en-US" dirty="0"/>
              <a:t>alert(user.name);</a:t>
            </a:r>
          </a:p>
        </p:txBody>
      </p:sp>
      <p:sp>
        <p:nvSpPr>
          <p:cNvPr id="4" name="Footer Placeholder 3">
            <a:extLst>
              <a:ext uri="{FF2B5EF4-FFF2-40B4-BE49-F238E27FC236}">
                <a16:creationId xmlns:a16="http://schemas.microsoft.com/office/drawing/2014/main" id="{62B70802-361F-4CAF-A5CB-080B3C21622B}"/>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5696287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975E-BFA6-4379-9A96-D9DF1D709DB7}"/>
              </a:ext>
            </a:extLst>
          </p:cNvPr>
          <p:cNvSpPr>
            <a:spLocks noGrp="1"/>
          </p:cNvSpPr>
          <p:nvPr>
            <p:ph type="title"/>
          </p:nvPr>
        </p:nvSpPr>
        <p:spPr/>
        <p:txBody>
          <a:bodyPr>
            <a:normAutofit/>
          </a:bodyPr>
          <a:lstStyle/>
          <a:p>
            <a:r>
              <a:rPr lang="en-US" sz="4000" b="1" dirty="0">
                <a:solidFill>
                  <a:srgbClr val="00B176"/>
                </a:solidFill>
                <a:latin typeface="Podkova"/>
              </a:rPr>
              <a:t>Object Reference - Compare</a:t>
            </a:r>
          </a:p>
        </p:txBody>
      </p:sp>
      <p:sp>
        <p:nvSpPr>
          <p:cNvPr id="3" name="Content Placeholder 2">
            <a:extLst>
              <a:ext uri="{FF2B5EF4-FFF2-40B4-BE49-F238E27FC236}">
                <a16:creationId xmlns:a16="http://schemas.microsoft.com/office/drawing/2014/main" id="{5A2ED319-3C90-4044-BDB0-886801ACFD3F}"/>
              </a:ext>
            </a:extLst>
          </p:cNvPr>
          <p:cNvSpPr>
            <a:spLocks noGrp="1"/>
          </p:cNvSpPr>
          <p:nvPr>
            <p:ph idx="1"/>
          </p:nvPr>
        </p:nvSpPr>
        <p:spPr>
          <a:xfrm>
            <a:off x="838200" y="1825625"/>
            <a:ext cx="3396175" cy="4351338"/>
          </a:xfrm>
        </p:spPr>
        <p:txBody>
          <a:bodyPr/>
          <a:lstStyle/>
          <a:p>
            <a:pPr marL="0" indent="0">
              <a:buNone/>
            </a:pPr>
            <a:r>
              <a:rPr lang="en-US" dirty="0"/>
              <a:t>let a = {};</a:t>
            </a:r>
          </a:p>
          <a:p>
            <a:pPr marL="0" indent="0">
              <a:buNone/>
            </a:pPr>
            <a:r>
              <a:rPr lang="en-US" dirty="0"/>
              <a:t>let b = a; </a:t>
            </a:r>
          </a:p>
          <a:p>
            <a:pPr marL="0" indent="0">
              <a:buNone/>
            </a:pPr>
            <a:endParaRPr lang="en-US" dirty="0"/>
          </a:p>
          <a:p>
            <a:pPr marL="0" indent="0">
              <a:buNone/>
            </a:pPr>
            <a:r>
              <a:rPr lang="en-US" dirty="0"/>
              <a:t>alert( a == b ); </a:t>
            </a:r>
          </a:p>
          <a:p>
            <a:pPr marL="0" indent="0">
              <a:buNone/>
            </a:pPr>
            <a:r>
              <a:rPr lang="en-US" dirty="0"/>
              <a:t>alert( a === b );</a:t>
            </a:r>
          </a:p>
        </p:txBody>
      </p:sp>
      <p:sp>
        <p:nvSpPr>
          <p:cNvPr id="4" name="Content Placeholder 2">
            <a:extLst>
              <a:ext uri="{FF2B5EF4-FFF2-40B4-BE49-F238E27FC236}">
                <a16:creationId xmlns:a16="http://schemas.microsoft.com/office/drawing/2014/main" id="{C6796F4E-C8B5-4187-BA93-4FEB09724926}"/>
              </a:ext>
            </a:extLst>
          </p:cNvPr>
          <p:cNvSpPr txBox="1">
            <a:spLocks/>
          </p:cNvSpPr>
          <p:nvPr/>
        </p:nvSpPr>
        <p:spPr>
          <a:xfrm>
            <a:off x="4887350" y="1825625"/>
            <a:ext cx="33961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let a = {};</a:t>
            </a:r>
          </a:p>
          <a:p>
            <a:pPr marL="0" indent="0">
              <a:buFont typeface="Arial" panose="020B0604020202020204" pitchFamily="34" charset="0"/>
              <a:buNone/>
            </a:pPr>
            <a:r>
              <a:rPr lang="en-US" dirty="0"/>
              <a:t>let b = {};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alert( a == b ); </a:t>
            </a:r>
          </a:p>
          <a:p>
            <a:pPr marL="0" indent="0">
              <a:buFont typeface="Arial" panose="020B0604020202020204" pitchFamily="34" charset="0"/>
              <a:buNone/>
            </a:pPr>
            <a:r>
              <a:rPr lang="en-US" dirty="0"/>
              <a:t>alert( a === b );</a:t>
            </a:r>
          </a:p>
        </p:txBody>
      </p:sp>
      <p:sp>
        <p:nvSpPr>
          <p:cNvPr id="5" name="Footer Placeholder 4">
            <a:extLst>
              <a:ext uri="{FF2B5EF4-FFF2-40B4-BE49-F238E27FC236}">
                <a16:creationId xmlns:a16="http://schemas.microsoft.com/office/drawing/2014/main" id="{5764B725-80D6-447F-9A67-28954F0D8B24}"/>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2662734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975E-BFA6-4379-9A96-D9DF1D709DB7}"/>
              </a:ext>
            </a:extLst>
          </p:cNvPr>
          <p:cNvSpPr>
            <a:spLocks noGrp="1"/>
          </p:cNvSpPr>
          <p:nvPr>
            <p:ph type="title"/>
          </p:nvPr>
        </p:nvSpPr>
        <p:spPr/>
        <p:txBody>
          <a:bodyPr>
            <a:normAutofit/>
          </a:bodyPr>
          <a:lstStyle/>
          <a:p>
            <a:r>
              <a:rPr lang="en-US" sz="4000" b="1" dirty="0">
                <a:solidFill>
                  <a:srgbClr val="00B176"/>
                </a:solidFill>
                <a:latin typeface="Podkova"/>
              </a:rPr>
              <a:t>Object Reference</a:t>
            </a:r>
          </a:p>
        </p:txBody>
      </p:sp>
      <p:sp>
        <p:nvSpPr>
          <p:cNvPr id="3" name="Content Placeholder 2">
            <a:extLst>
              <a:ext uri="{FF2B5EF4-FFF2-40B4-BE49-F238E27FC236}">
                <a16:creationId xmlns:a16="http://schemas.microsoft.com/office/drawing/2014/main" id="{5A2ED319-3C90-4044-BDB0-886801ACFD3F}"/>
              </a:ext>
            </a:extLst>
          </p:cNvPr>
          <p:cNvSpPr>
            <a:spLocks noGrp="1"/>
          </p:cNvSpPr>
          <p:nvPr>
            <p:ph idx="1"/>
          </p:nvPr>
        </p:nvSpPr>
        <p:spPr>
          <a:xfrm>
            <a:off x="838200" y="1825625"/>
            <a:ext cx="3550920" cy="4351338"/>
          </a:xfrm>
        </p:spPr>
        <p:txBody>
          <a:bodyPr>
            <a:normAutofit/>
          </a:bodyPr>
          <a:lstStyle/>
          <a:p>
            <a:pPr marL="0" indent="0">
              <a:buNone/>
            </a:pPr>
            <a:r>
              <a:rPr lang="en-US" dirty="0"/>
              <a:t>let user = {</a:t>
            </a:r>
          </a:p>
          <a:p>
            <a:pPr marL="0" indent="0">
              <a:buNone/>
            </a:pPr>
            <a:r>
              <a:rPr lang="en-US" dirty="0"/>
              <a:t>  name: "John",</a:t>
            </a:r>
          </a:p>
          <a:p>
            <a:pPr marL="0" indent="0">
              <a:buNone/>
            </a:pPr>
            <a:r>
              <a:rPr lang="en-US" dirty="0"/>
              <a:t>  age: 30</a:t>
            </a:r>
          </a:p>
          <a:p>
            <a:pPr marL="0" indent="0">
              <a:buNone/>
            </a:pPr>
            <a:r>
              <a:rPr lang="en-US" dirty="0"/>
              <a:t>};</a:t>
            </a:r>
          </a:p>
          <a:p>
            <a:pPr marL="0" indent="0">
              <a:buNone/>
            </a:pPr>
            <a:endParaRPr lang="en-US" dirty="0"/>
          </a:p>
          <a:p>
            <a:pPr marL="0" indent="0">
              <a:buNone/>
            </a:pPr>
            <a:r>
              <a:rPr lang="en-US" dirty="0"/>
              <a:t>let clone = {}; </a:t>
            </a:r>
          </a:p>
          <a:p>
            <a:pPr marL="0" indent="0">
              <a:buNone/>
            </a:pPr>
            <a:endParaRPr lang="en-US" dirty="0"/>
          </a:p>
        </p:txBody>
      </p:sp>
      <p:sp>
        <p:nvSpPr>
          <p:cNvPr id="5" name="TextBox 4">
            <a:extLst>
              <a:ext uri="{FF2B5EF4-FFF2-40B4-BE49-F238E27FC236}">
                <a16:creationId xmlns:a16="http://schemas.microsoft.com/office/drawing/2014/main" id="{E529792C-D1EB-4733-AABA-D1F4B1968F05}"/>
              </a:ext>
            </a:extLst>
          </p:cNvPr>
          <p:cNvSpPr txBox="1"/>
          <p:nvPr/>
        </p:nvSpPr>
        <p:spPr>
          <a:xfrm>
            <a:off x="5117123" y="2027815"/>
            <a:ext cx="6098344" cy="3060325"/>
          </a:xfrm>
          <a:prstGeom prst="rect">
            <a:avLst/>
          </a:prstGeom>
          <a:noFill/>
        </p:spPr>
        <p:txBody>
          <a:bodyPr wrap="square">
            <a:spAutoFit/>
          </a:bodyPr>
          <a:lstStyle/>
          <a:p>
            <a:pPr>
              <a:lnSpc>
                <a:spcPct val="90000"/>
              </a:lnSpc>
              <a:spcBef>
                <a:spcPts val="1000"/>
              </a:spcBef>
            </a:pPr>
            <a:r>
              <a:rPr lang="en-US" sz="2800" dirty="0"/>
              <a:t>for (let key in user) {</a:t>
            </a:r>
          </a:p>
          <a:p>
            <a:pPr>
              <a:lnSpc>
                <a:spcPct val="90000"/>
              </a:lnSpc>
              <a:spcBef>
                <a:spcPts val="1000"/>
              </a:spcBef>
            </a:pPr>
            <a:r>
              <a:rPr lang="en-US" sz="2800" dirty="0"/>
              <a:t>  clone[key] = user[key];</a:t>
            </a:r>
          </a:p>
          <a:p>
            <a:pPr>
              <a:lnSpc>
                <a:spcPct val="90000"/>
              </a:lnSpc>
              <a:spcBef>
                <a:spcPts val="1000"/>
              </a:spcBef>
            </a:pPr>
            <a:r>
              <a:rPr lang="en-US" sz="2800" dirty="0"/>
              <a:t>}</a:t>
            </a:r>
          </a:p>
          <a:p>
            <a:pPr>
              <a:lnSpc>
                <a:spcPct val="90000"/>
              </a:lnSpc>
              <a:spcBef>
                <a:spcPts val="1000"/>
              </a:spcBef>
            </a:pPr>
            <a:r>
              <a:rPr lang="en-US" sz="2800" dirty="0"/>
              <a:t>clone.name = "Pete"; </a:t>
            </a:r>
          </a:p>
          <a:p>
            <a:pPr>
              <a:lnSpc>
                <a:spcPct val="90000"/>
              </a:lnSpc>
              <a:spcBef>
                <a:spcPts val="1000"/>
              </a:spcBef>
            </a:pPr>
            <a:endParaRPr lang="en-US" sz="2800" dirty="0"/>
          </a:p>
          <a:p>
            <a:pPr>
              <a:lnSpc>
                <a:spcPct val="90000"/>
              </a:lnSpc>
              <a:spcBef>
                <a:spcPts val="1000"/>
              </a:spcBef>
            </a:pPr>
            <a:r>
              <a:rPr lang="en-US" sz="2800" dirty="0"/>
              <a:t>alert( user.name );</a:t>
            </a:r>
          </a:p>
        </p:txBody>
      </p:sp>
      <p:sp>
        <p:nvSpPr>
          <p:cNvPr id="4" name="Footer Placeholder 3">
            <a:extLst>
              <a:ext uri="{FF2B5EF4-FFF2-40B4-BE49-F238E27FC236}">
                <a16:creationId xmlns:a16="http://schemas.microsoft.com/office/drawing/2014/main" id="{37BF00C3-BD40-4A9B-8AB2-CE2E1EC60822}"/>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7325306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975E-BFA6-4379-9A96-D9DF1D709DB7}"/>
              </a:ext>
            </a:extLst>
          </p:cNvPr>
          <p:cNvSpPr>
            <a:spLocks noGrp="1"/>
          </p:cNvSpPr>
          <p:nvPr>
            <p:ph type="title"/>
          </p:nvPr>
        </p:nvSpPr>
        <p:spPr/>
        <p:txBody>
          <a:bodyPr>
            <a:normAutofit/>
          </a:bodyPr>
          <a:lstStyle/>
          <a:p>
            <a:r>
              <a:rPr lang="en-US" sz="4000" b="1" dirty="0">
                <a:solidFill>
                  <a:srgbClr val="00B176"/>
                </a:solidFill>
                <a:latin typeface="Podkova"/>
              </a:rPr>
              <a:t>Object Assign</a:t>
            </a:r>
          </a:p>
        </p:txBody>
      </p:sp>
      <p:sp>
        <p:nvSpPr>
          <p:cNvPr id="3" name="Content Placeholder 2">
            <a:extLst>
              <a:ext uri="{FF2B5EF4-FFF2-40B4-BE49-F238E27FC236}">
                <a16:creationId xmlns:a16="http://schemas.microsoft.com/office/drawing/2014/main" id="{5A2ED319-3C90-4044-BDB0-886801ACFD3F}"/>
              </a:ext>
            </a:extLst>
          </p:cNvPr>
          <p:cNvSpPr>
            <a:spLocks noGrp="1"/>
          </p:cNvSpPr>
          <p:nvPr>
            <p:ph idx="1"/>
          </p:nvPr>
        </p:nvSpPr>
        <p:spPr/>
        <p:txBody>
          <a:bodyPr>
            <a:normAutofit/>
          </a:bodyPr>
          <a:lstStyle/>
          <a:p>
            <a:pPr marL="0" indent="0">
              <a:buNone/>
            </a:pPr>
            <a:r>
              <a:rPr lang="en-US" dirty="0"/>
              <a:t>const target = { a: 1, b: 2 };</a:t>
            </a:r>
          </a:p>
          <a:p>
            <a:pPr marL="0" indent="0">
              <a:buNone/>
            </a:pPr>
            <a:r>
              <a:rPr lang="en-US" dirty="0"/>
              <a:t>const source = { b: 4, c: 5 };</a:t>
            </a:r>
          </a:p>
          <a:p>
            <a:pPr marL="0" indent="0">
              <a:buNone/>
            </a:pPr>
            <a:endParaRPr lang="en-US" dirty="0"/>
          </a:p>
          <a:p>
            <a:pPr marL="0" indent="0">
              <a:buNone/>
            </a:pPr>
            <a:r>
              <a:rPr lang="en-US" dirty="0"/>
              <a:t>const </a:t>
            </a:r>
            <a:r>
              <a:rPr lang="en-US" dirty="0" err="1"/>
              <a:t>returnedTarget</a:t>
            </a:r>
            <a:r>
              <a:rPr lang="en-US" dirty="0"/>
              <a:t> = </a:t>
            </a:r>
            <a:r>
              <a:rPr lang="en-US" dirty="0" err="1"/>
              <a:t>Object.assign</a:t>
            </a:r>
            <a:r>
              <a:rPr lang="en-US" dirty="0"/>
              <a:t>(target, source);</a:t>
            </a:r>
          </a:p>
          <a:p>
            <a:pPr marL="0" indent="0">
              <a:buNone/>
            </a:pPr>
            <a:endParaRPr lang="en-US" dirty="0"/>
          </a:p>
          <a:p>
            <a:pPr marL="0" indent="0">
              <a:buNone/>
            </a:pPr>
            <a:r>
              <a:rPr lang="en-US" dirty="0"/>
              <a:t>console.log(target);</a:t>
            </a:r>
          </a:p>
          <a:p>
            <a:pPr marL="0" indent="0">
              <a:buNone/>
            </a:pPr>
            <a:r>
              <a:rPr lang="en-US" dirty="0"/>
              <a:t>console.log(</a:t>
            </a:r>
            <a:r>
              <a:rPr lang="en-US" dirty="0" err="1"/>
              <a:t>returnedTarget</a:t>
            </a:r>
            <a:r>
              <a:rPr lang="en-US" dirty="0"/>
              <a:t>);</a:t>
            </a:r>
          </a:p>
        </p:txBody>
      </p:sp>
      <p:sp>
        <p:nvSpPr>
          <p:cNvPr id="4" name="Footer Placeholder 3">
            <a:extLst>
              <a:ext uri="{FF2B5EF4-FFF2-40B4-BE49-F238E27FC236}">
                <a16:creationId xmlns:a16="http://schemas.microsoft.com/office/drawing/2014/main" id="{AC472515-A450-4D50-8C11-D027AE3E61F1}"/>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25260453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A98D-BD98-4331-9D7F-F38DF7AB7628}"/>
              </a:ext>
            </a:extLst>
          </p:cNvPr>
          <p:cNvSpPr>
            <a:spLocks noGrp="1"/>
          </p:cNvSpPr>
          <p:nvPr>
            <p:ph type="title"/>
          </p:nvPr>
        </p:nvSpPr>
        <p:spPr/>
        <p:txBody>
          <a:bodyPr>
            <a:normAutofit/>
          </a:bodyPr>
          <a:lstStyle/>
          <a:p>
            <a:r>
              <a:rPr lang="en-US" sz="4000" b="1" dirty="0">
                <a:solidFill>
                  <a:srgbClr val="00B176"/>
                </a:solidFill>
                <a:latin typeface="Podkova"/>
              </a:rPr>
              <a:t>Map Function – It is like loop</a:t>
            </a:r>
          </a:p>
        </p:txBody>
      </p:sp>
      <p:sp>
        <p:nvSpPr>
          <p:cNvPr id="3" name="Content Placeholder 2">
            <a:extLst>
              <a:ext uri="{FF2B5EF4-FFF2-40B4-BE49-F238E27FC236}">
                <a16:creationId xmlns:a16="http://schemas.microsoft.com/office/drawing/2014/main" id="{6B6B8E3C-A4B4-404E-A2BD-FD92960911F6}"/>
              </a:ext>
            </a:extLst>
          </p:cNvPr>
          <p:cNvSpPr>
            <a:spLocks noGrp="1"/>
          </p:cNvSpPr>
          <p:nvPr>
            <p:ph idx="1"/>
          </p:nvPr>
        </p:nvSpPr>
        <p:spPr/>
        <p:txBody>
          <a:bodyPr>
            <a:normAutofit fontScale="92500" lnSpcReduction="20000"/>
          </a:bodyPr>
          <a:lstStyle/>
          <a:p>
            <a:pPr marL="0" indent="0">
              <a:buNone/>
            </a:pPr>
            <a:r>
              <a:rPr lang="en-US" sz="3300" b="0" dirty="0">
                <a:effectLst/>
                <a:latin typeface="Consolas" panose="020B0609020204030204" pitchFamily="49" charset="0"/>
              </a:rPr>
              <a:t>let a=[11,22,33,44];</a:t>
            </a:r>
          </a:p>
          <a:p>
            <a:pPr marL="0" indent="0">
              <a:buNone/>
            </a:pPr>
            <a:endParaRPr lang="en-US" sz="3300" b="0" dirty="0">
              <a:effectLst/>
              <a:latin typeface="Consolas" panose="020B0609020204030204" pitchFamily="49" charset="0"/>
            </a:endParaRPr>
          </a:p>
          <a:p>
            <a:pPr marL="0" indent="0">
              <a:buNone/>
            </a:pPr>
            <a:r>
              <a:rPr lang="en-US" sz="3300" b="0" dirty="0">
                <a:effectLst/>
                <a:latin typeface="Consolas" panose="020B0609020204030204" pitchFamily="49" charset="0"/>
              </a:rPr>
              <a:t>let b=</a:t>
            </a:r>
            <a:r>
              <a:rPr lang="en-US" sz="3300" b="0" dirty="0" err="1">
                <a:effectLst/>
                <a:latin typeface="Consolas" panose="020B0609020204030204" pitchFamily="49" charset="0"/>
              </a:rPr>
              <a:t>a.map</a:t>
            </a:r>
            <a:r>
              <a:rPr lang="en-US" sz="3300" b="0" dirty="0">
                <a:effectLst/>
                <a:latin typeface="Consolas" panose="020B0609020204030204" pitchFamily="49" charset="0"/>
              </a:rPr>
              <a:t>(test);</a:t>
            </a:r>
          </a:p>
          <a:p>
            <a:pPr marL="0" indent="0">
              <a:buNone/>
            </a:pPr>
            <a:endParaRPr lang="en-US" sz="3300" b="0" dirty="0">
              <a:effectLst/>
              <a:latin typeface="Consolas" panose="020B0609020204030204" pitchFamily="49" charset="0"/>
            </a:endParaRPr>
          </a:p>
          <a:p>
            <a:pPr marL="0" indent="0">
              <a:buNone/>
            </a:pPr>
            <a:r>
              <a:rPr lang="en-US" sz="3300" b="0" dirty="0" err="1">
                <a:effectLst/>
                <a:latin typeface="Consolas" panose="020B0609020204030204" pitchFamily="49" charset="0"/>
              </a:rPr>
              <a:t>document.write</a:t>
            </a:r>
            <a:r>
              <a:rPr lang="en-US" sz="3300" b="0" dirty="0">
                <a:effectLst/>
                <a:latin typeface="Consolas" panose="020B0609020204030204" pitchFamily="49" charset="0"/>
              </a:rPr>
              <a:t>(b);</a:t>
            </a:r>
          </a:p>
          <a:p>
            <a:pPr marL="0" indent="0">
              <a:buNone/>
            </a:pPr>
            <a:endParaRPr lang="en-US" sz="3300" b="0" dirty="0">
              <a:effectLst/>
              <a:latin typeface="Consolas" panose="020B0609020204030204" pitchFamily="49" charset="0"/>
            </a:endParaRPr>
          </a:p>
          <a:p>
            <a:pPr marL="0" indent="0">
              <a:buNone/>
            </a:pPr>
            <a:r>
              <a:rPr lang="en-US" sz="3300" b="0" dirty="0">
                <a:effectLst/>
                <a:latin typeface="Consolas" panose="020B0609020204030204" pitchFamily="49" charset="0"/>
              </a:rPr>
              <a:t>function test(x){</a:t>
            </a:r>
          </a:p>
          <a:p>
            <a:pPr marL="0" indent="0">
              <a:buNone/>
            </a:pPr>
            <a:r>
              <a:rPr lang="en-US" sz="3300" b="0" dirty="0">
                <a:effectLst/>
                <a:latin typeface="Consolas" panose="020B0609020204030204" pitchFamily="49" charset="0"/>
              </a:rPr>
              <a:t>	return x*10;</a:t>
            </a:r>
          </a:p>
          <a:p>
            <a:pPr marL="0" indent="0">
              <a:buNone/>
            </a:pPr>
            <a:r>
              <a:rPr lang="en-US" sz="3300" b="0" dirty="0">
                <a:effectLst/>
                <a:latin typeface="Consolas" panose="020B0609020204030204" pitchFamily="49" charset="0"/>
              </a:rPr>
              <a:t>}</a:t>
            </a:r>
          </a:p>
        </p:txBody>
      </p:sp>
      <p:sp>
        <p:nvSpPr>
          <p:cNvPr id="4" name="Footer Placeholder 3">
            <a:extLst>
              <a:ext uri="{FF2B5EF4-FFF2-40B4-BE49-F238E27FC236}">
                <a16:creationId xmlns:a16="http://schemas.microsoft.com/office/drawing/2014/main" id="{93FC70BD-FAA6-4EAE-AF02-474C9D3FE229}"/>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6170515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A98D-BD98-4331-9D7F-F38DF7AB7628}"/>
              </a:ext>
            </a:extLst>
          </p:cNvPr>
          <p:cNvSpPr>
            <a:spLocks noGrp="1"/>
          </p:cNvSpPr>
          <p:nvPr>
            <p:ph type="title"/>
          </p:nvPr>
        </p:nvSpPr>
        <p:spPr/>
        <p:txBody>
          <a:bodyPr>
            <a:normAutofit/>
          </a:bodyPr>
          <a:lstStyle/>
          <a:p>
            <a:r>
              <a:rPr lang="en-US" sz="4000" b="1" dirty="0">
                <a:solidFill>
                  <a:srgbClr val="00B176"/>
                </a:solidFill>
                <a:latin typeface="Podkova"/>
              </a:rPr>
              <a:t>Map Function</a:t>
            </a:r>
          </a:p>
        </p:txBody>
      </p:sp>
      <p:sp>
        <p:nvSpPr>
          <p:cNvPr id="3" name="Content Placeholder 2">
            <a:extLst>
              <a:ext uri="{FF2B5EF4-FFF2-40B4-BE49-F238E27FC236}">
                <a16:creationId xmlns:a16="http://schemas.microsoft.com/office/drawing/2014/main" id="{6B6B8E3C-A4B4-404E-A2BD-FD92960911F6}"/>
              </a:ext>
            </a:extLst>
          </p:cNvPr>
          <p:cNvSpPr>
            <a:spLocks noGrp="1"/>
          </p:cNvSpPr>
          <p:nvPr>
            <p:ph idx="1"/>
          </p:nvPr>
        </p:nvSpPr>
        <p:spPr/>
        <p:txBody>
          <a:bodyPr>
            <a:normAutofit fontScale="62500" lnSpcReduction="20000"/>
          </a:bodyPr>
          <a:lstStyle/>
          <a:p>
            <a:pPr marL="0" indent="0">
              <a:buNone/>
            </a:pPr>
            <a:r>
              <a:rPr lang="en-US" sz="3300" b="0" dirty="0">
                <a:effectLst/>
                <a:latin typeface="Consolas" panose="020B0609020204030204" pitchFamily="49" charset="0"/>
              </a:rPr>
              <a:t> let data=[</a:t>
            </a:r>
          </a:p>
          <a:p>
            <a:pPr marL="0" indent="0">
              <a:buNone/>
            </a:pPr>
            <a:r>
              <a:rPr lang="en-US" sz="3300" b="0" dirty="0">
                <a:effectLst/>
                <a:latin typeface="Consolas" panose="020B0609020204030204" pitchFamily="49" charset="0"/>
              </a:rPr>
              <a:t>            {Name:"Ram",Std:5,Div:"A"},</a:t>
            </a:r>
          </a:p>
          <a:p>
            <a:pPr marL="0" indent="0">
              <a:buNone/>
            </a:pPr>
            <a:r>
              <a:rPr lang="en-US" sz="3300" b="0" dirty="0">
                <a:effectLst/>
                <a:latin typeface="Consolas" panose="020B0609020204030204" pitchFamily="49" charset="0"/>
              </a:rPr>
              <a:t>            {Name:"Anjali",Std:4,Div:"B"},</a:t>
            </a:r>
          </a:p>
          <a:p>
            <a:pPr marL="0" indent="0">
              <a:buNone/>
            </a:pPr>
            <a:r>
              <a:rPr lang="en-US" sz="3300" b="0" dirty="0">
                <a:effectLst/>
                <a:latin typeface="Consolas" panose="020B0609020204030204" pitchFamily="49" charset="0"/>
              </a:rPr>
              <a:t>            {Name:"Rahul",Std:5,Div:"A"},</a:t>
            </a:r>
          </a:p>
          <a:p>
            <a:pPr marL="0" indent="0">
              <a:buNone/>
            </a:pPr>
            <a:r>
              <a:rPr lang="en-US" sz="3300" b="0" dirty="0">
                <a:effectLst/>
                <a:latin typeface="Consolas" panose="020B0609020204030204" pitchFamily="49" charset="0"/>
              </a:rPr>
              <a:t>            {Name:"Simran",Std:3,Div:"B"},</a:t>
            </a:r>
          </a:p>
          <a:p>
            <a:pPr marL="0" indent="0">
              <a:buNone/>
            </a:pPr>
            <a:r>
              <a:rPr lang="en-US" sz="3300" b="0" dirty="0">
                <a:effectLst/>
                <a:latin typeface="Consolas" panose="020B0609020204030204" pitchFamily="49" charset="0"/>
              </a:rPr>
              <a:t>        ];</a:t>
            </a:r>
          </a:p>
          <a:p>
            <a:pPr marL="0" indent="0">
              <a:buNone/>
            </a:pPr>
            <a:br>
              <a:rPr lang="en-US" sz="3300" b="0" dirty="0">
                <a:effectLst/>
                <a:latin typeface="Consolas" panose="020B0609020204030204" pitchFamily="49" charset="0"/>
              </a:rPr>
            </a:br>
            <a:r>
              <a:rPr lang="en-US" sz="3300" b="0" dirty="0">
                <a:effectLst/>
                <a:latin typeface="Consolas" panose="020B0609020204030204" pitchFamily="49" charset="0"/>
              </a:rPr>
              <a:t>        var b=</a:t>
            </a:r>
            <a:r>
              <a:rPr lang="en-US" sz="3300" b="0" dirty="0" err="1">
                <a:effectLst/>
                <a:latin typeface="Consolas" panose="020B0609020204030204" pitchFamily="49" charset="0"/>
              </a:rPr>
              <a:t>data.map</a:t>
            </a:r>
            <a:r>
              <a:rPr lang="en-US" sz="3300" b="0" dirty="0">
                <a:effectLst/>
                <a:latin typeface="Consolas" panose="020B0609020204030204" pitchFamily="49" charset="0"/>
              </a:rPr>
              <a:t>(test);</a:t>
            </a:r>
          </a:p>
          <a:p>
            <a:pPr marL="0" indent="0">
              <a:buNone/>
            </a:pPr>
            <a:r>
              <a:rPr lang="en-US" sz="3300" b="0" dirty="0">
                <a:effectLst/>
                <a:latin typeface="Consolas" panose="020B0609020204030204" pitchFamily="49" charset="0"/>
              </a:rPr>
              <a:t>        </a:t>
            </a:r>
            <a:r>
              <a:rPr lang="en-US" sz="3300" b="0" dirty="0" err="1">
                <a:effectLst/>
                <a:latin typeface="Consolas" panose="020B0609020204030204" pitchFamily="49" charset="0"/>
              </a:rPr>
              <a:t>document.write</a:t>
            </a:r>
            <a:r>
              <a:rPr lang="en-US" sz="3300" b="0" dirty="0">
                <a:effectLst/>
                <a:latin typeface="Consolas" panose="020B0609020204030204" pitchFamily="49" charset="0"/>
              </a:rPr>
              <a:t>(b);</a:t>
            </a:r>
          </a:p>
          <a:p>
            <a:pPr marL="0" indent="0">
              <a:buNone/>
            </a:pPr>
            <a:br>
              <a:rPr lang="en-US" sz="3300" b="0" dirty="0">
                <a:effectLst/>
                <a:latin typeface="Consolas" panose="020B0609020204030204" pitchFamily="49" charset="0"/>
              </a:rPr>
            </a:br>
            <a:r>
              <a:rPr lang="en-US" sz="3300" b="0" dirty="0">
                <a:effectLst/>
                <a:latin typeface="Consolas" panose="020B0609020204030204" pitchFamily="49" charset="0"/>
              </a:rPr>
              <a:t>        function test(x){</a:t>
            </a:r>
          </a:p>
          <a:p>
            <a:pPr marL="0" indent="0">
              <a:buNone/>
            </a:pPr>
            <a:r>
              <a:rPr lang="en-US" sz="3300" b="0" dirty="0">
                <a:effectLst/>
                <a:latin typeface="Consolas" panose="020B0609020204030204" pitchFamily="49" charset="0"/>
              </a:rPr>
              <a:t>            return </a:t>
            </a:r>
            <a:r>
              <a:rPr lang="en-US" sz="3300" b="0" dirty="0" err="1">
                <a:effectLst/>
                <a:latin typeface="Consolas" panose="020B0609020204030204" pitchFamily="49" charset="0"/>
              </a:rPr>
              <a:t>x.Name</a:t>
            </a:r>
            <a:r>
              <a:rPr lang="en-US" sz="3300" b="0" dirty="0">
                <a:effectLst/>
                <a:latin typeface="Consolas" panose="020B0609020204030204" pitchFamily="49" charset="0"/>
              </a:rPr>
              <a:t>;</a:t>
            </a:r>
          </a:p>
          <a:p>
            <a:pPr marL="0" indent="0">
              <a:buNone/>
            </a:pPr>
            <a:r>
              <a:rPr lang="en-US" sz="3300" b="0" dirty="0">
                <a:effectLst/>
                <a:latin typeface="Consolas" panose="020B0609020204030204" pitchFamily="49" charset="0"/>
              </a:rPr>
              <a:t>        }</a:t>
            </a:r>
          </a:p>
        </p:txBody>
      </p:sp>
      <p:sp>
        <p:nvSpPr>
          <p:cNvPr id="4" name="Footer Placeholder 3">
            <a:extLst>
              <a:ext uri="{FF2B5EF4-FFF2-40B4-BE49-F238E27FC236}">
                <a16:creationId xmlns:a16="http://schemas.microsoft.com/office/drawing/2014/main" id="{93FC70BD-FAA6-4EAE-AF02-474C9D3FE229}"/>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35530929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A98D-BD98-4331-9D7F-F38DF7AB7628}"/>
              </a:ext>
            </a:extLst>
          </p:cNvPr>
          <p:cNvSpPr>
            <a:spLocks noGrp="1"/>
          </p:cNvSpPr>
          <p:nvPr>
            <p:ph type="title"/>
          </p:nvPr>
        </p:nvSpPr>
        <p:spPr/>
        <p:txBody>
          <a:bodyPr>
            <a:normAutofit/>
          </a:bodyPr>
          <a:lstStyle/>
          <a:p>
            <a:r>
              <a:rPr lang="en-US" sz="4000" b="1" dirty="0">
                <a:solidFill>
                  <a:srgbClr val="00B176"/>
                </a:solidFill>
                <a:latin typeface="Podkova"/>
              </a:rPr>
              <a:t>Map Function</a:t>
            </a:r>
          </a:p>
        </p:txBody>
      </p:sp>
      <p:sp>
        <p:nvSpPr>
          <p:cNvPr id="3" name="Content Placeholder 2">
            <a:extLst>
              <a:ext uri="{FF2B5EF4-FFF2-40B4-BE49-F238E27FC236}">
                <a16:creationId xmlns:a16="http://schemas.microsoft.com/office/drawing/2014/main" id="{6B6B8E3C-A4B4-404E-A2BD-FD92960911F6}"/>
              </a:ext>
            </a:extLst>
          </p:cNvPr>
          <p:cNvSpPr>
            <a:spLocks noGrp="1"/>
          </p:cNvSpPr>
          <p:nvPr>
            <p:ph idx="1"/>
          </p:nvPr>
        </p:nvSpPr>
        <p:spPr/>
        <p:txBody>
          <a:bodyPr>
            <a:normAutofit fontScale="77500" lnSpcReduction="20000"/>
          </a:bodyPr>
          <a:lstStyle/>
          <a:p>
            <a:pPr marL="0" indent="0">
              <a:buNone/>
            </a:pPr>
            <a:br>
              <a:rPr lang="en-US" sz="2400" b="0" dirty="0">
                <a:effectLst/>
                <a:latin typeface="Consolas" panose="020B0609020204030204" pitchFamily="49" charset="0"/>
              </a:rPr>
            </a:br>
            <a:r>
              <a:rPr lang="en-US" sz="2400" b="0" dirty="0">
                <a:effectLst/>
                <a:latin typeface="Consolas" panose="020B0609020204030204" pitchFamily="49" charset="0"/>
              </a:rPr>
              <a:t> let data=[</a:t>
            </a:r>
          </a:p>
          <a:p>
            <a:pPr marL="0" indent="0">
              <a:buNone/>
            </a:pPr>
            <a:r>
              <a:rPr lang="en-US" sz="2400" b="0" dirty="0">
                <a:effectLst/>
                <a:latin typeface="Consolas" panose="020B0609020204030204" pitchFamily="49" charset="0"/>
              </a:rPr>
              <a:t>            {Name:"Ram",Std:5,Div:"A"},</a:t>
            </a:r>
          </a:p>
          <a:p>
            <a:pPr marL="0" indent="0">
              <a:buNone/>
            </a:pPr>
            <a:r>
              <a:rPr lang="en-US" sz="2400" b="0" dirty="0">
                <a:effectLst/>
                <a:latin typeface="Consolas" panose="020B0609020204030204" pitchFamily="49" charset="0"/>
              </a:rPr>
              <a:t>            {Name:"Anjali",Std:4,Div:"B"},</a:t>
            </a:r>
          </a:p>
          <a:p>
            <a:pPr marL="0" indent="0">
              <a:buNone/>
            </a:pPr>
            <a:r>
              <a:rPr lang="en-US" sz="2400" b="0" dirty="0">
                <a:effectLst/>
                <a:latin typeface="Consolas" panose="020B0609020204030204" pitchFamily="49" charset="0"/>
              </a:rPr>
              <a:t>            {Name:"Rahul",Std:5,Div:"A"},</a:t>
            </a:r>
          </a:p>
          <a:p>
            <a:pPr marL="0" indent="0">
              <a:buNone/>
            </a:pPr>
            <a:r>
              <a:rPr lang="en-US" sz="2400" b="0" dirty="0">
                <a:effectLst/>
                <a:latin typeface="Consolas" panose="020B0609020204030204" pitchFamily="49" charset="0"/>
              </a:rPr>
              <a:t>            {Name:"Simran",Std:3,Div:"B"},</a:t>
            </a:r>
          </a:p>
          <a:p>
            <a:pPr marL="0" indent="0">
              <a:buNone/>
            </a:pPr>
            <a:r>
              <a:rPr lang="en-US" sz="2400" b="0" dirty="0">
                <a:effectLst/>
                <a:latin typeface="Consolas" panose="020B0609020204030204" pitchFamily="49" charset="0"/>
              </a:rPr>
              <a:t>        ];</a:t>
            </a:r>
          </a:p>
          <a:p>
            <a:pPr marL="0" indent="0">
              <a:buNone/>
            </a:pPr>
            <a:br>
              <a:rPr lang="en-US" sz="2400" b="0" dirty="0">
                <a:effectLst/>
                <a:latin typeface="Consolas" panose="020B0609020204030204" pitchFamily="49" charset="0"/>
              </a:rPr>
            </a:br>
            <a:r>
              <a:rPr lang="en-US" sz="2400" b="0" dirty="0">
                <a:effectLst/>
                <a:latin typeface="Consolas" panose="020B0609020204030204" pitchFamily="49" charset="0"/>
              </a:rPr>
              <a:t>        var b=</a:t>
            </a:r>
            <a:r>
              <a:rPr lang="en-US" sz="2400" b="0" dirty="0" err="1">
                <a:effectLst/>
                <a:latin typeface="Consolas" panose="020B0609020204030204" pitchFamily="49" charset="0"/>
              </a:rPr>
              <a:t>data.map</a:t>
            </a:r>
            <a:r>
              <a:rPr lang="en-US" sz="2400" b="0" dirty="0">
                <a:effectLst/>
                <a:latin typeface="Consolas" panose="020B0609020204030204" pitchFamily="49" charset="0"/>
              </a:rPr>
              <a:t>(test);</a:t>
            </a:r>
          </a:p>
          <a:p>
            <a:pPr marL="0" indent="0">
              <a:buNone/>
            </a:pPr>
            <a:r>
              <a:rPr lang="en-US" sz="2400" b="0" dirty="0">
                <a:effectLst/>
                <a:latin typeface="Consolas" panose="020B0609020204030204" pitchFamily="49" charset="0"/>
              </a:rPr>
              <a:t>        </a:t>
            </a:r>
            <a:r>
              <a:rPr lang="en-US" sz="2400" b="0" dirty="0" err="1">
                <a:effectLst/>
                <a:latin typeface="Consolas" panose="020B0609020204030204" pitchFamily="49" charset="0"/>
              </a:rPr>
              <a:t>document.write</a:t>
            </a:r>
            <a:r>
              <a:rPr lang="en-US" sz="2400" b="0" dirty="0">
                <a:effectLst/>
                <a:latin typeface="Consolas" panose="020B0609020204030204" pitchFamily="49" charset="0"/>
              </a:rPr>
              <a:t>(b);</a:t>
            </a:r>
          </a:p>
          <a:p>
            <a:pPr marL="0" indent="0">
              <a:buNone/>
            </a:pPr>
            <a:br>
              <a:rPr lang="en-US" sz="2400" b="0" dirty="0">
                <a:effectLst/>
                <a:latin typeface="Consolas" panose="020B0609020204030204" pitchFamily="49" charset="0"/>
              </a:rPr>
            </a:br>
            <a:r>
              <a:rPr lang="en-US" sz="2400" b="0" dirty="0">
                <a:effectLst/>
                <a:latin typeface="Consolas" panose="020B0609020204030204" pitchFamily="49" charset="0"/>
              </a:rPr>
              <a:t>        function test(x){</a:t>
            </a:r>
          </a:p>
          <a:p>
            <a:pPr marL="0" indent="0">
              <a:buNone/>
            </a:pPr>
            <a:r>
              <a:rPr lang="en-US" sz="2400" b="0" dirty="0">
                <a:effectLst/>
                <a:latin typeface="Consolas" panose="020B0609020204030204" pitchFamily="49" charset="0"/>
              </a:rPr>
              <a:t>            return </a:t>
            </a:r>
            <a:r>
              <a:rPr lang="en-US" sz="2400" b="0" dirty="0" err="1">
                <a:effectLst/>
                <a:latin typeface="Consolas" panose="020B0609020204030204" pitchFamily="49" charset="0"/>
              </a:rPr>
              <a:t>x.Name</a:t>
            </a:r>
            <a:r>
              <a:rPr lang="en-US" sz="2400" b="0" dirty="0">
                <a:effectLst/>
                <a:latin typeface="Consolas" panose="020B0609020204030204" pitchFamily="49" charset="0"/>
              </a:rPr>
              <a:t> +" " + </a:t>
            </a:r>
            <a:r>
              <a:rPr lang="en-US" sz="2400" b="0" dirty="0" err="1">
                <a:effectLst/>
                <a:latin typeface="Consolas" panose="020B0609020204030204" pitchFamily="49" charset="0"/>
              </a:rPr>
              <a:t>x.Std</a:t>
            </a:r>
            <a:r>
              <a:rPr lang="en-US" sz="2400" b="0" dirty="0">
                <a:effectLst/>
                <a:latin typeface="Consolas" panose="020B0609020204030204" pitchFamily="49" charset="0"/>
              </a:rPr>
              <a:t> + " " + </a:t>
            </a:r>
            <a:r>
              <a:rPr lang="en-US" sz="2400" b="0" dirty="0" err="1">
                <a:effectLst/>
                <a:latin typeface="Consolas" panose="020B0609020204030204" pitchFamily="49" charset="0"/>
              </a:rPr>
              <a:t>x.Div</a:t>
            </a:r>
            <a:r>
              <a:rPr lang="en-US" sz="2400" b="0" dirty="0">
                <a:effectLst/>
                <a:latin typeface="Consolas" panose="020B0609020204030204" pitchFamily="49" charset="0"/>
              </a:rPr>
              <a:t> ;</a:t>
            </a:r>
          </a:p>
          <a:p>
            <a:pPr marL="0" indent="0">
              <a:buNone/>
            </a:pPr>
            <a:r>
              <a:rPr lang="en-US" sz="2400" b="0" dirty="0">
                <a:effectLst/>
                <a:latin typeface="Consolas" panose="020B0609020204030204" pitchFamily="49" charset="0"/>
              </a:rPr>
              <a:t>        }</a:t>
            </a:r>
          </a:p>
        </p:txBody>
      </p:sp>
      <p:sp>
        <p:nvSpPr>
          <p:cNvPr id="4" name="Footer Placeholder 3">
            <a:extLst>
              <a:ext uri="{FF2B5EF4-FFF2-40B4-BE49-F238E27FC236}">
                <a16:creationId xmlns:a16="http://schemas.microsoft.com/office/drawing/2014/main" id="{93FC70BD-FAA6-4EAE-AF02-474C9D3FE229}"/>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3865099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A98D-BD98-4331-9D7F-F38DF7AB7628}"/>
              </a:ext>
            </a:extLst>
          </p:cNvPr>
          <p:cNvSpPr>
            <a:spLocks noGrp="1"/>
          </p:cNvSpPr>
          <p:nvPr>
            <p:ph type="title"/>
          </p:nvPr>
        </p:nvSpPr>
        <p:spPr/>
        <p:txBody>
          <a:bodyPr>
            <a:normAutofit/>
          </a:bodyPr>
          <a:lstStyle/>
          <a:p>
            <a:r>
              <a:rPr lang="en-US" sz="4000" b="1" dirty="0">
                <a:solidFill>
                  <a:srgbClr val="00B176"/>
                </a:solidFill>
                <a:latin typeface="Podkova"/>
              </a:rPr>
              <a:t>Map Function</a:t>
            </a:r>
          </a:p>
        </p:txBody>
      </p:sp>
      <p:sp>
        <p:nvSpPr>
          <p:cNvPr id="3" name="Content Placeholder 2">
            <a:extLst>
              <a:ext uri="{FF2B5EF4-FFF2-40B4-BE49-F238E27FC236}">
                <a16:creationId xmlns:a16="http://schemas.microsoft.com/office/drawing/2014/main" id="{6B6B8E3C-A4B4-404E-A2BD-FD92960911F6}"/>
              </a:ext>
            </a:extLst>
          </p:cNvPr>
          <p:cNvSpPr>
            <a:spLocks noGrp="1"/>
          </p:cNvSpPr>
          <p:nvPr>
            <p:ph idx="1"/>
          </p:nvPr>
        </p:nvSpPr>
        <p:spPr/>
        <p:txBody>
          <a:bodyPr>
            <a:normAutofit fontScale="62500" lnSpcReduction="20000"/>
          </a:bodyPr>
          <a:lstStyle/>
          <a:p>
            <a:pPr marL="0" indent="0">
              <a:buNone/>
            </a:pPr>
            <a:r>
              <a:rPr lang="en-US" sz="3300" b="0" dirty="0">
                <a:effectLst/>
                <a:latin typeface="Consolas" panose="020B0609020204030204" pitchFamily="49" charset="0"/>
              </a:rPr>
              <a:t> let data=[</a:t>
            </a:r>
          </a:p>
          <a:p>
            <a:pPr marL="0" indent="0">
              <a:buNone/>
            </a:pPr>
            <a:r>
              <a:rPr lang="en-US" sz="3300" b="0" dirty="0">
                <a:effectLst/>
                <a:latin typeface="Consolas" panose="020B0609020204030204" pitchFamily="49" charset="0"/>
              </a:rPr>
              <a:t>            {Name:"Ram",Std:5,Div:"A"},</a:t>
            </a:r>
          </a:p>
          <a:p>
            <a:pPr marL="0" indent="0">
              <a:buNone/>
            </a:pPr>
            <a:r>
              <a:rPr lang="en-US" sz="3300" b="0" dirty="0">
                <a:effectLst/>
                <a:latin typeface="Consolas" panose="020B0609020204030204" pitchFamily="49" charset="0"/>
              </a:rPr>
              <a:t>            {Name:"Anjali",Std:4,Div:"B"},</a:t>
            </a:r>
          </a:p>
          <a:p>
            <a:pPr marL="0" indent="0">
              <a:buNone/>
            </a:pPr>
            <a:r>
              <a:rPr lang="en-US" sz="3300" b="0" dirty="0">
                <a:effectLst/>
                <a:latin typeface="Consolas" panose="020B0609020204030204" pitchFamily="49" charset="0"/>
              </a:rPr>
              <a:t>            {Name:"Rahul",Std:5,Div:"A"},</a:t>
            </a:r>
          </a:p>
          <a:p>
            <a:pPr marL="0" indent="0">
              <a:buNone/>
            </a:pPr>
            <a:r>
              <a:rPr lang="en-US" sz="3300" b="0" dirty="0">
                <a:effectLst/>
                <a:latin typeface="Consolas" panose="020B0609020204030204" pitchFamily="49" charset="0"/>
              </a:rPr>
              <a:t>            {Name:"Simran",Std:3,Div:"B"},</a:t>
            </a:r>
          </a:p>
          <a:p>
            <a:pPr marL="0" indent="0">
              <a:buNone/>
            </a:pPr>
            <a:r>
              <a:rPr lang="en-US" sz="3300" b="0" dirty="0">
                <a:effectLst/>
                <a:latin typeface="Consolas" panose="020B0609020204030204" pitchFamily="49" charset="0"/>
              </a:rPr>
              <a:t>        ];</a:t>
            </a:r>
          </a:p>
          <a:p>
            <a:pPr marL="0" indent="0">
              <a:buNone/>
            </a:pPr>
            <a:br>
              <a:rPr lang="en-US" sz="3300" b="0" dirty="0">
                <a:effectLst/>
                <a:latin typeface="Consolas" panose="020B0609020204030204" pitchFamily="49" charset="0"/>
              </a:rPr>
            </a:br>
            <a:r>
              <a:rPr lang="en-US" sz="3300" b="0" dirty="0">
                <a:effectLst/>
                <a:latin typeface="Consolas" panose="020B0609020204030204" pitchFamily="49" charset="0"/>
              </a:rPr>
              <a:t>        var b=</a:t>
            </a:r>
            <a:r>
              <a:rPr lang="en-US" sz="3300" b="0" dirty="0" err="1">
                <a:effectLst/>
                <a:latin typeface="Consolas" panose="020B0609020204030204" pitchFamily="49" charset="0"/>
              </a:rPr>
              <a:t>data.map</a:t>
            </a:r>
            <a:r>
              <a:rPr lang="en-US" sz="3300" b="0" dirty="0">
                <a:effectLst/>
                <a:latin typeface="Consolas" panose="020B0609020204030204" pitchFamily="49" charset="0"/>
              </a:rPr>
              <a:t>(test);</a:t>
            </a:r>
          </a:p>
          <a:p>
            <a:pPr marL="0" indent="0">
              <a:buNone/>
            </a:pPr>
            <a:r>
              <a:rPr lang="en-US" sz="3300" b="0" dirty="0">
                <a:effectLst/>
                <a:latin typeface="Consolas" panose="020B0609020204030204" pitchFamily="49" charset="0"/>
              </a:rPr>
              <a:t>        </a:t>
            </a:r>
            <a:r>
              <a:rPr lang="en-US" sz="3300" b="0" dirty="0" err="1">
                <a:effectLst/>
                <a:latin typeface="Consolas" panose="020B0609020204030204" pitchFamily="49" charset="0"/>
              </a:rPr>
              <a:t>document.write</a:t>
            </a:r>
            <a:r>
              <a:rPr lang="en-US" sz="3300" b="0" dirty="0">
                <a:effectLst/>
                <a:latin typeface="Consolas" panose="020B0609020204030204" pitchFamily="49" charset="0"/>
              </a:rPr>
              <a:t>(b);</a:t>
            </a:r>
          </a:p>
          <a:p>
            <a:pPr marL="0" indent="0">
              <a:buNone/>
            </a:pPr>
            <a:br>
              <a:rPr lang="en-US" sz="3300" b="0" dirty="0">
                <a:effectLst/>
                <a:latin typeface="Consolas" panose="020B0609020204030204" pitchFamily="49" charset="0"/>
              </a:rPr>
            </a:br>
            <a:r>
              <a:rPr lang="en-US" sz="3300" b="0" dirty="0">
                <a:effectLst/>
                <a:latin typeface="Consolas" panose="020B0609020204030204" pitchFamily="49" charset="0"/>
              </a:rPr>
              <a:t>        function test(x){</a:t>
            </a:r>
          </a:p>
          <a:p>
            <a:pPr marL="0" indent="0">
              <a:buNone/>
            </a:pPr>
            <a:r>
              <a:rPr lang="en-US" sz="3300" b="0" dirty="0">
                <a:effectLst/>
                <a:latin typeface="Consolas" panose="020B0609020204030204" pitchFamily="49" charset="0"/>
              </a:rPr>
              <a:t>            return </a:t>
            </a:r>
            <a:r>
              <a:rPr lang="en-US" sz="3300" b="0" dirty="0" err="1">
                <a:effectLst/>
                <a:latin typeface="Consolas" panose="020B0609020204030204" pitchFamily="49" charset="0"/>
              </a:rPr>
              <a:t>x.Name</a:t>
            </a:r>
            <a:r>
              <a:rPr lang="en-US" sz="3300" b="0" dirty="0">
                <a:effectLst/>
                <a:latin typeface="Consolas" panose="020B0609020204030204" pitchFamily="49" charset="0"/>
              </a:rPr>
              <a:t>;</a:t>
            </a:r>
          </a:p>
          <a:p>
            <a:pPr marL="0" indent="0">
              <a:buNone/>
            </a:pPr>
            <a:r>
              <a:rPr lang="en-US" sz="3300" b="0" dirty="0">
                <a:effectLst/>
                <a:latin typeface="Consolas" panose="020B0609020204030204" pitchFamily="49" charset="0"/>
              </a:rPr>
              <a:t>        }</a:t>
            </a:r>
          </a:p>
        </p:txBody>
      </p:sp>
      <p:sp>
        <p:nvSpPr>
          <p:cNvPr id="4" name="Footer Placeholder 3">
            <a:extLst>
              <a:ext uri="{FF2B5EF4-FFF2-40B4-BE49-F238E27FC236}">
                <a16:creationId xmlns:a16="http://schemas.microsoft.com/office/drawing/2014/main" id="{93FC70BD-FAA6-4EAE-AF02-474C9D3FE229}"/>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16774418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C23A27-AE47-41A1-8DF9-4253DEBEFAA6}"/>
              </a:ext>
            </a:extLst>
          </p:cNvPr>
          <p:cNvSpPr>
            <a:spLocks noGrp="1"/>
          </p:cNvSpPr>
          <p:nvPr>
            <p:ph type="ftr" sz="quarter" idx="11"/>
          </p:nvPr>
        </p:nvSpPr>
        <p:spPr/>
        <p:txBody>
          <a:bodyPr/>
          <a:lstStyle/>
          <a:p>
            <a:r>
              <a:rPr lang="en-US"/>
              <a:t>www.Shyamsir.com</a:t>
            </a:r>
          </a:p>
        </p:txBody>
      </p:sp>
      <p:sp>
        <p:nvSpPr>
          <p:cNvPr id="6" name="Title 1">
            <a:extLst>
              <a:ext uri="{FF2B5EF4-FFF2-40B4-BE49-F238E27FC236}">
                <a16:creationId xmlns:a16="http://schemas.microsoft.com/office/drawing/2014/main" id="{9FEC2454-AC9D-49AD-B397-6E64D5A2B677}"/>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00B176"/>
                </a:solidFill>
                <a:latin typeface="Podkova"/>
              </a:rPr>
              <a:t>String function</a:t>
            </a:r>
          </a:p>
        </p:txBody>
      </p:sp>
    </p:spTree>
    <p:extLst>
      <p:ext uri="{BB962C8B-B14F-4D97-AF65-F5344CB8AC3E}">
        <p14:creationId xmlns:p14="http://schemas.microsoft.com/office/powerpoint/2010/main" val="3152696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A63-6616-40EB-8B9A-BB78DEFD98F2}"/>
              </a:ext>
            </a:extLst>
          </p:cNvPr>
          <p:cNvSpPr>
            <a:spLocks noGrp="1"/>
          </p:cNvSpPr>
          <p:nvPr>
            <p:ph type="title"/>
          </p:nvPr>
        </p:nvSpPr>
        <p:spPr/>
        <p:txBody>
          <a:bodyPr/>
          <a:lstStyle/>
          <a:p>
            <a:r>
              <a:rPr lang="en-US" sz="4400" b="1" dirty="0">
                <a:solidFill>
                  <a:srgbClr val="00B176"/>
                </a:solidFill>
                <a:latin typeface="Podkova"/>
              </a:rPr>
              <a:t>Variable</a:t>
            </a:r>
            <a:endParaRPr lang="en-US" dirty="0"/>
          </a:p>
        </p:txBody>
      </p:sp>
      <p:sp>
        <p:nvSpPr>
          <p:cNvPr id="4" name="Footer Placeholder 3">
            <a:extLst>
              <a:ext uri="{FF2B5EF4-FFF2-40B4-BE49-F238E27FC236}">
                <a16:creationId xmlns:a16="http://schemas.microsoft.com/office/drawing/2014/main" id="{7C79C886-2C68-4C6C-8632-560D257104DF}"/>
              </a:ext>
            </a:extLst>
          </p:cNvPr>
          <p:cNvSpPr>
            <a:spLocks noGrp="1"/>
          </p:cNvSpPr>
          <p:nvPr>
            <p:ph type="ftr" sz="quarter" idx="11"/>
          </p:nvPr>
        </p:nvSpPr>
        <p:spPr/>
        <p:txBody>
          <a:bodyPr/>
          <a:lstStyle/>
          <a:p>
            <a:r>
              <a:rPr lang="en-US"/>
              <a:t>www.Shyamsir.com</a:t>
            </a:r>
          </a:p>
        </p:txBody>
      </p:sp>
      <p:pic>
        <p:nvPicPr>
          <p:cNvPr id="8" name="Picture 7">
            <a:extLst>
              <a:ext uri="{FF2B5EF4-FFF2-40B4-BE49-F238E27FC236}">
                <a16:creationId xmlns:a16="http://schemas.microsoft.com/office/drawing/2014/main" id="{C0E9EE25-E9DE-434C-8324-EA297E50F595}"/>
              </a:ext>
            </a:extLst>
          </p:cNvPr>
          <p:cNvPicPr>
            <a:picLocks noChangeAspect="1"/>
          </p:cNvPicPr>
          <p:nvPr/>
        </p:nvPicPr>
        <p:blipFill>
          <a:blip r:embed="rId2"/>
          <a:stretch>
            <a:fillRect/>
          </a:stretch>
        </p:blipFill>
        <p:spPr>
          <a:xfrm>
            <a:off x="632756" y="2308291"/>
            <a:ext cx="10926488" cy="3151605"/>
          </a:xfrm>
          <a:prstGeom prst="rect">
            <a:avLst/>
          </a:prstGeom>
        </p:spPr>
      </p:pic>
    </p:spTree>
    <p:extLst>
      <p:ext uri="{BB962C8B-B14F-4D97-AF65-F5344CB8AC3E}">
        <p14:creationId xmlns:p14="http://schemas.microsoft.com/office/powerpoint/2010/main" val="9848439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C23A27-AE47-41A1-8DF9-4253DEBEFAA6}"/>
              </a:ext>
            </a:extLst>
          </p:cNvPr>
          <p:cNvSpPr>
            <a:spLocks noGrp="1"/>
          </p:cNvSpPr>
          <p:nvPr>
            <p:ph type="ftr" sz="quarter" idx="11"/>
          </p:nvPr>
        </p:nvSpPr>
        <p:spPr/>
        <p:txBody>
          <a:bodyPr/>
          <a:lstStyle/>
          <a:p>
            <a:r>
              <a:rPr lang="en-US"/>
              <a:t>www.Shyamsir.com</a:t>
            </a:r>
          </a:p>
        </p:txBody>
      </p:sp>
      <p:sp>
        <p:nvSpPr>
          <p:cNvPr id="6" name="Title 1">
            <a:extLst>
              <a:ext uri="{FF2B5EF4-FFF2-40B4-BE49-F238E27FC236}">
                <a16:creationId xmlns:a16="http://schemas.microsoft.com/office/drawing/2014/main" id="{9FEC2454-AC9D-49AD-B397-6E64D5A2B677}"/>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00B176"/>
                </a:solidFill>
                <a:latin typeface="Podkova"/>
              </a:rPr>
              <a:t>Math function</a:t>
            </a:r>
          </a:p>
        </p:txBody>
      </p:sp>
    </p:spTree>
    <p:extLst>
      <p:ext uri="{BB962C8B-B14F-4D97-AF65-F5344CB8AC3E}">
        <p14:creationId xmlns:p14="http://schemas.microsoft.com/office/powerpoint/2010/main" val="6505877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C23A27-AE47-41A1-8DF9-4253DEBEFAA6}"/>
              </a:ext>
            </a:extLst>
          </p:cNvPr>
          <p:cNvSpPr>
            <a:spLocks noGrp="1"/>
          </p:cNvSpPr>
          <p:nvPr>
            <p:ph type="ftr" sz="quarter" idx="11"/>
          </p:nvPr>
        </p:nvSpPr>
        <p:spPr/>
        <p:txBody>
          <a:bodyPr/>
          <a:lstStyle/>
          <a:p>
            <a:r>
              <a:rPr lang="en-US"/>
              <a:t>www.Shyamsir.com</a:t>
            </a:r>
          </a:p>
        </p:txBody>
      </p:sp>
      <p:sp>
        <p:nvSpPr>
          <p:cNvPr id="6" name="Title 1">
            <a:extLst>
              <a:ext uri="{FF2B5EF4-FFF2-40B4-BE49-F238E27FC236}">
                <a16:creationId xmlns:a16="http://schemas.microsoft.com/office/drawing/2014/main" id="{9FEC2454-AC9D-49AD-B397-6E64D5A2B677}"/>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00B176"/>
                </a:solidFill>
                <a:latin typeface="Podkova"/>
              </a:rPr>
              <a:t>Date function</a:t>
            </a:r>
          </a:p>
        </p:txBody>
      </p:sp>
    </p:spTree>
    <p:extLst>
      <p:ext uri="{BB962C8B-B14F-4D97-AF65-F5344CB8AC3E}">
        <p14:creationId xmlns:p14="http://schemas.microsoft.com/office/powerpoint/2010/main" val="203495630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AB6C-BB7C-42A4-A5DC-DCBE95381BF8}"/>
              </a:ext>
            </a:extLst>
          </p:cNvPr>
          <p:cNvSpPr>
            <a:spLocks noGrp="1"/>
          </p:cNvSpPr>
          <p:nvPr>
            <p:ph type="title"/>
          </p:nvPr>
        </p:nvSpPr>
        <p:spPr>
          <a:xfrm>
            <a:off x="1987826" y="1709739"/>
            <a:ext cx="9359623" cy="2173148"/>
          </a:xfrm>
        </p:spPr>
        <p:txBody>
          <a:bodyPr>
            <a:normAutofit/>
          </a:bodyPr>
          <a:lstStyle/>
          <a:p>
            <a:br>
              <a:rPr lang="en-US" sz="4000" b="1" dirty="0">
                <a:solidFill>
                  <a:srgbClr val="00B176"/>
                </a:solidFill>
                <a:latin typeface="Podkova"/>
              </a:rPr>
            </a:br>
            <a:r>
              <a:rPr lang="en-US" sz="4000" b="1" dirty="0">
                <a:solidFill>
                  <a:srgbClr val="00B176"/>
                </a:solidFill>
                <a:latin typeface="Podkova"/>
              </a:rPr>
              <a:t>The Browser Object Model (BOM)</a:t>
            </a:r>
          </a:p>
        </p:txBody>
      </p:sp>
      <p:pic>
        <p:nvPicPr>
          <p:cNvPr id="5" name="Picture 4">
            <a:extLst>
              <a:ext uri="{FF2B5EF4-FFF2-40B4-BE49-F238E27FC236}">
                <a16:creationId xmlns:a16="http://schemas.microsoft.com/office/drawing/2014/main" id="{BE893BDE-0B4A-4697-9519-13D30B8DDA57}"/>
              </a:ext>
            </a:extLst>
          </p:cNvPr>
          <p:cNvPicPr>
            <a:picLocks noChangeAspect="1"/>
          </p:cNvPicPr>
          <p:nvPr/>
        </p:nvPicPr>
        <p:blipFill>
          <a:blip r:embed="rId2"/>
          <a:stretch>
            <a:fillRect/>
          </a:stretch>
        </p:blipFill>
        <p:spPr>
          <a:xfrm>
            <a:off x="201552" y="23813"/>
            <a:ext cx="1629789" cy="1655762"/>
          </a:xfrm>
          <a:prstGeom prst="rect">
            <a:avLst/>
          </a:prstGeom>
        </p:spPr>
      </p:pic>
      <p:pic>
        <p:nvPicPr>
          <p:cNvPr id="6" name="Picture 5">
            <a:extLst>
              <a:ext uri="{FF2B5EF4-FFF2-40B4-BE49-F238E27FC236}">
                <a16:creationId xmlns:a16="http://schemas.microsoft.com/office/drawing/2014/main" id="{B5DA5D8A-169F-4BAA-A7E1-688AA2B2F6B4}"/>
              </a:ext>
            </a:extLst>
          </p:cNvPr>
          <p:cNvPicPr>
            <a:picLocks noChangeAspect="1"/>
          </p:cNvPicPr>
          <p:nvPr/>
        </p:nvPicPr>
        <p:blipFill>
          <a:blip r:embed="rId3"/>
          <a:stretch>
            <a:fillRect/>
          </a:stretch>
        </p:blipFill>
        <p:spPr>
          <a:xfrm>
            <a:off x="10337430" y="23813"/>
            <a:ext cx="1653017" cy="1576387"/>
          </a:xfrm>
          <a:prstGeom prst="rect">
            <a:avLst/>
          </a:prstGeom>
        </p:spPr>
      </p:pic>
      <p:sp>
        <p:nvSpPr>
          <p:cNvPr id="3" name="Footer Placeholder 2">
            <a:extLst>
              <a:ext uri="{FF2B5EF4-FFF2-40B4-BE49-F238E27FC236}">
                <a16:creationId xmlns:a16="http://schemas.microsoft.com/office/drawing/2014/main" id="{BF99A885-D9A0-4AD7-9619-FD1026C8C9F0}"/>
              </a:ext>
            </a:extLst>
          </p:cNvPr>
          <p:cNvSpPr>
            <a:spLocks noGrp="1"/>
          </p:cNvSpPr>
          <p:nvPr>
            <p:ph type="ftr" sz="quarter" idx="11"/>
          </p:nvPr>
        </p:nvSpPr>
        <p:spPr/>
        <p:txBody>
          <a:bodyPr/>
          <a:lstStyle/>
          <a:p>
            <a:r>
              <a:rPr lang="en-US"/>
              <a:t>www.Shyamsir.com</a:t>
            </a:r>
          </a:p>
        </p:txBody>
      </p:sp>
    </p:spTree>
    <p:extLst>
      <p:ext uri="{BB962C8B-B14F-4D97-AF65-F5344CB8AC3E}">
        <p14:creationId xmlns:p14="http://schemas.microsoft.com/office/powerpoint/2010/main" val="6868336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E801-B985-4E2E-B091-D5CE71197B63}"/>
              </a:ext>
            </a:extLst>
          </p:cNvPr>
          <p:cNvSpPr>
            <a:spLocks noGrp="1"/>
          </p:cNvSpPr>
          <p:nvPr>
            <p:ph type="title"/>
          </p:nvPr>
        </p:nvSpPr>
        <p:spPr/>
        <p:txBody>
          <a:bodyPr/>
          <a:lstStyle/>
          <a:p>
            <a:r>
              <a:rPr lang="en-US" sz="4000" b="1" dirty="0">
                <a:solidFill>
                  <a:srgbClr val="00B176"/>
                </a:solidFill>
                <a:latin typeface="Podkova"/>
              </a:rPr>
              <a:t>The Browser Object Model (BOM)</a:t>
            </a:r>
          </a:p>
        </p:txBody>
      </p:sp>
      <p:sp>
        <p:nvSpPr>
          <p:cNvPr id="3" name="Content Placeholder 2">
            <a:extLst>
              <a:ext uri="{FF2B5EF4-FFF2-40B4-BE49-F238E27FC236}">
                <a16:creationId xmlns:a16="http://schemas.microsoft.com/office/drawing/2014/main" id="{CE5AA283-1F8F-4347-A7AC-691DA2F66977}"/>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There are no official standards for the </a:t>
            </a:r>
            <a:r>
              <a:rPr lang="en-US" b="1" i="0" dirty="0">
                <a:solidFill>
                  <a:srgbClr val="000000"/>
                </a:solidFill>
                <a:effectLst/>
                <a:latin typeface="Verdana" panose="020B0604030504040204" pitchFamily="34" charset="0"/>
              </a:rPr>
              <a:t>B</a:t>
            </a:r>
            <a:r>
              <a:rPr lang="en-US" b="0" i="0" dirty="0">
                <a:solidFill>
                  <a:srgbClr val="000000"/>
                </a:solidFill>
                <a:effectLst/>
                <a:latin typeface="Verdana" panose="020B0604030504040204" pitchFamily="34" charset="0"/>
              </a:rPr>
              <a:t>rowser </a:t>
            </a:r>
            <a:r>
              <a:rPr lang="en-US" b="1" i="0" dirty="0">
                <a:solidFill>
                  <a:srgbClr val="000000"/>
                </a:solidFill>
                <a:effectLst/>
                <a:latin typeface="Verdana" panose="020B0604030504040204" pitchFamily="34" charset="0"/>
              </a:rPr>
              <a:t>O</a:t>
            </a:r>
            <a:r>
              <a:rPr lang="en-US" b="0" i="0" dirty="0">
                <a:solidFill>
                  <a:srgbClr val="000000"/>
                </a:solidFill>
                <a:effectLst/>
                <a:latin typeface="Verdana" panose="020B0604030504040204" pitchFamily="34" charset="0"/>
              </a:rPr>
              <a:t>bject </a:t>
            </a:r>
            <a:r>
              <a:rPr lang="en-US" b="1" i="0" dirty="0">
                <a:solidFill>
                  <a:srgbClr val="000000"/>
                </a:solidFill>
                <a:effectLst/>
                <a:latin typeface="Verdana" panose="020B0604030504040204" pitchFamily="34" charset="0"/>
              </a:rPr>
              <a:t>M</a:t>
            </a:r>
            <a:r>
              <a:rPr lang="en-US" b="0" i="0" dirty="0">
                <a:solidFill>
                  <a:srgbClr val="000000"/>
                </a:solidFill>
                <a:effectLst/>
                <a:latin typeface="Verdana" panose="020B0604030504040204" pitchFamily="34" charset="0"/>
              </a:rPr>
              <a:t>odel (BOM).</a:t>
            </a:r>
          </a:p>
          <a:p>
            <a:endParaRPr lang="en-US" dirty="0">
              <a:solidFill>
                <a:srgbClr val="000000"/>
              </a:solidFill>
              <a:latin typeface="Verdana" panose="020B0604030504040204" pitchFamily="34" charset="0"/>
            </a:endParaRPr>
          </a:p>
          <a:p>
            <a:pPr algn="l"/>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Browser Object Model</a:t>
            </a:r>
            <a:r>
              <a:rPr lang="en-US" b="0" i="0" dirty="0">
                <a:solidFill>
                  <a:srgbClr val="000000"/>
                </a:solidFill>
                <a:effectLst/>
                <a:latin typeface="verdana" panose="020B0604030504040204" pitchFamily="34" charset="0"/>
              </a:rPr>
              <a:t> (BOM) is used to interact with the browser.</a:t>
            </a:r>
          </a:p>
          <a:p>
            <a:pPr algn="l"/>
            <a:endParaRPr lang="en-US" b="0" i="0">
              <a:solidFill>
                <a:srgbClr val="000000"/>
              </a:solidFill>
              <a:effectLst/>
              <a:latin typeface="verdana" panose="020B0604030504040204" pitchFamily="34" charset="0"/>
            </a:endParaRPr>
          </a:p>
          <a:p>
            <a:pPr algn="l"/>
            <a:r>
              <a:rPr lang="en-US" b="0" i="0">
                <a:solidFill>
                  <a:srgbClr val="000000"/>
                </a:solidFill>
                <a:effectLst/>
                <a:latin typeface="verdana" panose="020B0604030504040204" pitchFamily="34" charset="0"/>
              </a:rPr>
              <a:t>The </a:t>
            </a:r>
            <a:r>
              <a:rPr lang="en-US" b="0" i="0" dirty="0">
                <a:solidFill>
                  <a:srgbClr val="000000"/>
                </a:solidFill>
                <a:effectLst/>
                <a:latin typeface="verdana" panose="020B0604030504040204" pitchFamily="34" charset="0"/>
              </a:rPr>
              <a:t>default object of browser is window means you can call all the functions of window by specifying window or directly.</a:t>
            </a:r>
          </a:p>
          <a:p>
            <a:endParaRPr lang="en-US" dirty="0"/>
          </a:p>
        </p:txBody>
      </p:sp>
    </p:spTree>
    <p:extLst>
      <p:ext uri="{BB962C8B-B14F-4D97-AF65-F5344CB8AC3E}">
        <p14:creationId xmlns:p14="http://schemas.microsoft.com/office/powerpoint/2010/main" val="3224674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E801-B985-4E2E-B091-D5CE71197B63}"/>
              </a:ext>
            </a:extLst>
          </p:cNvPr>
          <p:cNvSpPr>
            <a:spLocks noGrp="1"/>
          </p:cNvSpPr>
          <p:nvPr>
            <p:ph type="title"/>
          </p:nvPr>
        </p:nvSpPr>
        <p:spPr/>
        <p:txBody>
          <a:bodyPr/>
          <a:lstStyle/>
          <a:p>
            <a:r>
              <a:rPr lang="en-US" sz="4000" b="1" dirty="0">
                <a:solidFill>
                  <a:srgbClr val="00B176"/>
                </a:solidFill>
                <a:latin typeface="Podkova"/>
              </a:rPr>
              <a:t>The Browser Object Model (BOM)</a:t>
            </a:r>
          </a:p>
        </p:txBody>
      </p:sp>
      <p:pic>
        <p:nvPicPr>
          <p:cNvPr id="7" name="Picture 6">
            <a:extLst>
              <a:ext uri="{FF2B5EF4-FFF2-40B4-BE49-F238E27FC236}">
                <a16:creationId xmlns:a16="http://schemas.microsoft.com/office/drawing/2014/main" id="{08522AB0-21EF-4627-B85E-018BC1F31B1A}"/>
              </a:ext>
            </a:extLst>
          </p:cNvPr>
          <p:cNvPicPr>
            <a:picLocks noChangeAspect="1"/>
          </p:cNvPicPr>
          <p:nvPr/>
        </p:nvPicPr>
        <p:blipFill>
          <a:blip r:embed="rId2"/>
          <a:stretch>
            <a:fillRect/>
          </a:stretch>
        </p:blipFill>
        <p:spPr>
          <a:xfrm>
            <a:off x="902785" y="2121363"/>
            <a:ext cx="9773572" cy="2615273"/>
          </a:xfrm>
          <a:prstGeom prst="rect">
            <a:avLst/>
          </a:prstGeom>
        </p:spPr>
      </p:pic>
    </p:spTree>
    <p:extLst>
      <p:ext uri="{BB962C8B-B14F-4D97-AF65-F5344CB8AC3E}">
        <p14:creationId xmlns:p14="http://schemas.microsoft.com/office/powerpoint/2010/main" val="15684021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E801-B985-4E2E-B091-D5CE71197B63}"/>
              </a:ext>
            </a:extLst>
          </p:cNvPr>
          <p:cNvSpPr>
            <a:spLocks noGrp="1"/>
          </p:cNvSpPr>
          <p:nvPr>
            <p:ph type="title"/>
          </p:nvPr>
        </p:nvSpPr>
        <p:spPr/>
        <p:txBody>
          <a:bodyPr/>
          <a:lstStyle/>
          <a:p>
            <a:r>
              <a:rPr lang="en-US" sz="4000" b="1" dirty="0">
                <a:solidFill>
                  <a:srgbClr val="00B176"/>
                </a:solidFill>
                <a:latin typeface="Podkova"/>
              </a:rPr>
              <a:t>The Browser Object Model (BOM)</a:t>
            </a:r>
          </a:p>
        </p:txBody>
      </p:sp>
      <p:sp>
        <p:nvSpPr>
          <p:cNvPr id="3" name="Content Placeholder 2">
            <a:extLst>
              <a:ext uri="{FF2B5EF4-FFF2-40B4-BE49-F238E27FC236}">
                <a16:creationId xmlns:a16="http://schemas.microsoft.com/office/drawing/2014/main" id="{CE5AA283-1F8F-4347-A7AC-691DA2F66977}"/>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Global variables are properties of the window object.</a:t>
            </a:r>
          </a:p>
          <a:p>
            <a:pPr algn="l"/>
            <a:r>
              <a:rPr lang="en-US" b="0" i="0" dirty="0">
                <a:solidFill>
                  <a:srgbClr val="000000"/>
                </a:solidFill>
                <a:effectLst/>
                <a:latin typeface="Verdana" panose="020B0604030504040204" pitchFamily="34" charset="0"/>
              </a:rPr>
              <a:t>Global functions are methods of the window object.</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Even the document object (of the HTML DOM) is a property of the window object:</a:t>
            </a:r>
          </a:p>
          <a:p>
            <a:pPr algn="l"/>
            <a:r>
              <a:rPr lang="en-US" b="0" i="0" dirty="0" err="1">
                <a:solidFill>
                  <a:srgbClr val="000000"/>
                </a:solidFill>
                <a:effectLst/>
                <a:latin typeface="Consolas" panose="020B0609020204030204" pitchFamily="49" charset="0"/>
              </a:rPr>
              <a:t>window.document.getElementById</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"header"</a:t>
            </a:r>
            <a:r>
              <a:rPr lang="en-US" b="0" i="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821489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E801-B985-4E2E-B091-D5CE71197B63}"/>
              </a:ext>
            </a:extLst>
          </p:cNvPr>
          <p:cNvSpPr>
            <a:spLocks noGrp="1"/>
          </p:cNvSpPr>
          <p:nvPr>
            <p:ph type="title"/>
          </p:nvPr>
        </p:nvSpPr>
        <p:spPr/>
        <p:txBody>
          <a:bodyPr/>
          <a:lstStyle/>
          <a:p>
            <a:r>
              <a:rPr lang="en-US" sz="4000" b="1" dirty="0">
                <a:solidFill>
                  <a:srgbClr val="00B176"/>
                </a:solidFill>
                <a:latin typeface="Podkova"/>
              </a:rPr>
              <a:t>The Browser Object Model (BOM)</a:t>
            </a:r>
          </a:p>
        </p:txBody>
      </p:sp>
      <p:sp>
        <p:nvSpPr>
          <p:cNvPr id="5" name="Content Placeholder 4">
            <a:extLst>
              <a:ext uri="{FF2B5EF4-FFF2-40B4-BE49-F238E27FC236}">
                <a16:creationId xmlns:a16="http://schemas.microsoft.com/office/drawing/2014/main" id="{4F0ADB4E-5A5E-4BF9-8F96-A16CDED0842C}"/>
              </a:ext>
            </a:extLst>
          </p:cNvPr>
          <p:cNvSpPr>
            <a:spLocks noGrp="1"/>
          </p:cNvSpPr>
          <p:nvPr>
            <p:ph idx="1"/>
          </p:nvPr>
        </p:nvSpPr>
        <p:spPr/>
        <p:txBody>
          <a:bodyPr>
            <a:normAutofit fontScale="85000" lnSpcReduction="20000"/>
          </a:bodyPr>
          <a:lstStyle/>
          <a:p>
            <a:pPr marL="0" indent="0">
              <a:buNone/>
            </a:pPr>
            <a:r>
              <a:rPr lang="en-US" b="0" dirty="0">
                <a:effectLst/>
                <a:latin typeface="Consolas" panose="020B0609020204030204" pitchFamily="49" charset="0"/>
              </a:rPr>
              <a:t>&lt;body </a:t>
            </a:r>
            <a:r>
              <a:rPr lang="en-US" b="0" dirty="0" err="1">
                <a:effectLst/>
                <a:latin typeface="Consolas" panose="020B0609020204030204" pitchFamily="49" charset="0"/>
              </a:rPr>
              <a:t>onmousemove</a:t>
            </a:r>
            <a:r>
              <a:rPr lang="en-US" b="0" dirty="0">
                <a:effectLst/>
                <a:latin typeface="Consolas" panose="020B0609020204030204" pitchFamily="49" charset="0"/>
              </a:rPr>
              <a:t>="</a:t>
            </a:r>
            <a:r>
              <a:rPr lang="en-US" b="0" dirty="0" err="1">
                <a:effectLst/>
                <a:latin typeface="Consolas" panose="020B0609020204030204" pitchFamily="49" charset="0"/>
              </a:rPr>
              <a:t>hadd</a:t>
            </a:r>
            <a:r>
              <a:rPr lang="en-US" b="0" dirty="0">
                <a:effectLst/>
                <a:latin typeface="Consolas" panose="020B0609020204030204" pitchFamily="49" charset="0"/>
              </a:rPr>
              <a:t>();" </a:t>
            </a:r>
            <a:r>
              <a:rPr lang="en-US" b="0" dirty="0" err="1">
                <a:effectLst/>
                <a:latin typeface="Consolas" panose="020B0609020204030204" pitchFamily="49" charset="0"/>
              </a:rPr>
              <a:t>onresize</a:t>
            </a:r>
            <a:r>
              <a:rPr lang="en-US" b="0" dirty="0">
                <a:effectLst/>
                <a:latin typeface="Consolas" panose="020B0609020204030204" pitchFamily="49" charset="0"/>
              </a:rPr>
              <a:t>="</a:t>
            </a:r>
            <a:r>
              <a:rPr lang="en-US" b="0" dirty="0" err="1">
                <a:effectLst/>
                <a:latin typeface="Consolas" panose="020B0609020204030204" pitchFamily="49" charset="0"/>
              </a:rPr>
              <a:t>hadd</a:t>
            </a:r>
            <a:r>
              <a:rPr lang="en-US" b="0" dirty="0">
                <a:effectLst/>
                <a:latin typeface="Consolas" panose="020B0609020204030204" pitchFamily="49" charset="0"/>
              </a:rPr>
              <a:t>();"&gt;</a:t>
            </a:r>
          </a:p>
          <a:p>
            <a:pPr marL="0" indent="0">
              <a:buNone/>
            </a:pPr>
            <a:r>
              <a:rPr lang="en-US" b="0" dirty="0">
                <a:effectLst/>
                <a:latin typeface="Consolas" panose="020B0609020204030204" pitchFamily="49" charset="0"/>
              </a:rPr>
              <a:t>    &lt;script&gt;</a:t>
            </a:r>
          </a:p>
          <a:p>
            <a:pPr marL="0" indent="0">
              <a:buNone/>
            </a:pPr>
            <a:r>
              <a:rPr lang="en-US" b="0" dirty="0">
                <a:effectLst/>
                <a:latin typeface="Consolas" panose="020B0609020204030204" pitchFamily="49" charset="0"/>
              </a:rPr>
              <a:t>    const </a:t>
            </a:r>
            <a:r>
              <a:rPr lang="en-US" b="0" dirty="0" err="1">
                <a:effectLst/>
                <a:latin typeface="Consolas" panose="020B0609020204030204" pitchFamily="49" charset="0"/>
              </a:rPr>
              <a:t>hadd</a:t>
            </a:r>
            <a:r>
              <a:rPr lang="en-US" b="0" dirty="0">
                <a:effectLst/>
                <a:latin typeface="Consolas" panose="020B0609020204030204" pitchFamily="49" charset="0"/>
              </a:rPr>
              <a:t>=()=&gt;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let w=</a:t>
            </a:r>
            <a:r>
              <a:rPr lang="en-US" b="0" dirty="0" err="1">
                <a:effectLst/>
                <a:latin typeface="Consolas" panose="020B0609020204030204" pitchFamily="49" charset="0"/>
              </a:rPr>
              <a:t>window.innerWidth</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let h=</a:t>
            </a:r>
            <a:r>
              <a:rPr lang="en-US" b="0" dirty="0" err="1">
                <a:effectLst/>
                <a:latin typeface="Consolas" panose="020B0609020204030204" pitchFamily="49" charset="0"/>
              </a:rPr>
              <a:t>window.innerHeight</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document.getElementById</a:t>
            </a:r>
            <a:r>
              <a:rPr lang="en-US" b="0" dirty="0">
                <a:effectLst/>
                <a:latin typeface="Consolas" panose="020B0609020204030204" pitchFamily="49" charset="0"/>
              </a:rPr>
              <a:t>("</a:t>
            </a:r>
            <a:r>
              <a:rPr lang="en-US" b="0" dirty="0" err="1">
                <a:effectLst/>
                <a:latin typeface="Consolas" panose="020B0609020204030204" pitchFamily="49" charset="0"/>
              </a:rPr>
              <a:t>spananswer</a:t>
            </a:r>
            <a:r>
              <a:rPr lang="en-US" b="0" dirty="0">
                <a:effectLst/>
                <a:latin typeface="Consolas" panose="020B0609020204030204" pitchFamily="49" charset="0"/>
              </a:rPr>
              <a:t>").</a:t>
            </a:r>
            <a:r>
              <a:rPr lang="en-US" b="0" dirty="0" err="1">
                <a:effectLst/>
                <a:latin typeface="Consolas" panose="020B0609020204030204" pitchFamily="49" charset="0"/>
              </a:rPr>
              <a:t>innerHTML</a:t>
            </a:r>
            <a:r>
              <a:rPr lang="en-US" b="0" dirty="0">
                <a:effectLst/>
                <a:latin typeface="Consolas" panose="020B0609020204030204" pitchFamily="49" charset="0"/>
              </a:rPr>
              <a:t>="Width = " + w + " Height = " +h;</a:t>
            </a:r>
          </a:p>
          <a:p>
            <a:pPr marL="0" indent="0">
              <a:buNone/>
            </a:pPr>
            <a:r>
              <a:rPr lang="en-US" b="0" dirty="0">
                <a:effectLst/>
                <a:latin typeface="Consolas" panose="020B0609020204030204" pitchFamily="49" charset="0"/>
              </a:rPr>
              <a:t>    }       </a:t>
            </a:r>
          </a:p>
          <a:p>
            <a:pPr marL="0" indent="0">
              <a:buNone/>
            </a:pPr>
            <a:r>
              <a:rPr lang="en-US" b="0" dirty="0">
                <a:effectLst/>
                <a:latin typeface="Consolas" panose="020B0609020204030204" pitchFamily="49" charset="0"/>
              </a:rPr>
              <a:t>    &lt;/script&gt;</a:t>
            </a:r>
          </a:p>
          <a:p>
            <a:pPr marL="0" indent="0">
              <a:buNone/>
            </a:pPr>
            <a:r>
              <a:rPr lang="en-US" b="0" dirty="0">
                <a:effectLst/>
                <a:latin typeface="Consolas" panose="020B0609020204030204" pitchFamily="49" charset="0"/>
              </a:rPr>
              <a:t>     </a:t>
            </a:r>
            <a:endParaRPr lang="en-US" dirty="0"/>
          </a:p>
        </p:txBody>
      </p:sp>
    </p:spTree>
    <p:extLst>
      <p:ext uri="{BB962C8B-B14F-4D97-AF65-F5344CB8AC3E}">
        <p14:creationId xmlns:p14="http://schemas.microsoft.com/office/powerpoint/2010/main" val="34289718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E801-B985-4E2E-B091-D5CE71197B63}"/>
              </a:ext>
            </a:extLst>
          </p:cNvPr>
          <p:cNvSpPr>
            <a:spLocks noGrp="1"/>
          </p:cNvSpPr>
          <p:nvPr>
            <p:ph type="title"/>
          </p:nvPr>
        </p:nvSpPr>
        <p:spPr/>
        <p:txBody>
          <a:bodyPr/>
          <a:lstStyle/>
          <a:p>
            <a:r>
              <a:rPr lang="en-US" sz="4000" b="1" dirty="0">
                <a:solidFill>
                  <a:srgbClr val="00B176"/>
                </a:solidFill>
                <a:latin typeface="Podkova"/>
              </a:rPr>
              <a:t>The Browser Object Model (BOM)</a:t>
            </a:r>
          </a:p>
        </p:txBody>
      </p:sp>
      <p:sp>
        <p:nvSpPr>
          <p:cNvPr id="5" name="Content Placeholder 4">
            <a:extLst>
              <a:ext uri="{FF2B5EF4-FFF2-40B4-BE49-F238E27FC236}">
                <a16:creationId xmlns:a16="http://schemas.microsoft.com/office/drawing/2014/main" id="{4F0ADB4E-5A5E-4BF9-8F96-A16CDED0842C}"/>
              </a:ext>
            </a:extLst>
          </p:cNvPr>
          <p:cNvSpPr>
            <a:spLocks noGrp="1"/>
          </p:cNvSpPr>
          <p:nvPr>
            <p:ph idx="1"/>
          </p:nvPr>
        </p:nvSpPr>
        <p:spPr/>
        <p:txBody>
          <a:bodyPr>
            <a:normAutofit fontScale="92500" lnSpcReduction="20000"/>
          </a:bodyPr>
          <a:lstStyle/>
          <a:p>
            <a:pPr marL="0" indent="0">
              <a:buNone/>
            </a:pPr>
            <a:r>
              <a:rPr lang="en-US" b="0" dirty="0">
                <a:effectLst/>
                <a:latin typeface="Consolas" panose="020B0609020204030204" pitchFamily="49" charset="0"/>
              </a:rPr>
              <a:t>    &lt;div class="container w-25 p3"&gt;</a:t>
            </a:r>
          </a:p>
          <a:p>
            <a:pPr marL="0" indent="0">
              <a:buNone/>
            </a:pPr>
            <a:r>
              <a:rPr lang="en-US" b="0" dirty="0">
                <a:effectLst/>
                <a:latin typeface="Consolas" panose="020B0609020204030204" pitchFamily="49" charset="0"/>
              </a:rPr>
              <a:t>    &lt;form name="frm1"&gt;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&lt;div class="form-row"&gt;</a:t>
            </a:r>
          </a:p>
          <a:p>
            <a:pPr marL="0" indent="0">
              <a:buNone/>
            </a:pPr>
            <a:r>
              <a:rPr lang="en-US" b="0" dirty="0">
                <a:effectLst/>
                <a:latin typeface="Consolas" panose="020B0609020204030204" pitchFamily="49" charset="0"/>
              </a:rPr>
              <a:t>            &lt;div class="col"&gt;</a:t>
            </a:r>
          </a:p>
          <a:p>
            <a:pPr marL="0" indent="0">
              <a:buNone/>
            </a:pPr>
            <a:r>
              <a:rPr lang="en-US" b="0" dirty="0">
                <a:effectLst/>
                <a:latin typeface="Consolas" panose="020B0609020204030204" pitchFamily="49" charset="0"/>
              </a:rPr>
              <a:t>                &lt;button type="button" value="Add" class="</a:t>
            </a:r>
            <a:r>
              <a:rPr lang="en-US" b="0" dirty="0" err="1">
                <a:effectLst/>
                <a:latin typeface="Consolas" panose="020B0609020204030204" pitchFamily="49" charset="0"/>
              </a:rPr>
              <a:t>btn</a:t>
            </a:r>
            <a:r>
              <a:rPr lang="en-US" b="0" dirty="0">
                <a:effectLst/>
                <a:latin typeface="Consolas" panose="020B0609020204030204" pitchFamily="49" charset="0"/>
              </a:rPr>
              <a:t> </a:t>
            </a:r>
            <a:r>
              <a:rPr lang="en-US" b="0" dirty="0" err="1">
                <a:effectLst/>
                <a:latin typeface="Consolas" panose="020B0609020204030204" pitchFamily="49" charset="0"/>
              </a:rPr>
              <a:t>btn</a:t>
            </a:r>
            <a:r>
              <a:rPr lang="en-US" b="0" dirty="0">
                <a:effectLst/>
                <a:latin typeface="Consolas" panose="020B0609020204030204" pitchFamily="49" charset="0"/>
              </a:rPr>
              <a:t>-warning" id="</a:t>
            </a:r>
            <a:r>
              <a:rPr lang="en-US" b="0" dirty="0" err="1">
                <a:effectLst/>
                <a:latin typeface="Consolas" panose="020B0609020204030204" pitchFamily="49" charset="0"/>
              </a:rPr>
              <a:t>btnans</a:t>
            </a:r>
            <a:r>
              <a:rPr lang="en-US" b="0" dirty="0">
                <a:effectLst/>
                <a:latin typeface="Consolas" panose="020B0609020204030204" pitchFamily="49" charset="0"/>
              </a:rPr>
              <a:t>" onclick="</a:t>
            </a:r>
            <a:r>
              <a:rPr lang="en-US" b="0" dirty="0" err="1">
                <a:effectLst/>
                <a:latin typeface="Consolas" panose="020B0609020204030204" pitchFamily="49" charset="0"/>
              </a:rPr>
              <a:t>hadd</a:t>
            </a:r>
            <a:r>
              <a:rPr lang="en-US" b="0" dirty="0">
                <a:effectLst/>
                <a:latin typeface="Consolas" panose="020B0609020204030204" pitchFamily="49" charset="0"/>
              </a:rPr>
              <a:t>();"&gt;Click me &lt;/button&gt;</a:t>
            </a:r>
          </a:p>
          <a:p>
            <a:pPr marL="0" indent="0">
              <a:buNone/>
            </a:pPr>
            <a:r>
              <a:rPr lang="en-US" b="0" dirty="0">
                <a:effectLst/>
                <a:latin typeface="Consolas" panose="020B0609020204030204" pitchFamily="49" charset="0"/>
              </a:rPr>
              <a:t>            &lt;/div&gt;</a:t>
            </a:r>
          </a:p>
          <a:p>
            <a:pPr marL="0" indent="0">
              <a:buNone/>
            </a:pPr>
            <a:r>
              <a:rPr lang="en-US" b="0" dirty="0">
                <a:effectLst/>
                <a:latin typeface="Consolas" panose="020B0609020204030204" pitchFamily="49" charset="0"/>
              </a:rPr>
              <a:t>         &lt;/div&gt;</a:t>
            </a:r>
          </a:p>
          <a:p>
            <a:pPr marL="0" indent="0">
              <a:buNone/>
            </a:pPr>
            <a:r>
              <a:rPr lang="en-US" b="0" dirty="0">
                <a:effectLst/>
                <a:latin typeface="Consolas" panose="020B0609020204030204" pitchFamily="49" charset="0"/>
              </a:rPr>
              <a:t>         &lt;</a:t>
            </a:r>
            <a:r>
              <a:rPr lang="en-US" b="0" dirty="0" err="1">
                <a:effectLst/>
                <a:latin typeface="Consolas" panose="020B0609020204030204" pitchFamily="49" charset="0"/>
              </a:rPr>
              <a:t>br</a:t>
            </a:r>
            <a:r>
              <a:rPr lang="en-US" b="0" dirty="0">
                <a:effectLst/>
                <a:latin typeface="Consolas" panose="020B0609020204030204" pitchFamily="49" charset="0"/>
              </a:rPr>
              <a:t>/&gt;</a:t>
            </a:r>
          </a:p>
        </p:txBody>
      </p:sp>
    </p:spTree>
    <p:extLst>
      <p:ext uri="{BB962C8B-B14F-4D97-AF65-F5344CB8AC3E}">
        <p14:creationId xmlns:p14="http://schemas.microsoft.com/office/powerpoint/2010/main" val="26367482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E801-B985-4E2E-B091-D5CE71197B63}"/>
              </a:ext>
            </a:extLst>
          </p:cNvPr>
          <p:cNvSpPr>
            <a:spLocks noGrp="1"/>
          </p:cNvSpPr>
          <p:nvPr>
            <p:ph type="title"/>
          </p:nvPr>
        </p:nvSpPr>
        <p:spPr/>
        <p:txBody>
          <a:bodyPr/>
          <a:lstStyle/>
          <a:p>
            <a:r>
              <a:rPr lang="en-US" sz="4000" b="1" dirty="0">
                <a:solidFill>
                  <a:srgbClr val="00B176"/>
                </a:solidFill>
                <a:latin typeface="Podkova"/>
              </a:rPr>
              <a:t>The Browser Object Model (BOM)</a:t>
            </a:r>
          </a:p>
        </p:txBody>
      </p:sp>
      <p:sp>
        <p:nvSpPr>
          <p:cNvPr id="5" name="Content Placeholder 4">
            <a:extLst>
              <a:ext uri="{FF2B5EF4-FFF2-40B4-BE49-F238E27FC236}">
                <a16:creationId xmlns:a16="http://schemas.microsoft.com/office/drawing/2014/main" id="{4F0ADB4E-5A5E-4BF9-8F96-A16CDED0842C}"/>
              </a:ext>
            </a:extLst>
          </p:cNvPr>
          <p:cNvSpPr>
            <a:spLocks noGrp="1"/>
          </p:cNvSpPr>
          <p:nvPr>
            <p:ph idx="1"/>
          </p:nvPr>
        </p:nvSpPr>
        <p:spPr/>
        <p:txBody>
          <a:bodyPr>
            <a:normAutofit/>
          </a:bodyPr>
          <a:lstStyle/>
          <a:p>
            <a:pPr marL="0" indent="0">
              <a:buNone/>
            </a:pP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class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"form-row"</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class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"col"</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Ans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span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spananswer</a:t>
            </a:r>
            <a:r>
              <a:rPr lang="en-US" b="0" dirty="0">
                <a:solidFill>
                  <a:srgbClr val="CE9178"/>
                </a:solidFill>
                <a:effectLst/>
                <a:latin typeface="Consolas" panose="020B0609020204030204" pitchFamily="49" charset="0"/>
              </a:rPr>
              <a:t>"</a:t>
            </a:r>
            <a:r>
              <a:rPr lang="en-US" b="0" dirty="0">
                <a:solidFill>
                  <a:srgbClr val="808080"/>
                </a:solidFill>
                <a:effectLst/>
                <a:latin typeface="Consolas" panose="020B0609020204030204" pitchFamily="49" charset="0"/>
              </a:rPr>
              <a:t>&gt;&lt;/</a:t>
            </a:r>
            <a:r>
              <a:rPr lang="en-US" b="0" dirty="0">
                <a:solidFill>
                  <a:srgbClr val="569CD6"/>
                </a:solidFill>
                <a:effectLst/>
                <a:latin typeface="Consolas" panose="020B0609020204030204" pitchFamily="49" charset="0"/>
              </a:rPr>
              <a:t>span</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form</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9355232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FA68-DEA6-45E7-9AE8-8511A69F2DCF}"/>
              </a:ext>
            </a:extLst>
          </p:cNvPr>
          <p:cNvSpPr>
            <a:spLocks noGrp="1"/>
          </p:cNvSpPr>
          <p:nvPr>
            <p:ph type="title"/>
          </p:nvPr>
        </p:nvSpPr>
        <p:spPr/>
        <p:txBody>
          <a:bodyPr>
            <a:normAutofit/>
          </a:bodyPr>
          <a:lstStyle/>
          <a:p>
            <a:r>
              <a:rPr lang="en-US" sz="4000" b="1" dirty="0">
                <a:solidFill>
                  <a:srgbClr val="00B176"/>
                </a:solidFill>
                <a:latin typeface="Podkova"/>
              </a:rPr>
              <a:t>Methods of Window</a:t>
            </a:r>
          </a:p>
        </p:txBody>
      </p:sp>
      <p:graphicFrame>
        <p:nvGraphicFramePr>
          <p:cNvPr id="4" name="Content Placeholder 3">
            <a:extLst>
              <a:ext uri="{FF2B5EF4-FFF2-40B4-BE49-F238E27FC236}">
                <a16:creationId xmlns:a16="http://schemas.microsoft.com/office/drawing/2014/main" id="{6F976C86-D3C0-42EB-9C46-50915A9D96FF}"/>
              </a:ext>
            </a:extLst>
          </p:cNvPr>
          <p:cNvGraphicFramePr>
            <a:graphicFrameLocks noGrp="1"/>
          </p:cNvGraphicFramePr>
          <p:nvPr>
            <p:ph idx="1"/>
          </p:nvPr>
        </p:nvGraphicFramePr>
        <p:xfrm>
          <a:off x="838200" y="1943894"/>
          <a:ext cx="10515600" cy="4114800"/>
        </p:xfrm>
        <a:graphic>
          <a:graphicData uri="http://schemas.openxmlformats.org/drawingml/2006/table">
            <a:tbl>
              <a:tblPr/>
              <a:tblGrid>
                <a:gridCol w="5257800">
                  <a:extLst>
                    <a:ext uri="{9D8B030D-6E8A-4147-A177-3AD203B41FA5}">
                      <a16:colId xmlns:a16="http://schemas.microsoft.com/office/drawing/2014/main" val="1070115633"/>
                    </a:ext>
                  </a:extLst>
                </a:gridCol>
                <a:gridCol w="5257800">
                  <a:extLst>
                    <a:ext uri="{9D8B030D-6E8A-4147-A177-3AD203B41FA5}">
                      <a16:colId xmlns:a16="http://schemas.microsoft.com/office/drawing/2014/main" val="375143700"/>
                    </a:ext>
                  </a:extLst>
                </a:gridCol>
              </a:tblGrid>
              <a:tr h="0">
                <a:tc>
                  <a:txBody>
                    <a:bodyPr/>
                    <a:lstStyle/>
                    <a:p>
                      <a:r>
                        <a:rPr lang="en-US">
                          <a:solidFill>
                            <a:srgbClr val="FFFFFF"/>
                          </a:solidFill>
                          <a:effectLst/>
                        </a:rPr>
                        <a:t>Methods</a:t>
                      </a:r>
                      <a:endParaRPr lang="en-US">
                        <a:effectLst/>
                      </a:endParaRP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US">
                          <a:solidFill>
                            <a:srgbClr val="FFFFFF"/>
                          </a:solidFill>
                          <a:effectLst/>
                        </a:rPr>
                        <a:t>Description</a:t>
                      </a:r>
                      <a:endParaRPr lang="en-US">
                        <a:effectLst/>
                      </a:endParaRP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val="3470020933"/>
                  </a:ext>
                </a:extLst>
              </a:tr>
              <a:tr h="0">
                <a:tc>
                  <a:txBody>
                    <a:bodyPr/>
                    <a:lstStyle/>
                    <a:p>
                      <a:r>
                        <a:rPr lang="en-US">
                          <a:effectLst/>
                        </a:rPr>
                        <a:t>Alert ()</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a:effectLst/>
                        </a:rPr>
                        <a:t>It displays the popup messages with the ok button.</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902613231"/>
                  </a:ext>
                </a:extLst>
              </a:tr>
              <a:tr h="0">
                <a:tc>
                  <a:txBody>
                    <a:bodyPr/>
                    <a:lstStyle/>
                    <a:p>
                      <a:r>
                        <a:rPr lang="en-US">
                          <a:effectLst/>
                        </a:rPr>
                        <a:t>Confirm ()</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a:effectLst/>
                        </a:rPr>
                        <a:t>It displays the message on the alert box with the OK and cancel button.</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784467053"/>
                  </a:ext>
                </a:extLst>
              </a:tr>
              <a:tr h="0">
                <a:tc>
                  <a:txBody>
                    <a:bodyPr/>
                    <a:lstStyle/>
                    <a:p>
                      <a:r>
                        <a:rPr lang="en-US">
                          <a:effectLst/>
                        </a:rPr>
                        <a:t>Prompt ()</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a:effectLst/>
                        </a:rPr>
                        <a:t>It gets input from the user to display a text message in the dialog box.</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907452657"/>
                  </a:ext>
                </a:extLst>
              </a:tr>
              <a:tr h="0">
                <a:tc>
                  <a:txBody>
                    <a:bodyPr/>
                    <a:lstStyle/>
                    <a:p>
                      <a:r>
                        <a:rPr lang="en-US">
                          <a:effectLst/>
                        </a:rPr>
                        <a:t>Open ()</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a:effectLst/>
                        </a:rPr>
                        <a:t>Opens the current window.</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561482342"/>
                  </a:ext>
                </a:extLst>
              </a:tr>
              <a:tr h="0">
                <a:tc>
                  <a:txBody>
                    <a:bodyPr/>
                    <a:lstStyle/>
                    <a:p>
                      <a:r>
                        <a:rPr lang="en-US">
                          <a:effectLst/>
                        </a:rPr>
                        <a:t>Close ()</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a:effectLst/>
                        </a:rPr>
                        <a:t>Closes the current window.</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751432217"/>
                  </a:ext>
                </a:extLst>
              </a:tr>
              <a:tr h="0">
                <a:tc>
                  <a:txBody>
                    <a:bodyPr/>
                    <a:lstStyle/>
                    <a:p>
                      <a:r>
                        <a:rPr lang="en-US">
                          <a:effectLst/>
                        </a:rPr>
                        <a:t>moveTO ()</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a:effectLst/>
                        </a:rPr>
                        <a:t>Moves the current window.</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254780584"/>
                  </a:ext>
                </a:extLst>
              </a:tr>
              <a:tr h="0">
                <a:tc>
                  <a:txBody>
                    <a:bodyPr/>
                    <a:lstStyle/>
                    <a:p>
                      <a:r>
                        <a:rPr lang="en-US">
                          <a:effectLst/>
                        </a:rPr>
                        <a:t>resizeTo ()</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a:effectLst/>
                        </a:rPr>
                        <a:t>Resizes the current window.</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733393887"/>
                  </a:ext>
                </a:extLst>
              </a:tr>
              <a:tr h="0">
                <a:tc>
                  <a:txBody>
                    <a:bodyPr/>
                    <a:lstStyle/>
                    <a:p>
                      <a:r>
                        <a:rPr lang="en-US">
                          <a:effectLst/>
                        </a:rPr>
                        <a:t>setTimeout ()</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dirty="0">
                          <a:effectLst/>
                        </a:rPr>
                        <a:t>It performs an action after a specified time, like calling a function, evaluating expressions, etc.</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03271979"/>
                  </a:ext>
                </a:extLst>
              </a:tr>
            </a:tbl>
          </a:graphicData>
        </a:graphic>
      </p:graphicFrame>
    </p:spTree>
    <p:extLst>
      <p:ext uri="{BB962C8B-B14F-4D97-AF65-F5344CB8AC3E}">
        <p14:creationId xmlns:p14="http://schemas.microsoft.com/office/powerpoint/2010/main" val="1965245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7383</TotalTime>
  <Words>20934</Words>
  <Application>Microsoft Office PowerPoint</Application>
  <PresentationFormat>Widescreen</PresentationFormat>
  <Paragraphs>2415</Paragraphs>
  <Slides>316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316</vt:i4>
      </vt:variant>
    </vt:vector>
  </HeadingPairs>
  <TitlesOfParts>
    <vt:vector size="331" baseType="lpstr">
      <vt:lpstr>-apple-system</vt:lpstr>
      <vt:lpstr>Arial</vt:lpstr>
      <vt:lpstr>Calibri</vt:lpstr>
      <vt:lpstr>Calibri Light</vt:lpstr>
      <vt:lpstr>Consolas</vt:lpstr>
      <vt:lpstr>Droid Sans</vt:lpstr>
      <vt:lpstr>Lato</vt:lpstr>
      <vt:lpstr>Open Sans</vt:lpstr>
      <vt:lpstr>Open Sans</vt:lpstr>
      <vt:lpstr>Podkova</vt:lpstr>
      <vt:lpstr>Source Sans Pro</vt:lpstr>
      <vt:lpstr>Times New Roman</vt:lpstr>
      <vt:lpstr>Verdana</vt:lpstr>
      <vt:lpstr>Verdana</vt:lpstr>
      <vt:lpstr>Office Theme</vt:lpstr>
      <vt:lpstr>JavaScript</vt:lpstr>
      <vt:lpstr>Web Application</vt:lpstr>
      <vt:lpstr>Desktop Application</vt:lpstr>
      <vt:lpstr>Mobile Application</vt:lpstr>
      <vt:lpstr>Application</vt:lpstr>
      <vt:lpstr>Where to write</vt:lpstr>
      <vt:lpstr>Add HTML Tag</vt:lpstr>
      <vt:lpstr>Comment</vt:lpstr>
      <vt:lpstr>Variable</vt:lpstr>
      <vt:lpstr>Variable</vt:lpstr>
      <vt:lpstr>Data Types</vt:lpstr>
      <vt:lpstr>Comparison Operator</vt:lpstr>
      <vt:lpstr>Arithmetic Operators</vt:lpstr>
      <vt:lpstr>Assignment Operators</vt:lpstr>
      <vt:lpstr>Console</vt:lpstr>
      <vt:lpstr>innerText vs innerHTML</vt:lpstr>
      <vt:lpstr>innerText vs innerHTML</vt:lpstr>
      <vt:lpstr>innerText vs innerHTML</vt:lpstr>
      <vt:lpstr>innerText vs innerHTML</vt:lpstr>
      <vt:lpstr>Comparison Operator</vt:lpstr>
      <vt:lpstr>If..else , Switch , Loops , Logical Opertor , Ternary</vt:lpstr>
      <vt:lpstr>Alert(), Prompt(), Confirm()</vt:lpstr>
      <vt:lpstr>Function()</vt:lpstr>
      <vt:lpstr>Global and Local Variable</vt:lpstr>
      <vt:lpstr>Event</vt:lpstr>
      <vt:lpstr>Array</vt:lpstr>
      <vt:lpstr>var emp=["Sonoo","Vimal","Ratan"];    var emp = new Array();   emp[0] = "Arun";   emp[1] = "Varun";   emp[2] = "John";    var emp=new Array("Jai","Vijay","Smith"); </vt:lpstr>
      <vt:lpstr>Print Record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 1:</vt:lpstr>
      <vt:lpstr>Exercise 2:</vt:lpstr>
      <vt:lpstr>Exercise 2:</vt:lpstr>
      <vt:lpstr>Object</vt:lpstr>
      <vt:lpstr>Object</vt:lpstr>
      <vt:lpstr>Object</vt:lpstr>
      <vt:lpstr>Object There are two ways</vt:lpstr>
      <vt:lpstr>Object There are two ways</vt:lpstr>
      <vt:lpstr>Object There are two ways</vt:lpstr>
      <vt:lpstr>Object</vt:lpstr>
      <vt:lpstr>Object</vt:lpstr>
      <vt:lpstr>PowerPoint Presentation</vt:lpstr>
      <vt:lpstr>To Access Any property</vt:lpstr>
      <vt:lpstr>Computed Properties</vt:lpstr>
      <vt:lpstr>PowerPoint Presentation</vt:lpstr>
      <vt:lpstr>PowerPoint Presentation</vt:lpstr>
      <vt:lpstr>Print all</vt:lpstr>
      <vt:lpstr>Print all</vt:lpstr>
      <vt:lpstr>Arrays of Objects</vt:lpstr>
      <vt:lpstr>Arrays of Objects</vt:lpstr>
      <vt:lpstr>Arrays of Objects</vt:lpstr>
      <vt:lpstr>Const with Array and Object</vt:lpstr>
      <vt:lpstr>Const with Array and Object</vt:lpstr>
      <vt:lpstr>Function</vt:lpstr>
      <vt:lpstr>Function</vt:lpstr>
      <vt:lpstr>Function - this</vt:lpstr>
      <vt:lpstr>Function</vt:lpstr>
      <vt:lpstr>Function</vt:lpstr>
      <vt:lpstr>Function</vt:lpstr>
      <vt:lpstr>Object Constructor</vt:lpstr>
      <vt:lpstr>Another approach of Constructor</vt:lpstr>
      <vt:lpstr>Another approach of Constructor</vt:lpstr>
      <vt:lpstr>Project kind of</vt:lpstr>
      <vt:lpstr>Project kind of</vt:lpstr>
      <vt:lpstr>Project kind of</vt:lpstr>
      <vt:lpstr>Exercise</vt:lpstr>
      <vt:lpstr>Exercise</vt:lpstr>
      <vt:lpstr>Object Reference</vt:lpstr>
      <vt:lpstr>Object Reference - Compare</vt:lpstr>
      <vt:lpstr>Object Reference</vt:lpstr>
      <vt:lpstr>Object Assign</vt:lpstr>
      <vt:lpstr>Map Function – It is like loop</vt:lpstr>
      <vt:lpstr>Map Function</vt:lpstr>
      <vt:lpstr>Map Function</vt:lpstr>
      <vt:lpstr>Map Function</vt:lpstr>
      <vt:lpstr>PowerPoint Presentation</vt:lpstr>
      <vt:lpstr>PowerPoint Presentation</vt:lpstr>
      <vt:lpstr>PowerPoint Presentation</vt:lpstr>
      <vt:lpstr> The Browser Object Model (BOM)</vt:lpstr>
      <vt:lpstr>The Browser Object Model (BOM)</vt:lpstr>
      <vt:lpstr>The Browser Object Model (BOM)</vt:lpstr>
      <vt:lpstr>The Browser Object Model (BOM)</vt:lpstr>
      <vt:lpstr>The Browser Object Model (BOM)</vt:lpstr>
      <vt:lpstr>The Browser Object Model (BOM)</vt:lpstr>
      <vt:lpstr>The Browser Object Model (BOM)</vt:lpstr>
      <vt:lpstr>Methods of Window</vt:lpstr>
      <vt:lpstr>Methods of Window Open</vt:lpstr>
      <vt:lpstr>Methods of Window</vt:lpstr>
      <vt:lpstr>Methods of Window</vt:lpstr>
      <vt:lpstr>PowerPoint Presentation</vt:lpstr>
      <vt:lpstr>PowerPoint Presentation</vt:lpstr>
      <vt:lpstr>Questions</vt:lpstr>
      <vt:lpstr>DOM</vt:lpstr>
      <vt:lpstr>DOM</vt:lpstr>
      <vt:lpstr>DOM</vt:lpstr>
      <vt:lpstr>PowerPoint Presentation</vt:lpstr>
      <vt:lpstr>DOM</vt:lpstr>
      <vt:lpstr>PowerPoint Presentation</vt:lpstr>
      <vt:lpstr>PowerPoint Presentation</vt:lpstr>
      <vt:lpstr>PowerPoint Presentation</vt:lpstr>
      <vt:lpstr>PowerPoint Presentation</vt:lpstr>
      <vt:lpstr>PowerPoint Presentation</vt:lpstr>
      <vt:lpstr>JavaScript DOM Selectors</vt:lpstr>
      <vt:lpstr>Methods</vt:lpstr>
      <vt:lpstr>DOM Manipulation</vt:lpstr>
      <vt:lpstr>Example # 1</vt:lpstr>
      <vt:lpstr>Example # 1</vt:lpstr>
      <vt:lpstr>PowerPoint Presentation</vt:lpstr>
      <vt:lpstr>Example#2</vt:lpstr>
      <vt:lpstr>Example#2</vt:lpstr>
      <vt:lpstr>TOP MOST</vt:lpstr>
      <vt:lpstr>TOP MOST</vt:lpstr>
      <vt:lpstr>Travels</vt:lpstr>
      <vt:lpstr>Travels</vt:lpstr>
      <vt:lpstr>PowerPoint Presentation</vt:lpstr>
      <vt:lpstr>PowerPoint Presentation</vt:lpstr>
      <vt:lpstr>PowerPoint Presentation</vt:lpstr>
      <vt:lpstr>Example 2</vt:lpstr>
      <vt:lpstr>Example 3</vt:lpstr>
      <vt:lpstr>Example 3</vt:lpstr>
      <vt:lpstr>Example 3</vt:lpstr>
      <vt:lpstr>Example 3</vt:lpstr>
      <vt:lpstr>Display All</vt:lpstr>
      <vt:lpstr>Display All</vt:lpstr>
      <vt:lpstr>Display all 2</vt:lpstr>
      <vt:lpstr>Display all 2</vt:lpstr>
      <vt:lpstr>Display all 2</vt:lpstr>
      <vt:lpstr>Example of Table</vt:lpstr>
      <vt:lpstr>Example of Table</vt:lpstr>
      <vt:lpstr>Methods</vt:lpstr>
      <vt:lpstr>getElementById()</vt:lpstr>
      <vt:lpstr>PowerPoint Presentation</vt:lpstr>
      <vt:lpstr>getElementsByName()</vt:lpstr>
      <vt:lpstr>getElementsByName()</vt:lpstr>
      <vt:lpstr>getElementsByName()</vt:lpstr>
      <vt:lpstr>getElementsByName()</vt:lpstr>
      <vt:lpstr>getElement ByTagName()</vt:lpstr>
      <vt:lpstr>getElement ByTagName()</vt:lpstr>
      <vt:lpstr>getElement ByTagName()</vt:lpstr>
      <vt:lpstr>getElement ByTagName()</vt:lpstr>
      <vt:lpstr>getElement ByTagName()</vt:lpstr>
      <vt:lpstr>getElementsByClassName()</vt:lpstr>
      <vt:lpstr>getElementsByClassName()</vt:lpstr>
      <vt:lpstr>getElementsByClassName()</vt:lpstr>
      <vt:lpstr>getElementsByClassName()</vt:lpstr>
      <vt:lpstr>querySelector()</vt:lpstr>
      <vt:lpstr>querySelectorAll()</vt:lpstr>
      <vt:lpstr>querySelectorAll()</vt:lpstr>
      <vt:lpstr>querySelectorAll()</vt:lpstr>
      <vt:lpstr>querySelectorAll()</vt:lpstr>
      <vt:lpstr>PowerPoint Presentation</vt:lpstr>
      <vt:lpstr>Setting and Getting Styles</vt:lpstr>
      <vt:lpstr>PowerPoint Presentation</vt:lpstr>
      <vt:lpstr>Setting and Getting Styles</vt:lpstr>
      <vt:lpstr>Setting and Getting Styles</vt:lpstr>
      <vt:lpstr>Setting and Getting Styles Example</vt:lpstr>
      <vt:lpstr>getAttributes() , setAttributes(), removeAttribute() , has Attribute()</vt:lpstr>
      <vt:lpstr>Working with Attributes</vt:lpstr>
      <vt:lpstr>List of Attributes</vt:lpstr>
      <vt:lpstr>List of Attributes</vt:lpstr>
      <vt:lpstr>PowerPoint Presentation</vt:lpstr>
      <vt:lpstr>PowerPoint Presentation</vt:lpstr>
      <vt:lpstr>PowerPoint Presentation</vt:lpstr>
      <vt:lpstr>PowerPoint Presentation</vt:lpstr>
      <vt:lpstr>Traversing elements</vt:lpstr>
      <vt:lpstr>Get the parent element</vt:lpstr>
      <vt:lpstr>Example#2 Get the parent element</vt:lpstr>
      <vt:lpstr>Get the parent element</vt:lpstr>
      <vt:lpstr>Get the parent element</vt:lpstr>
      <vt:lpstr>Get First and Second Element</vt:lpstr>
      <vt:lpstr>Get First and Second Element</vt:lpstr>
      <vt:lpstr>appendChild()</vt:lpstr>
      <vt:lpstr>appendChild()</vt:lpstr>
      <vt:lpstr>appendChild()</vt:lpstr>
      <vt:lpstr>appendChild()</vt:lpstr>
      <vt:lpstr>appendChild()</vt:lpstr>
      <vt:lpstr>Assign Events Using the HTML DOM</vt:lpstr>
      <vt:lpstr>Let’s create two file 1.html and 1.js</vt:lpstr>
      <vt:lpstr>Let’s create two file 1.html and 1.js</vt:lpstr>
      <vt:lpstr>Event listener</vt:lpstr>
      <vt:lpstr>Event listener – we can write like this way also</vt:lpstr>
      <vt:lpstr>createElement createTextNode</vt:lpstr>
      <vt:lpstr>createElement createTextNode</vt:lpstr>
      <vt:lpstr>Location Object</vt:lpstr>
      <vt:lpstr>Location Object</vt:lpstr>
      <vt:lpstr>History Object</vt:lpstr>
      <vt:lpstr>New Versions</vt:lpstr>
      <vt:lpstr>Template String or Template Literals</vt:lpstr>
      <vt:lpstr>Template String or Template Literals</vt:lpstr>
      <vt:lpstr>Arrow Function</vt:lpstr>
      <vt:lpstr>Arrow Function</vt:lpstr>
      <vt:lpstr>Arrow Function</vt:lpstr>
      <vt:lpstr>Functions with Multiple Arguments</vt:lpstr>
      <vt:lpstr>Functions with Multiple Arguments</vt:lpstr>
      <vt:lpstr>Functions with Multiple Arguments</vt:lpstr>
      <vt:lpstr>Object Literal</vt:lpstr>
      <vt:lpstr>Object Literal</vt:lpstr>
      <vt:lpstr>Object Literal</vt:lpstr>
      <vt:lpstr>Destructuring Array </vt:lpstr>
      <vt:lpstr>Destructuring Array </vt:lpstr>
      <vt:lpstr>Destructuring Object</vt:lpstr>
      <vt:lpstr>Destructuring Object</vt:lpstr>
      <vt:lpstr>Object Oriented Concepts</vt:lpstr>
      <vt:lpstr>Object Oriented Concepts</vt:lpstr>
      <vt:lpstr>Inheritance</vt:lpstr>
      <vt:lpstr>Inheritance</vt:lpstr>
      <vt:lpstr>Inheritance</vt:lpstr>
      <vt:lpstr>Inheritance</vt:lpstr>
      <vt:lpstr>Getter Setter</vt:lpstr>
      <vt:lpstr>Live Server and Module</vt:lpstr>
      <vt:lpstr>Modules Live Server </vt:lpstr>
      <vt:lpstr>PowerPoint Presentation</vt:lpstr>
      <vt:lpstr>PowerPoint Presentation</vt:lpstr>
      <vt:lpstr>Modules Live Server </vt:lpstr>
      <vt:lpstr>Modules Live Server </vt:lpstr>
      <vt:lpstr>Modules Live Server </vt:lpstr>
      <vt:lpstr>Modules – Create one modules folder and then 3 files (2).js and (1).html</vt:lpstr>
      <vt:lpstr>Company1.js</vt:lpstr>
      <vt:lpstr>Company2.js</vt:lpstr>
      <vt:lpstr>Index.html</vt:lpstr>
      <vt:lpstr>Promise</vt:lpstr>
      <vt:lpstr>Promise</vt:lpstr>
      <vt:lpstr>Promise</vt:lpstr>
      <vt:lpstr>Promise</vt:lpstr>
      <vt:lpstr>Try Catch Throw</vt:lpstr>
      <vt:lpstr>Try catch finally</vt:lpstr>
      <vt:lpstr>Try Catch</vt:lpstr>
      <vt:lpstr>Try Catch</vt:lpstr>
      <vt:lpstr>The throw Statement</vt:lpstr>
      <vt:lpstr>The throw Statement</vt:lpstr>
      <vt:lpstr>The Error Object</vt:lpstr>
      <vt:lpstr>Error Name Values</vt:lpstr>
      <vt:lpstr>Reference</vt:lpstr>
      <vt:lpstr>Type</vt:lpstr>
      <vt:lpstr>Ajax</vt:lpstr>
      <vt:lpstr>Definition</vt:lpstr>
      <vt:lpstr>Ajax</vt:lpstr>
      <vt:lpstr>Where to use?</vt:lpstr>
      <vt:lpstr>Definition</vt:lpstr>
      <vt:lpstr>PowerPoint Presentation</vt:lpstr>
      <vt:lpstr>Call back</vt:lpstr>
      <vt:lpstr>Making Asynchronous Calls</vt:lpstr>
      <vt:lpstr>Increased Speed</vt:lpstr>
      <vt:lpstr>Types</vt:lpstr>
      <vt:lpstr>Technologies</vt:lpstr>
      <vt:lpstr>Ajax  readyState   values</vt:lpstr>
      <vt:lpstr>Ajax – Request and Response</vt:lpstr>
      <vt:lpstr>Ajax – HTTPStatus code , other codes are also there</vt:lpstr>
      <vt:lpstr>Ajax - XMLHttpRequest</vt:lpstr>
      <vt:lpstr>Ajax - XMLHttpRequest</vt:lpstr>
      <vt:lpstr>Ajax – Create one Text file in content folder</vt:lpstr>
      <vt:lpstr>Ajax – Ajax1.html</vt:lpstr>
      <vt:lpstr>Ajax – Ajax1.html</vt:lpstr>
      <vt:lpstr>Ajax – Ajax1.html</vt:lpstr>
      <vt:lpstr>Ajax – Ajax1.html</vt:lpstr>
      <vt:lpstr>Ajax – Ajax1.html</vt:lpstr>
      <vt:lpstr>Ajax – Let’s see Json Fake data</vt:lpstr>
      <vt:lpstr>Ajax – Scroll Down</vt:lpstr>
      <vt:lpstr>Ajax – See data</vt:lpstr>
      <vt:lpstr>Ajax – See data</vt:lpstr>
      <vt:lpstr>Ajax – Just change file path in previous code</vt:lpstr>
      <vt:lpstr>Ajax – Old Approach</vt:lpstr>
      <vt:lpstr>Ajax – Fetch()</vt:lpstr>
      <vt:lpstr>Ajax – Fetch()</vt:lpstr>
      <vt:lpstr>Ajax – Fetch()</vt:lpstr>
      <vt:lpstr>Ajax – Fetch()</vt:lpstr>
      <vt:lpstr>Ajax – Fetch()</vt:lpstr>
      <vt:lpstr>Ajax – Fetch()</vt:lpstr>
      <vt:lpstr>Ajax – Fetch()</vt:lpstr>
      <vt:lpstr>Ajax – Fetch()</vt:lpstr>
      <vt:lpstr>Ajax – Fetch()</vt:lpstr>
      <vt:lpstr>API Application Programming Interface</vt:lpstr>
      <vt:lpstr>API Requests in Python</vt:lpstr>
      <vt:lpstr>Ajax – Again fake data</vt:lpstr>
      <vt:lpstr>Ajax – Again fake data</vt:lpstr>
      <vt:lpstr>Ajax – Again fake data</vt:lpstr>
      <vt:lpstr>Ajax – Again fake data</vt:lpstr>
      <vt:lpstr>Ajax – Again fake data , showing error</vt:lpstr>
      <vt:lpstr>Ajax – Again fake data</vt:lpstr>
      <vt:lpstr>Ajax – Again fake data – data[x].address.city</vt:lpstr>
      <vt:lpstr>Ajax –  Our file student.json</vt:lpstr>
      <vt:lpstr>Ajax –  Our file student.json</vt:lpstr>
      <vt:lpstr>Ajax –  Our file student.json</vt:lpstr>
      <vt:lpstr>Ajax –  Covid cases</vt:lpstr>
      <vt:lpstr>Ajax –  Covid cases</vt:lpstr>
      <vt:lpstr>Ajax –  Covid cases</vt:lpstr>
      <vt:lpstr>Ajax –  Covid cases</vt:lpstr>
      <vt:lpstr>Ajax –  Covid cases</vt:lpstr>
      <vt:lpstr>Ajax –  Covid cases</vt:lpstr>
      <vt:lpstr>Ajax –  Covid cases</vt:lpstr>
      <vt:lpstr>Ajax –  Covid cases</vt:lpstr>
      <vt:lpstr>Some API</vt:lpstr>
      <vt:lpstr>Ajax –  Gold Price</vt:lpstr>
      <vt:lpstr>Ajax –  Gold Price</vt:lpstr>
      <vt:lpstr>Ajax –  List of Cities</vt:lpstr>
      <vt:lpstr>Ajax –  List of Cities</vt:lpstr>
      <vt:lpstr>Ajax –  Fetch() Insert , Update , Delete</vt:lpstr>
      <vt:lpstr>Ajax –  List out Countries</vt:lpstr>
      <vt:lpstr>Ajax –  List out Countries</vt:lpstr>
      <vt:lpstr>Ajax –  Fetch() Insert , Update , Delete</vt:lpstr>
      <vt:lpstr>Ajax –  Record insert update delete scroll </vt:lpstr>
      <vt:lpstr>Ajax –  Record insert update delete scroll </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shyam chawda</dc:creator>
  <cp:lastModifiedBy>shyam chawda</cp:lastModifiedBy>
  <cp:revision>845</cp:revision>
  <dcterms:created xsi:type="dcterms:W3CDTF">2021-05-02T07:07:51Z</dcterms:created>
  <dcterms:modified xsi:type="dcterms:W3CDTF">2021-05-19T09:50:45Z</dcterms:modified>
</cp:coreProperties>
</file>