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5665-1A18-324E-837D-CD578FCFE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B81A7-EFBE-A5D9-3961-7BB48079F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8A63B-6516-BFCC-CDDE-78B6D59E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FBC7-F20B-410E-9A58-C6EB134B9DA8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3523B-1D5A-9E11-89FF-8B02A56E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6CC0F-B349-E417-8A3B-E56DF910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010-94AA-48B2-ACC9-245FDA53B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89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BF02-338C-23FD-B2B6-7F1CF14E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B226-8CDA-1142-B332-0A95E614F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E92BC-D65A-B0AD-9305-BEBB4BC5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FBC7-F20B-410E-9A58-C6EB134B9DA8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2BBE-3DAE-A014-C592-B1A2DAC7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78A24-743E-13BB-95D8-95837710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010-94AA-48B2-ACC9-245FDA53B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98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EA276-5349-296C-1730-2A131F9B0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5CEC2-AC93-586B-EFDF-E3CDFAB9D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9494-98B2-CDF2-4E69-7B7AEF0E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FBC7-F20B-410E-9A58-C6EB134B9DA8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7D8F8-2DA9-3171-1B2A-1BF724A8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ECB5-2BF1-F9A8-0F14-B736E53D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010-94AA-48B2-ACC9-245FDA53B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0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CD15-B1F7-A771-756A-F81608E6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3B02-2764-CC3F-0E79-F3994377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5D451-AACB-56D4-91BB-E7CC62A4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FBC7-F20B-410E-9A58-C6EB134B9DA8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6AA0A-8AFE-95BF-BEAD-370AA21F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48D21-F320-BB63-BC21-7D95DC7C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010-94AA-48B2-ACC9-245FDA53B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1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B618-B88D-9AA0-3300-434485B3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17FFB-D7C3-9692-3BC4-598AB6576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07A98-07DF-9FB9-EDF1-3B982903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FBC7-F20B-410E-9A58-C6EB134B9DA8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6C4D2-BA1B-9A31-BC4D-61E92231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28F05-7E13-3962-7647-B1F33A0D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010-94AA-48B2-ACC9-245FDA53B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85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AE31-6847-BBDB-D6DB-8AC5FFD1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1536-2EFA-98A4-0DD0-502A23CF6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43E62-779A-1678-4D50-E84997D50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CB838-479A-3ADB-1F73-CCB3648E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FBC7-F20B-410E-9A58-C6EB134B9DA8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E674B-368F-BA16-834D-69460E26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C47E2-1955-FB66-0268-F5CAFCE7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010-94AA-48B2-ACC9-245FDA53B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29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2E63-556F-D7AC-5765-BEF0C9A7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679C3-EEC1-FF9E-1EAE-16DD0EA95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9E5F1-5C20-E57B-2B2B-59FA58D15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6B337-CB27-5CD0-8452-CDA8845F0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72F25-3BA8-457D-74FD-D4F2ECB47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1E703-053D-A5FE-9D90-0479310A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FBC7-F20B-410E-9A58-C6EB134B9DA8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F9938-8277-A884-4DBA-7A963102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AC262-B6CE-8CE4-BD3D-0DEEB494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010-94AA-48B2-ACC9-245FDA53B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57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F9DE-B897-7E79-1BB5-09ADB727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1D9A4-924D-8540-E662-1EE39BC6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FBC7-F20B-410E-9A58-C6EB134B9DA8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1C527-A9C6-FC03-B987-A30FBACA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F65DC-AC11-D1AB-12D7-D949BFE3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010-94AA-48B2-ACC9-245FDA53B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18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F1D2E-60A6-94D8-B428-9B5C3E5B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FBC7-F20B-410E-9A58-C6EB134B9DA8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9D95B-98F9-3D7A-E2AE-32481EAC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C542D-C742-3082-631E-918C39FB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010-94AA-48B2-ACC9-245FDA53B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8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B0A7-D8F1-26BF-D518-5BC2318D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044EA-7D7D-3D97-B91F-39514B4DC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9F60E-9473-D5F4-A46E-E2A715FE6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4CBA0-2DEB-B761-FE37-10F14010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FBC7-F20B-410E-9A58-C6EB134B9DA8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C7125-F5CC-A48A-F16A-8415A6E4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8C0D3-AB83-D5B8-56C4-50263BDC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010-94AA-48B2-ACC9-245FDA53B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24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C6F2-7F1E-7629-86DE-22616059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85C12-B5CF-F496-24EA-FAA7A4B8C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FA252-2CCA-A54F-4E93-8BA500BD6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0100A-B625-1AF9-A01D-31CBA34A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FBC7-F20B-410E-9A58-C6EB134B9DA8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752D2-D663-8BD8-859A-8D623F2D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38855-1A1B-BBE6-F474-495CFD4D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010-94AA-48B2-ACC9-245FDA53B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07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A49D5-E08C-2353-872E-93BF152B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8727D-A81B-E27E-2681-DCAFAFB89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5D4C8-B4AE-AF32-8646-49E172D05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CFBC7-F20B-410E-9A58-C6EB134B9DA8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DA754-BD1D-07DA-A0EC-02E32BD14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F0B2-6145-EE24-1EBD-C7DBAFF39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BA010-94AA-48B2-ACC9-245FDA53B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22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424E-05D7-E89B-2CFE-C3821AA72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3148"/>
            <a:ext cx="9144000" cy="2387600"/>
          </a:xfrm>
        </p:spPr>
        <p:txBody>
          <a:bodyPr/>
          <a:lstStyle/>
          <a:p>
            <a:r>
              <a:rPr lang="en-IN" dirty="0"/>
              <a:t>Original DIKSHA app</a:t>
            </a:r>
          </a:p>
        </p:txBody>
      </p:sp>
    </p:spTree>
    <p:extLst>
      <p:ext uri="{BB962C8B-B14F-4D97-AF65-F5344CB8AC3E}">
        <p14:creationId xmlns:p14="http://schemas.microsoft.com/office/powerpoint/2010/main" val="419932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4A06BE-86C3-9DF8-64B1-3061AF1E6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082" y="0"/>
            <a:ext cx="3261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9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ECA441-79EF-EA17-C04F-3DD819B42DFD}"/>
              </a:ext>
            </a:extLst>
          </p:cNvPr>
          <p:cNvSpPr txBox="1"/>
          <p:nvPr/>
        </p:nvSpPr>
        <p:spPr>
          <a:xfrm>
            <a:off x="0" y="2998113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dirty="0"/>
              <a:t>Edited DIKSHA APP</a:t>
            </a:r>
          </a:p>
        </p:txBody>
      </p:sp>
    </p:spTree>
    <p:extLst>
      <p:ext uri="{BB962C8B-B14F-4D97-AF65-F5344CB8AC3E}">
        <p14:creationId xmlns:p14="http://schemas.microsoft.com/office/powerpoint/2010/main" val="250560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3F3EFE-E48D-AB76-7650-5F8394B7F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363" y="0"/>
            <a:ext cx="3341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6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4AB86E-2158-EF29-A0AB-3E87DFA74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78" y="0"/>
            <a:ext cx="3333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82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A20305-7409-57C5-5900-44952B7C4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30" y="0"/>
            <a:ext cx="3318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0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C81C86-458D-33ED-8CD9-EE64BD1E8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72" y="0"/>
            <a:ext cx="3417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97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FDEE51-1812-04A9-8984-ED54868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857" y="0"/>
            <a:ext cx="3340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47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06C339-95B0-3D80-26AE-B995C13EA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118" y="0"/>
            <a:ext cx="3337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20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6608E9-A07D-D762-43A2-ABDD455BD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52" y="0"/>
            <a:ext cx="3259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25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01E309-3625-963C-5292-04058D960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095" y="0"/>
            <a:ext cx="3391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3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7096E6-74B3-74DC-8E21-F7462472C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3" y="0"/>
            <a:ext cx="326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34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7B8EC3-C70D-3172-1718-6A3740FA4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45" y="0"/>
            <a:ext cx="3541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8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4DE97F-54FE-3980-252A-89BBCC9AA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506" y="0"/>
            <a:ext cx="3264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9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247CD4-D628-881E-40E8-57B88A42E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3" y="0"/>
            <a:ext cx="326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9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B4E75-383F-01F8-CA45-FD7CE24F5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3" y="0"/>
            <a:ext cx="326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6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5FF88B-08A8-5140-92F6-582DF4257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3" y="0"/>
            <a:ext cx="326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5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EB826F-B793-5229-AA3E-82A35AC24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3" y="0"/>
            <a:ext cx="326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7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E6BB9F-EE3F-B2ED-05A8-41763FFA5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3" y="0"/>
            <a:ext cx="326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5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C6DDF8-924B-664C-D667-8075538C9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3" y="0"/>
            <a:ext cx="326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0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6E4580-8117-2532-B060-66D6AC962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3" y="0"/>
            <a:ext cx="326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8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Original DIKSHA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Original DIKSHA app</dc:title>
  <dc:creator>Aryan Puranik</dc:creator>
  <cp:lastModifiedBy>Aryan Puranik</cp:lastModifiedBy>
  <cp:revision>1</cp:revision>
  <dcterms:created xsi:type="dcterms:W3CDTF">2022-11-20T09:47:41Z</dcterms:created>
  <dcterms:modified xsi:type="dcterms:W3CDTF">2022-11-20T09:50:19Z</dcterms:modified>
</cp:coreProperties>
</file>