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Source Code Pro Black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7.xml"/><Relationship Id="rId35" Type="http://schemas.openxmlformats.org/officeDocument/2006/relationships/font" Target="fonts/SourceCodeProBlack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Black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b642a7a18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b642a7a18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5b642a7a18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5b642a7a18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5b642a7a18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5b642a7a18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5b642a7a18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5b642a7a18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5b642a7a18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5b642a7a18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b642a7a1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b642a7a1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b642a7a18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b642a7a18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b642a7a18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5b642a7a18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b642a7a18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b642a7a18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b642a7a18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b642a7a18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5b642a7a18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5b642a7a18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5b642a7a18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5b642a7a18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5b642a7a18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5b642a7a18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hasCustomPrompt="1" idx="2" type="title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64813" y="2500875"/>
            <a:ext cx="31302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764838" y="3777350"/>
            <a:ext cx="31302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7"/>
          <p:cNvSpPr txBox="1"/>
          <p:nvPr>
            <p:ph idx="2" type="subTitle"/>
          </p:nvPr>
        </p:nvSpPr>
        <p:spPr>
          <a:xfrm>
            <a:off x="5401387" y="3777350"/>
            <a:ext cx="31302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3" type="title"/>
          </p:nvPr>
        </p:nvSpPr>
        <p:spPr>
          <a:xfrm>
            <a:off x="5401387" y="2500875"/>
            <a:ext cx="31302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subTitle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21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5350675" y="539500"/>
            <a:ext cx="30804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6" name="Google Shape;86;p22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hasCustomPrompt="1" type="title"/>
          </p:nvPr>
        </p:nvSpPr>
        <p:spPr>
          <a:xfrm>
            <a:off x="713225" y="788250"/>
            <a:ext cx="77175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/>
          <p:nvPr>
            <p:ph idx="1" type="subTitle"/>
          </p:nvPr>
        </p:nvSpPr>
        <p:spPr>
          <a:xfrm>
            <a:off x="2039538" y="1886137"/>
            <a:ext cx="5074200" cy="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hasCustomPrompt="1"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25"/>
          <p:cNvSpPr txBox="1"/>
          <p:nvPr>
            <p:ph idx="1" type="subTitle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3" type="subTitle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hasCustomPrompt="1"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25"/>
          <p:cNvSpPr txBox="1"/>
          <p:nvPr>
            <p:ph idx="5" type="subTitle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6" type="subTitle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hasCustomPrompt="1"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25"/>
          <p:cNvSpPr txBox="1"/>
          <p:nvPr>
            <p:ph idx="8" type="subTitle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hasCustomPrompt="1"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25"/>
          <p:cNvSpPr txBox="1"/>
          <p:nvPr>
            <p:ph idx="14" type="subTitle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5" type="subTitle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subTitle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subTitle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26"/>
          <p:cNvSpPr txBox="1"/>
          <p:nvPr>
            <p:ph idx="5" type="subTitle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26"/>
          <p:cNvSpPr txBox="1"/>
          <p:nvPr>
            <p:ph idx="6" type="subTitle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26"/>
          <p:cNvSpPr txBox="1"/>
          <p:nvPr>
            <p:ph idx="7" type="subTitle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6"/>
          <p:cNvSpPr txBox="1"/>
          <p:nvPr>
            <p:ph idx="8" type="subTitle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" name="Google Shape;115;p26"/>
          <p:cNvSpPr txBox="1"/>
          <p:nvPr>
            <p:ph idx="9" type="subTitle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26"/>
          <p:cNvSpPr txBox="1"/>
          <p:nvPr>
            <p:ph idx="13" type="subTitle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26"/>
          <p:cNvSpPr txBox="1"/>
          <p:nvPr>
            <p:ph idx="14" type="subTitle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6"/>
          <p:cNvSpPr txBox="1"/>
          <p:nvPr>
            <p:ph idx="15" type="subTitle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6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1684013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27"/>
          <p:cNvSpPr txBox="1"/>
          <p:nvPr>
            <p:ph idx="2" type="subTitle"/>
          </p:nvPr>
        </p:nvSpPr>
        <p:spPr>
          <a:xfrm>
            <a:off x="1578713" y="145860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27"/>
          <p:cNvSpPr txBox="1"/>
          <p:nvPr>
            <p:ph idx="3" type="subTitle"/>
          </p:nvPr>
        </p:nvSpPr>
        <p:spPr>
          <a:xfrm>
            <a:off x="4108938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27"/>
          <p:cNvSpPr txBox="1"/>
          <p:nvPr>
            <p:ph idx="4" type="subTitle"/>
          </p:nvPr>
        </p:nvSpPr>
        <p:spPr>
          <a:xfrm>
            <a:off x="4003638" y="145865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" name="Google Shape;126;p27"/>
          <p:cNvSpPr txBox="1"/>
          <p:nvPr>
            <p:ph idx="5" type="subTitle"/>
          </p:nvPr>
        </p:nvSpPr>
        <p:spPr>
          <a:xfrm>
            <a:off x="6533863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" name="Google Shape;127;p27"/>
          <p:cNvSpPr txBox="1"/>
          <p:nvPr>
            <p:ph idx="6" type="subTitle"/>
          </p:nvPr>
        </p:nvSpPr>
        <p:spPr>
          <a:xfrm>
            <a:off x="6428563" y="145865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 txBox="1"/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8"/>
          <p:cNvSpPr txBox="1"/>
          <p:nvPr>
            <p:ph idx="2" type="subTitle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28"/>
          <p:cNvSpPr txBox="1"/>
          <p:nvPr>
            <p:ph idx="3" type="subTitle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28"/>
          <p:cNvSpPr txBox="1"/>
          <p:nvPr>
            <p:ph idx="4" type="subTitle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28"/>
          <p:cNvSpPr txBox="1"/>
          <p:nvPr>
            <p:ph idx="5" type="subTitle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28"/>
          <p:cNvSpPr txBox="1"/>
          <p:nvPr>
            <p:ph idx="6" type="subTitle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8"/>
          <p:cNvSpPr txBox="1"/>
          <p:nvPr>
            <p:ph idx="7" type="subTitle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28"/>
          <p:cNvSpPr txBox="1"/>
          <p:nvPr>
            <p:ph idx="8" type="subTitle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left">
  <p:cSld name="CUSTOM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subTitle"/>
          </p:nvPr>
        </p:nvSpPr>
        <p:spPr>
          <a:xfrm>
            <a:off x="713225" y="2103783"/>
            <a:ext cx="37230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713225" y="565375"/>
            <a:ext cx="37908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right">
  <p:cSld name="CUSTOM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subTitle"/>
          </p:nvPr>
        </p:nvSpPr>
        <p:spPr>
          <a:xfrm>
            <a:off x="5502175" y="3355050"/>
            <a:ext cx="2928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5003925" y="909325"/>
            <a:ext cx="3426900" cy="23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9" name="Google Shape;149;p30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subTitle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31"/>
          <p:cNvSpPr txBox="1"/>
          <p:nvPr>
            <p:ph idx="2" type="subTitle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" name="Google Shape;154;p31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b="1"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1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 columns 2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713225" y="1294404"/>
            <a:ext cx="64998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2" type="body"/>
          </p:nvPr>
        </p:nvSpPr>
        <p:spPr>
          <a:xfrm>
            <a:off x="4741675" y="1380650"/>
            <a:ext cx="36891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3"/>
          <p:cNvGrpSpPr/>
          <p:nvPr/>
        </p:nvGrpSpPr>
        <p:grpSpPr>
          <a:xfrm>
            <a:off x="5127953" y="1036346"/>
            <a:ext cx="3076275" cy="3065100"/>
            <a:chOff x="4719552" y="1173638"/>
            <a:chExt cx="3076275" cy="3065100"/>
          </a:xfrm>
        </p:grpSpPr>
        <p:sp>
          <p:nvSpPr>
            <p:cNvPr id="169" name="Google Shape;169;p33"/>
            <p:cNvSpPr/>
            <p:nvPr/>
          </p:nvSpPr>
          <p:spPr>
            <a:xfrm>
              <a:off x="4841427" y="1173638"/>
              <a:ext cx="2954400" cy="3065100"/>
            </a:xfrm>
            <a:prstGeom prst="arc">
              <a:avLst>
                <a:gd fmla="val 13424731" name="adj1"/>
                <a:gd fmla="val 12455965" name="adj2"/>
              </a:avLst>
            </a:prstGeom>
            <a:noFill/>
            <a:ln cap="flat" cmpd="sng" w="9525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4719552" y="1531025"/>
              <a:ext cx="815572" cy="486373"/>
            </a:xfrm>
            <a:custGeom>
              <a:rect b="b" l="l" r="r" t="t"/>
              <a:pathLst>
                <a:path extrusionOk="0" fill="none" h="33659" w="56441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71" name="Google Shape;171;p33"/>
          <p:cNvGrpSpPr/>
          <p:nvPr/>
        </p:nvGrpSpPr>
        <p:grpSpPr>
          <a:xfrm>
            <a:off x="6217149" y="3334763"/>
            <a:ext cx="1019777" cy="929576"/>
            <a:chOff x="6217149" y="3334763"/>
            <a:chExt cx="1019777" cy="929576"/>
          </a:xfrm>
        </p:grpSpPr>
        <p:sp>
          <p:nvSpPr>
            <p:cNvPr id="172" name="Google Shape;172;p33"/>
            <p:cNvSpPr/>
            <p:nvPr/>
          </p:nvSpPr>
          <p:spPr>
            <a:xfrm>
              <a:off x="6563134" y="4072042"/>
              <a:ext cx="329327" cy="177909"/>
            </a:xfrm>
            <a:custGeom>
              <a:rect b="b" l="l" r="r" t="t"/>
              <a:pathLst>
                <a:path extrusionOk="0" h="7840" w="14511">
                  <a:moveTo>
                    <a:pt x="1668" y="1"/>
                  </a:moveTo>
                  <a:lnTo>
                    <a:pt x="1668" y="3803"/>
                  </a:lnTo>
                  <a:cubicBezTo>
                    <a:pt x="1668" y="5037"/>
                    <a:pt x="1234" y="6272"/>
                    <a:pt x="501" y="7206"/>
                  </a:cubicBezTo>
                  <a:lnTo>
                    <a:pt x="0" y="7839"/>
                  </a:lnTo>
                  <a:lnTo>
                    <a:pt x="14511" y="7839"/>
                  </a:lnTo>
                  <a:lnTo>
                    <a:pt x="14010" y="7206"/>
                  </a:lnTo>
                  <a:cubicBezTo>
                    <a:pt x="13243" y="6205"/>
                    <a:pt x="12843" y="5004"/>
                    <a:pt x="12843" y="3803"/>
                  </a:cubicBezTo>
                  <a:lnTo>
                    <a:pt x="1284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6585080" y="4072042"/>
              <a:ext cx="284663" cy="146866"/>
            </a:xfrm>
            <a:custGeom>
              <a:rect b="b" l="l" r="r" t="t"/>
              <a:pathLst>
                <a:path extrusionOk="0" h="6472" w="12543">
                  <a:moveTo>
                    <a:pt x="701" y="1"/>
                  </a:moveTo>
                  <a:lnTo>
                    <a:pt x="701" y="3803"/>
                  </a:lnTo>
                  <a:cubicBezTo>
                    <a:pt x="701" y="4704"/>
                    <a:pt x="434" y="5638"/>
                    <a:pt x="1" y="6472"/>
                  </a:cubicBezTo>
                  <a:lnTo>
                    <a:pt x="12543" y="6472"/>
                  </a:lnTo>
                  <a:cubicBezTo>
                    <a:pt x="12076" y="5638"/>
                    <a:pt x="11842" y="4737"/>
                    <a:pt x="11876" y="3803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6600990" y="4084909"/>
              <a:ext cx="253617" cy="36353"/>
            </a:xfrm>
            <a:custGeom>
              <a:rect b="b" l="l" r="r" t="t"/>
              <a:pathLst>
                <a:path extrusionOk="0" h="1602" w="11175">
                  <a:moveTo>
                    <a:pt x="0" y="1"/>
                  </a:moveTo>
                  <a:lnTo>
                    <a:pt x="0" y="1602"/>
                  </a:lnTo>
                  <a:lnTo>
                    <a:pt x="11175" y="1602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rgbClr val="313445"/>
            </a:solidFill>
            <a:ln cap="rnd" cmpd="sng" w="11675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6217149" y="3334763"/>
              <a:ext cx="1019777" cy="764556"/>
            </a:xfrm>
            <a:custGeom>
              <a:rect b="b" l="l" r="r" t="t"/>
              <a:pathLst>
                <a:path extrusionOk="0" h="33692" w="44934">
                  <a:moveTo>
                    <a:pt x="3904" y="1"/>
                  </a:moveTo>
                  <a:cubicBezTo>
                    <a:pt x="1769" y="1"/>
                    <a:pt x="34" y="1735"/>
                    <a:pt x="1" y="3903"/>
                  </a:cubicBezTo>
                  <a:lnTo>
                    <a:pt x="1" y="29822"/>
                  </a:lnTo>
                  <a:cubicBezTo>
                    <a:pt x="1" y="31957"/>
                    <a:pt x="1769" y="33691"/>
                    <a:pt x="3904" y="33691"/>
                  </a:cubicBezTo>
                  <a:lnTo>
                    <a:pt x="41030" y="33691"/>
                  </a:lnTo>
                  <a:cubicBezTo>
                    <a:pt x="43165" y="33691"/>
                    <a:pt x="44933" y="31957"/>
                    <a:pt x="44933" y="29822"/>
                  </a:cubicBezTo>
                  <a:lnTo>
                    <a:pt x="44933" y="3903"/>
                  </a:lnTo>
                  <a:cubicBezTo>
                    <a:pt x="44933" y="1769"/>
                    <a:pt x="43165" y="1"/>
                    <a:pt x="41030" y="1"/>
                  </a:cubicBezTo>
                  <a:close/>
                </a:path>
              </a:pathLst>
            </a:custGeom>
            <a:solidFill>
              <a:srgbClr val="313445"/>
            </a:solidFill>
            <a:ln cap="rnd" cmpd="sng" w="11675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6217921" y="3980455"/>
              <a:ext cx="1019006" cy="118863"/>
            </a:xfrm>
            <a:custGeom>
              <a:rect b="b" l="l" r="r" t="t"/>
              <a:pathLst>
                <a:path extrusionOk="0" h="5238" w="44900">
                  <a:moveTo>
                    <a:pt x="0" y="0"/>
                  </a:moveTo>
                  <a:lnTo>
                    <a:pt x="0" y="1368"/>
                  </a:lnTo>
                  <a:cubicBezTo>
                    <a:pt x="0" y="3503"/>
                    <a:pt x="1735" y="5237"/>
                    <a:pt x="3870" y="5237"/>
                  </a:cubicBezTo>
                  <a:lnTo>
                    <a:pt x="41030" y="5237"/>
                  </a:lnTo>
                  <a:cubicBezTo>
                    <a:pt x="43131" y="5237"/>
                    <a:pt x="44899" y="3503"/>
                    <a:pt x="44899" y="1368"/>
                  </a:cubicBezTo>
                  <a:lnTo>
                    <a:pt x="4489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6708473" y="4021325"/>
              <a:ext cx="37878" cy="37874"/>
            </a:xfrm>
            <a:custGeom>
              <a:rect b="b" l="l" r="r" t="t"/>
              <a:pathLst>
                <a:path extrusionOk="0" h="1669" w="1669">
                  <a:moveTo>
                    <a:pt x="835" y="1"/>
                  </a:moveTo>
                  <a:cubicBezTo>
                    <a:pt x="401" y="1"/>
                    <a:pt x="1" y="367"/>
                    <a:pt x="1" y="834"/>
                  </a:cubicBezTo>
                  <a:cubicBezTo>
                    <a:pt x="1" y="1268"/>
                    <a:pt x="401" y="1668"/>
                    <a:pt x="835" y="1668"/>
                  </a:cubicBezTo>
                  <a:cubicBezTo>
                    <a:pt x="1302" y="1668"/>
                    <a:pt x="1669" y="1268"/>
                    <a:pt x="1669" y="834"/>
                  </a:cubicBezTo>
                  <a:cubicBezTo>
                    <a:pt x="1669" y="367"/>
                    <a:pt x="1302" y="1"/>
                    <a:pt x="835" y="1"/>
                  </a:cubicBezTo>
                  <a:close/>
                </a:path>
              </a:pathLst>
            </a:custGeom>
            <a:solidFill>
              <a:srgbClr val="313445"/>
            </a:solidFill>
            <a:ln cap="rnd" cmpd="sng" w="11675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6563147" y="4249180"/>
              <a:ext cx="329327" cy="15159"/>
            </a:xfrm>
            <a:custGeom>
              <a:rect b="b" l="l" r="r" t="t"/>
              <a:pathLst>
                <a:path extrusionOk="0" h="668" w="14511">
                  <a:moveTo>
                    <a:pt x="0" y="0"/>
                  </a:moveTo>
                  <a:lnTo>
                    <a:pt x="0" y="667"/>
                  </a:lnTo>
                  <a:lnTo>
                    <a:pt x="14511" y="667"/>
                  </a:lnTo>
                  <a:lnTo>
                    <a:pt x="1451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33"/>
          <p:cNvSpPr txBox="1"/>
          <p:nvPr>
            <p:ph type="ctrTitle"/>
          </p:nvPr>
        </p:nvSpPr>
        <p:spPr>
          <a:xfrm>
            <a:off x="902375" y="541288"/>
            <a:ext cx="3838500" cy="26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SUMMER INTERNSHIP PRESENTATION</a:t>
            </a:r>
            <a:endParaRPr sz="3900"/>
          </a:p>
        </p:txBody>
      </p:sp>
      <p:sp>
        <p:nvSpPr>
          <p:cNvPr id="180" name="Google Shape;180;p33"/>
          <p:cNvSpPr txBox="1"/>
          <p:nvPr>
            <p:ph idx="1" type="subTitle"/>
          </p:nvPr>
        </p:nvSpPr>
        <p:spPr>
          <a:xfrm>
            <a:off x="902375" y="3707650"/>
            <a:ext cx="4401900" cy="5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 Societe Generale, Global Solutions Centre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33"/>
          <p:cNvSpPr/>
          <p:nvPr/>
        </p:nvSpPr>
        <p:spPr>
          <a:xfrm rot="-5400000">
            <a:off x="6667190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2" name="Google Shape;182;p33"/>
          <p:cNvSpPr/>
          <p:nvPr/>
        </p:nvSpPr>
        <p:spPr>
          <a:xfrm rot="-5400000">
            <a:off x="6847729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3" name="Google Shape;183;p33"/>
          <p:cNvSpPr/>
          <p:nvPr/>
        </p:nvSpPr>
        <p:spPr>
          <a:xfrm rot="-5400000">
            <a:off x="6486651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6269393" y="3382463"/>
            <a:ext cx="916810" cy="539718"/>
          </a:xfrm>
          <a:custGeom>
            <a:rect b="b" l="l" r="r" t="t"/>
            <a:pathLst>
              <a:path extrusionOk="0" h="23784" w="40397">
                <a:moveTo>
                  <a:pt x="1" y="0"/>
                </a:moveTo>
                <a:lnTo>
                  <a:pt x="1" y="23784"/>
                </a:lnTo>
                <a:lnTo>
                  <a:pt x="40396" y="23784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1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3"/>
          <p:cNvGrpSpPr/>
          <p:nvPr/>
        </p:nvGrpSpPr>
        <p:grpSpPr>
          <a:xfrm>
            <a:off x="6407174" y="3235256"/>
            <a:ext cx="640476" cy="678597"/>
            <a:chOff x="6407174" y="3235256"/>
            <a:chExt cx="640476" cy="678597"/>
          </a:xfrm>
        </p:grpSpPr>
        <p:sp>
          <p:nvSpPr>
            <p:cNvPr id="186" name="Google Shape;186;p33"/>
            <p:cNvSpPr/>
            <p:nvPr/>
          </p:nvSpPr>
          <p:spPr>
            <a:xfrm>
              <a:off x="6472286" y="3370776"/>
              <a:ext cx="269526" cy="382732"/>
            </a:xfrm>
            <a:custGeom>
              <a:rect b="b" l="l" r="r" t="t"/>
              <a:pathLst>
                <a:path extrusionOk="0" h="16866" w="11876">
                  <a:moveTo>
                    <a:pt x="7344" y="1"/>
                  </a:moveTo>
                  <a:cubicBezTo>
                    <a:pt x="6644" y="1"/>
                    <a:pt x="6138" y="148"/>
                    <a:pt x="6138" y="148"/>
                  </a:cubicBezTo>
                  <a:cubicBezTo>
                    <a:pt x="6138" y="148"/>
                    <a:pt x="5631" y="2"/>
                    <a:pt x="4945" y="2"/>
                  </a:cubicBezTo>
                  <a:cubicBezTo>
                    <a:pt x="4278" y="2"/>
                    <a:pt x="3442" y="140"/>
                    <a:pt x="2736" y="682"/>
                  </a:cubicBezTo>
                  <a:cubicBezTo>
                    <a:pt x="1335" y="1749"/>
                    <a:pt x="1201" y="4585"/>
                    <a:pt x="2068" y="6019"/>
                  </a:cubicBezTo>
                  <a:cubicBezTo>
                    <a:pt x="2969" y="7420"/>
                    <a:pt x="4170" y="8321"/>
                    <a:pt x="2636" y="9321"/>
                  </a:cubicBezTo>
                  <a:cubicBezTo>
                    <a:pt x="1068" y="10322"/>
                    <a:pt x="0" y="10923"/>
                    <a:pt x="200" y="12690"/>
                  </a:cubicBezTo>
                  <a:cubicBezTo>
                    <a:pt x="401" y="14425"/>
                    <a:pt x="2035" y="16727"/>
                    <a:pt x="4670" y="16860"/>
                  </a:cubicBezTo>
                  <a:cubicBezTo>
                    <a:pt x="4743" y="16864"/>
                    <a:pt x="4817" y="16866"/>
                    <a:pt x="4891" y="16866"/>
                  </a:cubicBezTo>
                  <a:cubicBezTo>
                    <a:pt x="7479" y="16866"/>
                    <a:pt x="10474" y="14622"/>
                    <a:pt x="10474" y="12190"/>
                  </a:cubicBezTo>
                  <a:cubicBezTo>
                    <a:pt x="10474" y="9688"/>
                    <a:pt x="8640" y="8020"/>
                    <a:pt x="9240" y="6586"/>
                  </a:cubicBezTo>
                  <a:cubicBezTo>
                    <a:pt x="9874" y="5185"/>
                    <a:pt x="11875" y="3317"/>
                    <a:pt x="10341" y="1349"/>
                  </a:cubicBezTo>
                  <a:cubicBezTo>
                    <a:pt x="9460" y="243"/>
                    <a:pt x="8242" y="1"/>
                    <a:pt x="7344" y="1"/>
                  </a:cubicBezTo>
                  <a:close/>
                </a:path>
              </a:pathLst>
            </a:custGeom>
            <a:solidFill>
              <a:srgbClr val="313445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6407174" y="3700385"/>
              <a:ext cx="640476" cy="213468"/>
            </a:xfrm>
            <a:custGeom>
              <a:rect b="b" l="l" r="r" t="t"/>
              <a:pathLst>
                <a:path extrusionOk="0" h="9407" w="28221">
                  <a:moveTo>
                    <a:pt x="3737" y="0"/>
                  </a:moveTo>
                  <a:lnTo>
                    <a:pt x="1" y="9407"/>
                  </a:lnTo>
                  <a:lnTo>
                    <a:pt x="28221" y="9407"/>
                  </a:ln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6491963" y="3575485"/>
              <a:ext cx="455012" cy="338368"/>
            </a:xfrm>
            <a:custGeom>
              <a:rect b="b" l="l" r="r" t="t"/>
              <a:pathLst>
                <a:path extrusionOk="0" h="14911" w="20049">
                  <a:moveTo>
                    <a:pt x="10008" y="0"/>
                  </a:moveTo>
                  <a:lnTo>
                    <a:pt x="1" y="5504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504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6591140" y="3590621"/>
              <a:ext cx="259676" cy="156192"/>
            </a:xfrm>
            <a:custGeom>
              <a:rect b="b" l="l" r="r" t="t"/>
              <a:pathLst>
                <a:path extrusionOk="0" h="6883" w="11442">
                  <a:moveTo>
                    <a:pt x="6839" y="0"/>
                  </a:moveTo>
                  <a:lnTo>
                    <a:pt x="3903" y="301"/>
                  </a:lnTo>
                  <a:lnTo>
                    <a:pt x="1001" y="1868"/>
                  </a:lnTo>
                  <a:cubicBezTo>
                    <a:pt x="467" y="3303"/>
                    <a:pt x="0" y="5471"/>
                    <a:pt x="1435" y="6705"/>
                  </a:cubicBezTo>
                  <a:cubicBezTo>
                    <a:pt x="1553" y="6814"/>
                    <a:pt x="1718" y="6861"/>
                    <a:pt x="1914" y="6861"/>
                  </a:cubicBezTo>
                  <a:cubicBezTo>
                    <a:pt x="3158" y="6861"/>
                    <a:pt x="5671" y="4971"/>
                    <a:pt x="5671" y="4971"/>
                  </a:cubicBezTo>
                  <a:cubicBezTo>
                    <a:pt x="5671" y="4971"/>
                    <a:pt x="7460" y="6882"/>
                    <a:pt x="9211" y="6882"/>
                  </a:cubicBezTo>
                  <a:cubicBezTo>
                    <a:pt x="9502" y="6882"/>
                    <a:pt x="9793" y="6829"/>
                    <a:pt x="10074" y="6705"/>
                  </a:cubicBezTo>
                  <a:cubicBezTo>
                    <a:pt x="11442" y="6071"/>
                    <a:pt x="10808" y="3636"/>
                    <a:pt x="9974" y="1702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6657001" y="3512650"/>
              <a:ext cx="115858" cy="194066"/>
            </a:xfrm>
            <a:custGeom>
              <a:rect b="b" l="l" r="r" t="t"/>
              <a:pathLst>
                <a:path extrusionOk="0" h="8552" w="5105">
                  <a:moveTo>
                    <a:pt x="5104" y="1"/>
                  </a:moveTo>
                  <a:lnTo>
                    <a:pt x="0" y="234"/>
                  </a:lnTo>
                  <a:lnTo>
                    <a:pt x="0" y="4404"/>
                  </a:lnTo>
                  <a:lnTo>
                    <a:pt x="1068" y="7473"/>
                  </a:lnTo>
                  <a:cubicBezTo>
                    <a:pt x="1308" y="8141"/>
                    <a:pt x="1913" y="8552"/>
                    <a:pt x="2572" y="8552"/>
                  </a:cubicBezTo>
                  <a:cubicBezTo>
                    <a:pt x="2736" y="8552"/>
                    <a:pt x="2903" y="8526"/>
                    <a:pt x="3069" y="8473"/>
                  </a:cubicBezTo>
                  <a:cubicBezTo>
                    <a:pt x="3536" y="8306"/>
                    <a:pt x="3903" y="7940"/>
                    <a:pt x="4070" y="7473"/>
                  </a:cubicBezTo>
                  <a:lnTo>
                    <a:pt x="5104" y="4337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581290" y="3384460"/>
              <a:ext cx="49997" cy="98395"/>
            </a:xfrm>
            <a:custGeom>
              <a:rect b="b" l="l" r="r" t="t"/>
              <a:pathLst>
                <a:path extrusionOk="0" h="4336" w="2203">
                  <a:moveTo>
                    <a:pt x="1005" y="0"/>
                  </a:moveTo>
                  <a:cubicBezTo>
                    <a:pt x="849" y="0"/>
                    <a:pt x="698" y="88"/>
                    <a:pt x="568" y="312"/>
                  </a:cubicBezTo>
                  <a:cubicBezTo>
                    <a:pt x="1" y="1380"/>
                    <a:pt x="835" y="3615"/>
                    <a:pt x="1168" y="4148"/>
                  </a:cubicBezTo>
                  <a:cubicBezTo>
                    <a:pt x="1248" y="4284"/>
                    <a:pt x="1341" y="4336"/>
                    <a:pt x="1437" y="4336"/>
                  </a:cubicBezTo>
                  <a:cubicBezTo>
                    <a:pt x="1741" y="4336"/>
                    <a:pt x="2069" y="3815"/>
                    <a:pt x="2069" y="3815"/>
                  </a:cubicBezTo>
                  <a:lnTo>
                    <a:pt x="2202" y="1146"/>
                  </a:lnTo>
                  <a:cubicBezTo>
                    <a:pt x="2202" y="1146"/>
                    <a:pt x="1568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581290" y="3368076"/>
              <a:ext cx="49997" cy="123402"/>
            </a:xfrm>
            <a:custGeom>
              <a:rect b="b" l="l" r="r" t="t"/>
              <a:pathLst>
                <a:path extrusionOk="0" fill="none" h="5438" w="2203">
                  <a:moveTo>
                    <a:pt x="2202" y="1868"/>
                  </a:moveTo>
                  <a:cubicBezTo>
                    <a:pt x="2202" y="1868"/>
                    <a:pt x="1168" y="0"/>
                    <a:pt x="568" y="1034"/>
                  </a:cubicBezTo>
                  <a:cubicBezTo>
                    <a:pt x="1" y="2102"/>
                    <a:pt x="835" y="4337"/>
                    <a:pt x="1168" y="4870"/>
                  </a:cubicBezTo>
                  <a:cubicBezTo>
                    <a:pt x="1502" y="5438"/>
                    <a:pt x="2069" y="4537"/>
                    <a:pt x="2069" y="4537"/>
                  </a:cubicBezTo>
                </a:path>
              </a:pathLst>
            </a:custGeom>
            <a:noFill/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6802362" y="3384460"/>
              <a:ext cx="49974" cy="98395"/>
            </a:xfrm>
            <a:custGeom>
              <a:rect b="b" l="l" r="r" t="t"/>
              <a:pathLst>
                <a:path extrusionOk="0" h="4336" w="2202">
                  <a:moveTo>
                    <a:pt x="1198" y="0"/>
                  </a:moveTo>
                  <a:cubicBezTo>
                    <a:pt x="634" y="0"/>
                    <a:pt x="0" y="1146"/>
                    <a:pt x="0" y="1146"/>
                  </a:cubicBezTo>
                  <a:lnTo>
                    <a:pt x="133" y="3815"/>
                  </a:lnTo>
                  <a:cubicBezTo>
                    <a:pt x="133" y="3815"/>
                    <a:pt x="462" y="4336"/>
                    <a:pt x="765" y="4336"/>
                  </a:cubicBezTo>
                  <a:cubicBezTo>
                    <a:pt x="861" y="4336"/>
                    <a:pt x="954" y="4284"/>
                    <a:pt x="1034" y="4148"/>
                  </a:cubicBezTo>
                  <a:cubicBezTo>
                    <a:pt x="1368" y="3615"/>
                    <a:pt x="2202" y="1380"/>
                    <a:pt x="1635" y="312"/>
                  </a:cubicBezTo>
                  <a:cubicBezTo>
                    <a:pt x="1504" y="88"/>
                    <a:pt x="1354" y="0"/>
                    <a:pt x="1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6802362" y="3368076"/>
              <a:ext cx="49974" cy="123402"/>
            </a:xfrm>
            <a:custGeom>
              <a:rect b="b" l="l" r="r" t="t"/>
              <a:pathLst>
                <a:path extrusionOk="0" fill="none" h="5438" w="2202">
                  <a:moveTo>
                    <a:pt x="0" y="1868"/>
                  </a:moveTo>
                  <a:cubicBezTo>
                    <a:pt x="0" y="1868"/>
                    <a:pt x="1034" y="0"/>
                    <a:pt x="1635" y="1034"/>
                  </a:cubicBezTo>
                  <a:cubicBezTo>
                    <a:pt x="2202" y="2102"/>
                    <a:pt x="1368" y="4337"/>
                    <a:pt x="1034" y="4870"/>
                  </a:cubicBezTo>
                  <a:cubicBezTo>
                    <a:pt x="701" y="5438"/>
                    <a:pt x="133" y="4537"/>
                    <a:pt x="133" y="4537"/>
                  </a:cubicBezTo>
                </a:path>
              </a:pathLst>
            </a:custGeom>
            <a:noFill/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617625" y="3267389"/>
              <a:ext cx="196856" cy="313406"/>
            </a:xfrm>
            <a:custGeom>
              <a:rect b="b" l="l" r="r" t="t"/>
              <a:pathLst>
                <a:path extrusionOk="0" h="13811" w="8674">
                  <a:moveTo>
                    <a:pt x="4337" y="1"/>
                  </a:moveTo>
                  <a:cubicBezTo>
                    <a:pt x="1936" y="1"/>
                    <a:pt x="1" y="2669"/>
                    <a:pt x="1" y="5972"/>
                  </a:cubicBezTo>
                  <a:cubicBezTo>
                    <a:pt x="1" y="9274"/>
                    <a:pt x="1936" y="13811"/>
                    <a:pt x="4337" y="13811"/>
                  </a:cubicBezTo>
                  <a:cubicBezTo>
                    <a:pt x="6772" y="13811"/>
                    <a:pt x="8674" y="9274"/>
                    <a:pt x="8674" y="5972"/>
                  </a:cubicBezTo>
                  <a:cubicBezTo>
                    <a:pt x="8674" y="2703"/>
                    <a:pt x="6772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598561" y="3235256"/>
              <a:ext cx="293151" cy="199240"/>
            </a:xfrm>
            <a:custGeom>
              <a:rect b="b" l="l" r="r" t="t"/>
              <a:pathLst>
                <a:path extrusionOk="0" h="8780" w="12917">
                  <a:moveTo>
                    <a:pt x="4723" y="1"/>
                  </a:moveTo>
                  <a:cubicBezTo>
                    <a:pt x="4575" y="1"/>
                    <a:pt x="4426" y="6"/>
                    <a:pt x="4277" y="16"/>
                  </a:cubicBezTo>
                  <a:cubicBezTo>
                    <a:pt x="2509" y="149"/>
                    <a:pt x="2309" y="2317"/>
                    <a:pt x="2309" y="2317"/>
                  </a:cubicBezTo>
                  <a:cubicBezTo>
                    <a:pt x="2309" y="2317"/>
                    <a:pt x="2189" y="2287"/>
                    <a:pt x="2008" y="2287"/>
                  </a:cubicBezTo>
                  <a:cubicBezTo>
                    <a:pt x="1591" y="2287"/>
                    <a:pt x="846" y="2449"/>
                    <a:pt x="474" y="3518"/>
                  </a:cubicBezTo>
                  <a:cubicBezTo>
                    <a:pt x="0" y="4881"/>
                    <a:pt x="789" y="8401"/>
                    <a:pt x="971" y="8401"/>
                  </a:cubicBezTo>
                  <a:cubicBezTo>
                    <a:pt x="994" y="8401"/>
                    <a:pt x="1008" y="8345"/>
                    <a:pt x="1008" y="8222"/>
                  </a:cubicBezTo>
                  <a:cubicBezTo>
                    <a:pt x="1008" y="7301"/>
                    <a:pt x="2074" y="4594"/>
                    <a:pt x="3053" y="4594"/>
                  </a:cubicBezTo>
                  <a:cubicBezTo>
                    <a:pt x="3209" y="4594"/>
                    <a:pt x="3363" y="4663"/>
                    <a:pt x="3509" y="4819"/>
                  </a:cubicBezTo>
                  <a:cubicBezTo>
                    <a:pt x="3509" y="4819"/>
                    <a:pt x="3910" y="3945"/>
                    <a:pt x="4592" y="3945"/>
                  </a:cubicBezTo>
                  <a:cubicBezTo>
                    <a:pt x="4933" y="3945"/>
                    <a:pt x="5344" y="4163"/>
                    <a:pt x="5811" y="4819"/>
                  </a:cubicBezTo>
                  <a:cubicBezTo>
                    <a:pt x="7245" y="6787"/>
                    <a:pt x="6545" y="8188"/>
                    <a:pt x="7779" y="8655"/>
                  </a:cubicBezTo>
                  <a:cubicBezTo>
                    <a:pt x="7959" y="8740"/>
                    <a:pt x="8147" y="8780"/>
                    <a:pt x="8332" y="8780"/>
                  </a:cubicBezTo>
                  <a:cubicBezTo>
                    <a:pt x="8800" y="8780"/>
                    <a:pt x="9251" y="8528"/>
                    <a:pt x="9514" y="8122"/>
                  </a:cubicBezTo>
                  <a:cubicBezTo>
                    <a:pt x="9514" y="8122"/>
                    <a:pt x="12916" y="5820"/>
                    <a:pt x="9514" y="2117"/>
                  </a:cubicBezTo>
                  <a:cubicBezTo>
                    <a:pt x="8279" y="759"/>
                    <a:pt x="6559" y="1"/>
                    <a:pt x="4723" y="1"/>
                  </a:cubicBezTo>
                  <a:close/>
                </a:path>
              </a:pathLst>
            </a:custGeom>
            <a:solidFill>
              <a:srgbClr val="313445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33"/>
          <p:cNvSpPr/>
          <p:nvPr/>
        </p:nvSpPr>
        <p:spPr>
          <a:xfrm>
            <a:off x="7756233" y="2868478"/>
            <a:ext cx="329327" cy="177909"/>
          </a:xfrm>
          <a:custGeom>
            <a:rect b="b" l="l" r="r" t="t"/>
            <a:pathLst>
              <a:path extrusionOk="0" h="7840" w="14511">
                <a:moveTo>
                  <a:pt x="1701" y="1"/>
                </a:moveTo>
                <a:lnTo>
                  <a:pt x="1701" y="3803"/>
                </a:lnTo>
                <a:cubicBezTo>
                  <a:pt x="1701" y="5037"/>
                  <a:pt x="1301" y="6272"/>
                  <a:pt x="500" y="7206"/>
                </a:cubicBezTo>
                <a:lnTo>
                  <a:pt x="0" y="7839"/>
                </a:lnTo>
                <a:lnTo>
                  <a:pt x="14510" y="7839"/>
                </a:lnTo>
                <a:lnTo>
                  <a:pt x="14010" y="7206"/>
                </a:lnTo>
                <a:cubicBezTo>
                  <a:pt x="13310" y="6272"/>
                  <a:pt x="12876" y="5037"/>
                  <a:pt x="12876" y="3803"/>
                </a:cubicBezTo>
                <a:lnTo>
                  <a:pt x="12876" y="1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7779700" y="2868478"/>
            <a:ext cx="285412" cy="146866"/>
          </a:xfrm>
          <a:custGeom>
            <a:rect b="b" l="l" r="r" t="t"/>
            <a:pathLst>
              <a:path extrusionOk="0" h="6472" w="12576">
                <a:moveTo>
                  <a:pt x="734" y="1"/>
                </a:moveTo>
                <a:lnTo>
                  <a:pt x="734" y="3803"/>
                </a:lnTo>
                <a:cubicBezTo>
                  <a:pt x="667" y="4704"/>
                  <a:pt x="434" y="5638"/>
                  <a:pt x="0" y="6472"/>
                </a:cubicBezTo>
                <a:lnTo>
                  <a:pt x="12576" y="6472"/>
                </a:lnTo>
                <a:cubicBezTo>
                  <a:pt x="12109" y="5638"/>
                  <a:pt x="11909" y="4737"/>
                  <a:pt x="11909" y="3803"/>
                </a:cubicBezTo>
                <a:lnTo>
                  <a:pt x="11909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7794837" y="2882093"/>
            <a:ext cx="253617" cy="35605"/>
          </a:xfrm>
          <a:custGeom>
            <a:rect b="b" l="l" r="r" t="t"/>
            <a:pathLst>
              <a:path extrusionOk="0" h="1569" w="11175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7411769" y="2131198"/>
            <a:ext cx="1019005" cy="764556"/>
          </a:xfrm>
          <a:custGeom>
            <a:rect b="b" l="l" r="r" t="t"/>
            <a:pathLst>
              <a:path extrusionOk="0" h="33692" w="44900">
                <a:moveTo>
                  <a:pt x="3870" y="1"/>
                </a:moveTo>
                <a:cubicBezTo>
                  <a:pt x="1768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35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7411769" y="2776891"/>
            <a:ext cx="1019005" cy="118863"/>
          </a:xfrm>
          <a:custGeom>
            <a:rect b="b" l="l" r="r" t="t"/>
            <a:pathLst>
              <a:path extrusionOk="0" h="5238" w="4490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7464012" y="2178898"/>
            <a:ext cx="916787" cy="540490"/>
          </a:xfrm>
          <a:custGeom>
            <a:rect b="b" l="l" r="r" t="t"/>
            <a:pathLst>
              <a:path extrusionOk="0" h="23818" w="40396">
                <a:moveTo>
                  <a:pt x="0" y="0"/>
                </a:moveTo>
                <a:lnTo>
                  <a:pt x="0" y="23817"/>
                </a:lnTo>
                <a:lnTo>
                  <a:pt x="40396" y="23817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7903093" y="2817760"/>
            <a:ext cx="37878" cy="37874"/>
          </a:xfrm>
          <a:custGeom>
            <a:rect b="b" l="l" r="r" t="t"/>
            <a:pathLst>
              <a:path extrusionOk="0" h="1669" w="1669">
                <a:moveTo>
                  <a:pt x="834" y="1"/>
                </a:moveTo>
                <a:cubicBezTo>
                  <a:pt x="367" y="1"/>
                  <a:pt x="0" y="368"/>
                  <a:pt x="0" y="835"/>
                </a:cubicBezTo>
                <a:cubicBezTo>
                  <a:pt x="0" y="1268"/>
                  <a:pt x="367" y="1668"/>
                  <a:pt x="834" y="1668"/>
                </a:cubicBezTo>
                <a:cubicBezTo>
                  <a:pt x="1301" y="1668"/>
                  <a:pt x="1668" y="1268"/>
                  <a:pt x="1668" y="835"/>
                </a:cubicBezTo>
                <a:cubicBezTo>
                  <a:pt x="1668" y="368"/>
                  <a:pt x="1301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7756982" y="3046364"/>
            <a:ext cx="329327" cy="15159"/>
          </a:xfrm>
          <a:custGeom>
            <a:rect b="b" l="l" r="r" t="t"/>
            <a:pathLst>
              <a:path extrusionOk="0" h="668" w="14511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33"/>
          <p:cNvGrpSpPr/>
          <p:nvPr/>
        </p:nvGrpSpPr>
        <p:grpSpPr>
          <a:xfrm>
            <a:off x="7603292" y="2033167"/>
            <a:ext cx="636708" cy="682432"/>
            <a:chOff x="7603292" y="2033167"/>
            <a:chExt cx="636708" cy="682432"/>
          </a:xfrm>
        </p:grpSpPr>
        <p:sp>
          <p:nvSpPr>
            <p:cNvPr id="206" name="Google Shape;206;p33"/>
            <p:cNvSpPr/>
            <p:nvPr/>
          </p:nvSpPr>
          <p:spPr>
            <a:xfrm>
              <a:off x="7603292" y="2504376"/>
              <a:ext cx="636708" cy="211222"/>
            </a:xfrm>
            <a:custGeom>
              <a:rect b="b" l="l" r="r" t="t"/>
              <a:pathLst>
                <a:path extrusionOk="0" h="9308" w="28055">
                  <a:moveTo>
                    <a:pt x="3670" y="1"/>
                  </a:moveTo>
                  <a:lnTo>
                    <a:pt x="1" y="9307"/>
                  </a:lnTo>
                  <a:lnTo>
                    <a:pt x="28054" y="9307"/>
                  </a:lnTo>
                  <a:lnTo>
                    <a:pt x="2371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7686582" y="2380248"/>
              <a:ext cx="454989" cy="335350"/>
            </a:xfrm>
            <a:custGeom>
              <a:rect b="b" l="l" r="r" t="t"/>
              <a:pathLst>
                <a:path extrusionOk="0" h="14778" w="20048">
                  <a:moveTo>
                    <a:pt x="10007" y="0"/>
                  </a:moveTo>
                  <a:lnTo>
                    <a:pt x="7405" y="1034"/>
                  </a:lnTo>
                  <a:lnTo>
                    <a:pt x="0" y="5471"/>
                  </a:lnTo>
                  <a:lnTo>
                    <a:pt x="0" y="14777"/>
                  </a:lnTo>
                  <a:lnTo>
                    <a:pt x="20048" y="14777"/>
                  </a:lnTo>
                  <a:lnTo>
                    <a:pt x="20048" y="5471"/>
                  </a:lnTo>
                  <a:lnTo>
                    <a:pt x="12276" y="1034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7872046" y="2479392"/>
              <a:ext cx="80272" cy="233937"/>
            </a:xfrm>
            <a:custGeom>
              <a:rect b="b" l="l" r="r" t="t"/>
              <a:pathLst>
                <a:path extrusionOk="0" h="10309" w="3537">
                  <a:moveTo>
                    <a:pt x="1502" y="1"/>
                  </a:moveTo>
                  <a:lnTo>
                    <a:pt x="1" y="2469"/>
                  </a:lnTo>
                  <a:lnTo>
                    <a:pt x="1368" y="4638"/>
                  </a:lnTo>
                  <a:lnTo>
                    <a:pt x="701" y="10308"/>
                  </a:lnTo>
                  <a:lnTo>
                    <a:pt x="3170" y="10308"/>
                  </a:lnTo>
                  <a:lnTo>
                    <a:pt x="1935" y="4638"/>
                  </a:lnTo>
                  <a:lnTo>
                    <a:pt x="3537" y="2403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313445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7825113" y="2403712"/>
              <a:ext cx="165061" cy="158212"/>
            </a:xfrm>
            <a:custGeom>
              <a:rect b="b" l="l" r="r" t="t"/>
              <a:pathLst>
                <a:path extrusionOk="0" h="6972" w="7273">
                  <a:moveTo>
                    <a:pt x="1301" y="0"/>
                  </a:moveTo>
                  <a:lnTo>
                    <a:pt x="1" y="934"/>
                  </a:lnTo>
                  <a:lnTo>
                    <a:pt x="1602" y="6905"/>
                  </a:lnTo>
                  <a:lnTo>
                    <a:pt x="3737" y="5237"/>
                  </a:lnTo>
                  <a:lnTo>
                    <a:pt x="6405" y="6972"/>
                  </a:lnTo>
                  <a:lnTo>
                    <a:pt x="7272" y="73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7850849" y="2316664"/>
              <a:ext cx="115858" cy="205912"/>
            </a:xfrm>
            <a:custGeom>
              <a:rect b="b" l="l" r="r" t="t"/>
              <a:pathLst>
                <a:path extrusionOk="0" h="9074" w="5105">
                  <a:moveTo>
                    <a:pt x="5104" y="0"/>
                  </a:moveTo>
                  <a:lnTo>
                    <a:pt x="1" y="267"/>
                  </a:lnTo>
                  <a:lnTo>
                    <a:pt x="1" y="4437"/>
                  </a:lnTo>
                  <a:lnTo>
                    <a:pt x="2603" y="9073"/>
                  </a:lnTo>
                  <a:lnTo>
                    <a:pt x="5104" y="4403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7775910" y="2189677"/>
              <a:ext cx="50746" cy="98259"/>
            </a:xfrm>
            <a:custGeom>
              <a:rect b="b" l="l" r="r" t="t"/>
              <a:pathLst>
                <a:path extrusionOk="0" h="4330" w="2236">
                  <a:moveTo>
                    <a:pt x="1029" y="0"/>
                  </a:moveTo>
                  <a:cubicBezTo>
                    <a:pt x="873" y="0"/>
                    <a:pt x="725" y="92"/>
                    <a:pt x="601" y="326"/>
                  </a:cubicBezTo>
                  <a:cubicBezTo>
                    <a:pt x="0" y="1360"/>
                    <a:pt x="834" y="3561"/>
                    <a:pt x="1168" y="4128"/>
                  </a:cubicBezTo>
                  <a:cubicBezTo>
                    <a:pt x="1249" y="4274"/>
                    <a:pt x="1346" y="4330"/>
                    <a:pt x="1446" y="4330"/>
                  </a:cubicBezTo>
                  <a:cubicBezTo>
                    <a:pt x="1758" y="4330"/>
                    <a:pt x="2102" y="3795"/>
                    <a:pt x="2102" y="3795"/>
                  </a:cubicBezTo>
                  <a:lnTo>
                    <a:pt x="2235" y="1160"/>
                  </a:lnTo>
                  <a:cubicBezTo>
                    <a:pt x="2235" y="1160"/>
                    <a:pt x="1584" y="0"/>
                    <a:pt x="1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7775910" y="2172839"/>
              <a:ext cx="50746" cy="124151"/>
            </a:xfrm>
            <a:custGeom>
              <a:rect b="b" l="l" r="r" t="t"/>
              <a:pathLst>
                <a:path extrusionOk="0" fill="none" h="5471" w="2236">
                  <a:moveTo>
                    <a:pt x="2235" y="1902"/>
                  </a:moveTo>
                  <a:cubicBezTo>
                    <a:pt x="2235" y="1902"/>
                    <a:pt x="1168" y="0"/>
                    <a:pt x="601" y="1068"/>
                  </a:cubicBezTo>
                  <a:cubicBezTo>
                    <a:pt x="0" y="2102"/>
                    <a:pt x="834" y="4303"/>
                    <a:pt x="1168" y="4870"/>
                  </a:cubicBezTo>
                  <a:cubicBezTo>
                    <a:pt x="1501" y="5471"/>
                    <a:pt x="2102" y="4537"/>
                    <a:pt x="2102" y="4537"/>
                  </a:cubicBezTo>
                </a:path>
              </a:pathLst>
            </a:custGeom>
            <a:noFill/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996959" y="2189677"/>
              <a:ext cx="49997" cy="98259"/>
            </a:xfrm>
            <a:custGeom>
              <a:rect b="b" l="l" r="r" t="t"/>
              <a:pathLst>
                <a:path extrusionOk="0" h="4330" w="2203">
                  <a:moveTo>
                    <a:pt x="1177" y="0"/>
                  </a:moveTo>
                  <a:cubicBezTo>
                    <a:pt x="631" y="0"/>
                    <a:pt x="1" y="1160"/>
                    <a:pt x="1" y="1160"/>
                  </a:cubicBezTo>
                  <a:lnTo>
                    <a:pt x="101" y="3795"/>
                  </a:lnTo>
                  <a:cubicBezTo>
                    <a:pt x="101" y="3795"/>
                    <a:pt x="445" y="4330"/>
                    <a:pt x="756" y="4330"/>
                  </a:cubicBezTo>
                  <a:cubicBezTo>
                    <a:pt x="857" y="4330"/>
                    <a:pt x="954" y="4274"/>
                    <a:pt x="1035" y="4128"/>
                  </a:cubicBezTo>
                  <a:cubicBezTo>
                    <a:pt x="1368" y="3561"/>
                    <a:pt x="2202" y="1360"/>
                    <a:pt x="1602" y="326"/>
                  </a:cubicBezTo>
                  <a:cubicBezTo>
                    <a:pt x="1477" y="92"/>
                    <a:pt x="1331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996959" y="2172839"/>
              <a:ext cx="49997" cy="124151"/>
            </a:xfrm>
            <a:custGeom>
              <a:rect b="b" l="l" r="r" t="t"/>
              <a:pathLst>
                <a:path extrusionOk="0" fill="none" h="5471" w="2203">
                  <a:moveTo>
                    <a:pt x="1" y="1902"/>
                  </a:moveTo>
                  <a:cubicBezTo>
                    <a:pt x="1" y="1902"/>
                    <a:pt x="1035" y="0"/>
                    <a:pt x="1602" y="1068"/>
                  </a:cubicBezTo>
                  <a:cubicBezTo>
                    <a:pt x="2202" y="2102"/>
                    <a:pt x="1368" y="4303"/>
                    <a:pt x="1035" y="4870"/>
                  </a:cubicBezTo>
                  <a:cubicBezTo>
                    <a:pt x="701" y="5471"/>
                    <a:pt x="101" y="4537"/>
                    <a:pt x="101" y="4537"/>
                  </a:cubicBezTo>
                </a:path>
              </a:pathLst>
            </a:custGeom>
            <a:noFill/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812993" y="2072924"/>
              <a:ext cx="196107" cy="313383"/>
            </a:xfrm>
            <a:custGeom>
              <a:rect b="b" l="l" r="r" t="t"/>
              <a:pathLst>
                <a:path extrusionOk="0" h="13810" w="8641">
                  <a:moveTo>
                    <a:pt x="4337" y="0"/>
                  </a:moveTo>
                  <a:cubicBezTo>
                    <a:pt x="1936" y="0"/>
                    <a:pt x="1" y="2702"/>
                    <a:pt x="1" y="5971"/>
                  </a:cubicBezTo>
                  <a:cubicBezTo>
                    <a:pt x="1" y="9207"/>
                    <a:pt x="1869" y="13810"/>
                    <a:pt x="4304" y="13810"/>
                  </a:cubicBezTo>
                  <a:cubicBezTo>
                    <a:pt x="6706" y="13810"/>
                    <a:pt x="8640" y="9240"/>
                    <a:pt x="8640" y="5971"/>
                  </a:cubicBezTo>
                  <a:cubicBezTo>
                    <a:pt x="8640" y="2635"/>
                    <a:pt x="6739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7770599" y="2420369"/>
              <a:ext cx="274088" cy="295229"/>
            </a:xfrm>
            <a:custGeom>
              <a:rect b="b" l="l" r="r" t="t"/>
              <a:pathLst>
                <a:path extrusionOk="0" h="13010" w="12077">
                  <a:moveTo>
                    <a:pt x="9674" y="0"/>
                  </a:moveTo>
                  <a:lnTo>
                    <a:pt x="6038" y="12909"/>
                  </a:lnTo>
                  <a:lnTo>
                    <a:pt x="2403" y="200"/>
                  </a:lnTo>
                  <a:lnTo>
                    <a:pt x="668" y="1268"/>
                  </a:lnTo>
                  <a:lnTo>
                    <a:pt x="1" y="6371"/>
                  </a:lnTo>
                  <a:lnTo>
                    <a:pt x="2136" y="6738"/>
                  </a:lnTo>
                  <a:lnTo>
                    <a:pt x="968" y="8506"/>
                  </a:lnTo>
                  <a:lnTo>
                    <a:pt x="4037" y="13009"/>
                  </a:lnTo>
                  <a:lnTo>
                    <a:pt x="8373" y="13009"/>
                  </a:lnTo>
                  <a:lnTo>
                    <a:pt x="11642" y="9674"/>
                  </a:lnTo>
                  <a:lnTo>
                    <a:pt x="9541" y="7105"/>
                  </a:lnTo>
                  <a:lnTo>
                    <a:pt x="12076" y="6905"/>
                  </a:lnTo>
                  <a:lnTo>
                    <a:pt x="11809" y="1268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7794837" y="2033167"/>
              <a:ext cx="229401" cy="217666"/>
            </a:xfrm>
            <a:custGeom>
              <a:rect b="b" l="l" r="r" t="t"/>
              <a:pathLst>
                <a:path extrusionOk="0" h="9592" w="10108">
                  <a:moveTo>
                    <a:pt x="5004" y="1"/>
                  </a:moveTo>
                  <a:cubicBezTo>
                    <a:pt x="3895" y="1"/>
                    <a:pt x="2802" y="151"/>
                    <a:pt x="2168" y="485"/>
                  </a:cubicBezTo>
                  <a:cubicBezTo>
                    <a:pt x="934" y="1152"/>
                    <a:pt x="0" y="4287"/>
                    <a:pt x="300" y="5388"/>
                  </a:cubicBezTo>
                  <a:cubicBezTo>
                    <a:pt x="601" y="6422"/>
                    <a:pt x="734" y="7456"/>
                    <a:pt x="767" y="8557"/>
                  </a:cubicBezTo>
                  <a:cubicBezTo>
                    <a:pt x="767" y="8557"/>
                    <a:pt x="904" y="8571"/>
                    <a:pt x="1063" y="8571"/>
                  </a:cubicBezTo>
                  <a:cubicBezTo>
                    <a:pt x="1329" y="8571"/>
                    <a:pt x="1660" y="8532"/>
                    <a:pt x="1535" y="8323"/>
                  </a:cubicBezTo>
                  <a:cubicBezTo>
                    <a:pt x="1368" y="7990"/>
                    <a:pt x="1535" y="6889"/>
                    <a:pt x="1535" y="6889"/>
                  </a:cubicBezTo>
                  <a:cubicBezTo>
                    <a:pt x="1768" y="6722"/>
                    <a:pt x="1935" y="6455"/>
                    <a:pt x="2035" y="6222"/>
                  </a:cubicBezTo>
                  <a:cubicBezTo>
                    <a:pt x="2269" y="5722"/>
                    <a:pt x="1768" y="5054"/>
                    <a:pt x="1768" y="4454"/>
                  </a:cubicBezTo>
                  <a:cubicBezTo>
                    <a:pt x="1768" y="4343"/>
                    <a:pt x="1884" y="4299"/>
                    <a:pt x="2074" y="4299"/>
                  </a:cubicBezTo>
                  <a:cubicBezTo>
                    <a:pt x="2856" y="4299"/>
                    <a:pt x="4895" y="5054"/>
                    <a:pt x="5271" y="5054"/>
                  </a:cubicBezTo>
                  <a:cubicBezTo>
                    <a:pt x="5704" y="5054"/>
                    <a:pt x="8473" y="4387"/>
                    <a:pt x="8473" y="4387"/>
                  </a:cubicBezTo>
                  <a:lnTo>
                    <a:pt x="8473" y="4387"/>
                  </a:lnTo>
                  <a:cubicBezTo>
                    <a:pt x="8473" y="4387"/>
                    <a:pt x="7973" y="6122"/>
                    <a:pt x="8273" y="6322"/>
                  </a:cubicBezTo>
                  <a:cubicBezTo>
                    <a:pt x="8540" y="6556"/>
                    <a:pt x="8773" y="7423"/>
                    <a:pt x="8773" y="7423"/>
                  </a:cubicBezTo>
                  <a:cubicBezTo>
                    <a:pt x="8773" y="7423"/>
                    <a:pt x="8473" y="8991"/>
                    <a:pt x="8540" y="9257"/>
                  </a:cubicBezTo>
                  <a:cubicBezTo>
                    <a:pt x="8608" y="9417"/>
                    <a:pt x="8893" y="9591"/>
                    <a:pt x="9110" y="9591"/>
                  </a:cubicBezTo>
                  <a:cubicBezTo>
                    <a:pt x="9211" y="9591"/>
                    <a:pt x="9298" y="9553"/>
                    <a:pt x="9340" y="9458"/>
                  </a:cubicBezTo>
                  <a:cubicBezTo>
                    <a:pt x="9474" y="9157"/>
                    <a:pt x="9440" y="6622"/>
                    <a:pt x="9440" y="6622"/>
                  </a:cubicBezTo>
                  <a:lnTo>
                    <a:pt x="9440" y="6622"/>
                  </a:lnTo>
                  <a:cubicBezTo>
                    <a:pt x="9440" y="6622"/>
                    <a:pt x="9452" y="6624"/>
                    <a:pt x="9471" y="6624"/>
                  </a:cubicBezTo>
                  <a:cubicBezTo>
                    <a:pt x="9603" y="6624"/>
                    <a:pt x="10107" y="6548"/>
                    <a:pt x="10107" y="5388"/>
                  </a:cubicBezTo>
                  <a:cubicBezTo>
                    <a:pt x="10107" y="4054"/>
                    <a:pt x="9307" y="952"/>
                    <a:pt x="7939" y="418"/>
                  </a:cubicBezTo>
                  <a:cubicBezTo>
                    <a:pt x="7239" y="151"/>
                    <a:pt x="6113" y="1"/>
                    <a:pt x="5004" y="1"/>
                  </a:cubicBezTo>
                  <a:close/>
                </a:path>
              </a:pathLst>
            </a:custGeom>
            <a:solidFill>
              <a:srgbClr val="313445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33"/>
          <p:cNvSpPr/>
          <p:nvPr/>
        </p:nvSpPr>
        <p:spPr>
          <a:xfrm>
            <a:off x="6563134" y="1694436"/>
            <a:ext cx="329327" cy="177909"/>
          </a:xfrm>
          <a:custGeom>
            <a:rect b="b" l="l" r="r" t="t"/>
            <a:pathLst>
              <a:path extrusionOk="0" h="7840" w="14511">
                <a:moveTo>
                  <a:pt x="1668" y="0"/>
                </a:moveTo>
                <a:lnTo>
                  <a:pt x="1668" y="3803"/>
                </a:lnTo>
                <a:cubicBezTo>
                  <a:pt x="1668" y="5037"/>
                  <a:pt x="1234" y="6205"/>
                  <a:pt x="501" y="7206"/>
                </a:cubicBezTo>
                <a:lnTo>
                  <a:pt x="0" y="7839"/>
                </a:lnTo>
                <a:lnTo>
                  <a:pt x="14511" y="7839"/>
                </a:lnTo>
                <a:lnTo>
                  <a:pt x="14010" y="7206"/>
                </a:lnTo>
                <a:cubicBezTo>
                  <a:pt x="13243" y="6205"/>
                  <a:pt x="12843" y="5037"/>
                  <a:pt x="12843" y="3803"/>
                </a:cubicBezTo>
                <a:lnTo>
                  <a:pt x="12843" y="0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6585080" y="1694436"/>
            <a:ext cx="284663" cy="146866"/>
          </a:xfrm>
          <a:custGeom>
            <a:rect b="b" l="l" r="r" t="t"/>
            <a:pathLst>
              <a:path extrusionOk="0" h="6472" w="12543">
                <a:moveTo>
                  <a:pt x="701" y="0"/>
                </a:moveTo>
                <a:lnTo>
                  <a:pt x="701" y="3803"/>
                </a:lnTo>
                <a:cubicBezTo>
                  <a:pt x="701" y="4704"/>
                  <a:pt x="434" y="5638"/>
                  <a:pt x="1" y="6472"/>
                </a:cubicBezTo>
                <a:lnTo>
                  <a:pt x="12543" y="6472"/>
                </a:lnTo>
                <a:cubicBezTo>
                  <a:pt x="12076" y="5671"/>
                  <a:pt x="11842" y="4737"/>
                  <a:pt x="11876" y="3803"/>
                </a:cubicBezTo>
                <a:lnTo>
                  <a:pt x="11876" y="0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6600990" y="1707302"/>
            <a:ext cx="253617" cy="36353"/>
          </a:xfrm>
          <a:custGeom>
            <a:rect b="b" l="l" r="r" t="t"/>
            <a:pathLst>
              <a:path extrusionOk="0" h="1602" w="11175">
                <a:moveTo>
                  <a:pt x="0" y="1"/>
                </a:moveTo>
                <a:lnTo>
                  <a:pt x="0" y="1602"/>
                </a:lnTo>
                <a:lnTo>
                  <a:pt x="11175" y="1602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6217149" y="957156"/>
            <a:ext cx="1019777" cy="764556"/>
          </a:xfrm>
          <a:custGeom>
            <a:rect b="b" l="l" r="r" t="t"/>
            <a:pathLst>
              <a:path extrusionOk="0" h="33692" w="44934">
                <a:moveTo>
                  <a:pt x="3904" y="1"/>
                </a:moveTo>
                <a:cubicBezTo>
                  <a:pt x="1769" y="1"/>
                  <a:pt x="34" y="1702"/>
                  <a:pt x="1" y="3870"/>
                </a:cubicBezTo>
                <a:lnTo>
                  <a:pt x="1" y="29822"/>
                </a:lnTo>
                <a:cubicBezTo>
                  <a:pt x="1" y="31957"/>
                  <a:pt x="1769" y="33691"/>
                  <a:pt x="3904" y="33691"/>
                </a:cubicBezTo>
                <a:lnTo>
                  <a:pt x="41030" y="33691"/>
                </a:lnTo>
                <a:cubicBezTo>
                  <a:pt x="43165" y="33691"/>
                  <a:pt x="44933" y="31923"/>
                  <a:pt x="44933" y="29822"/>
                </a:cubicBezTo>
                <a:lnTo>
                  <a:pt x="44933" y="3870"/>
                </a:lnTo>
                <a:cubicBezTo>
                  <a:pt x="44933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6217921" y="1602849"/>
            <a:ext cx="1019006" cy="118863"/>
          </a:xfrm>
          <a:custGeom>
            <a:rect b="b" l="l" r="r" t="t"/>
            <a:pathLst>
              <a:path extrusionOk="0" h="5238" w="44900">
                <a:moveTo>
                  <a:pt x="0" y="0"/>
                </a:moveTo>
                <a:lnTo>
                  <a:pt x="0" y="1368"/>
                </a:lnTo>
                <a:cubicBezTo>
                  <a:pt x="0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31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6269393" y="1004084"/>
            <a:ext cx="916810" cy="540490"/>
          </a:xfrm>
          <a:custGeom>
            <a:rect b="b" l="l" r="r" t="t"/>
            <a:pathLst>
              <a:path extrusionOk="0" h="23818" w="40397">
                <a:moveTo>
                  <a:pt x="1" y="1"/>
                </a:moveTo>
                <a:lnTo>
                  <a:pt x="1" y="23818"/>
                </a:lnTo>
                <a:lnTo>
                  <a:pt x="40396" y="23818"/>
                </a:lnTo>
                <a:lnTo>
                  <a:pt x="40396" y="1"/>
                </a:lnTo>
                <a:close/>
              </a:path>
            </a:pathLst>
          </a:custGeom>
          <a:solidFill>
            <a:schemeClr val="accent4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6706975" y="1642742"/>
            <a:ext cx="40896" cy="38305"/>
          </a:xfrm>
          <a:custGeom>
            <a:rect b="b" l="l" r="r" t="t"/>
            <a:pathLst>
              <a:path extrusionOk="0" h="1688" w="1802">
                <a:moveTo>
                  <a:pt x="913" y="1"/>
                </a:moveTo>
                <a:cubicBezTo>
                  <a:pt x="523" y="1"/>
                  <a:pt x="161" y="287"/>
                  <a:pt x="100" y="711"/>
                </a:cubicBezTo>
                <a:cubicBezTo>
                  <a:pt x="0" y="1178"/>
                  <a:pt x="334" y="1578"/>
                  <a:pt x="767" y="1678"/>
                </a:cubicBezTo>
                <a:cubicBezTo>
                  <a:pt x="811" y="1684"/>
                  <a:pt x="854" y="1687"/>
                  <a:pt x="897" y="1687"/>
                </a:cubicBezTo>
                <a:cubicBezTo>
                  <a:pt x="1312" y="1687"/>
                  <a:pt x="1674" y="1401"/>
                  <a:pt x="1735" y="978"/>
                </a:cubicBezTo>
                <a:cubicBezTo>
                  <a:pt x="1801" y="511"/>
                  <a:pt x="1501" y="77"/>
                  <a:pt x="1034" y="10"/>
                </a:cubicBezTo>
                <a:cubicBezTo>
                  <a:pt x="994" y="4"/>
                  <a:pt x="953" y="1"/>
                  <a:pt x="913" y="1"/>
                </a:cubicBezTo>
                <a:close/>
              </a:path>
            </a:pathLst>
          </a:custGeom>
          <a:solidFill>
            <a:srgbClr val="31344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6563134" y="1872322"/>
            <a:ext cx="329327" cy="15159"/>
          </a:xfrm>
          <a:custGeom>
            <a:rect b="b" l="l" r="r" t="t"/>
            <a:pathLst>
              <a:path extrusionOk="0" h="668" w="14511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33"/>
          <p:cNvGrpSpPr/>
          <p:nvPr/>
        </p:nvGrpSpPr>
        <p:grpSpPr>
          <a:xfrm>
            <a:off x="6407174" y="873466"/>
            <a:ext cx="640476" cy="668839"/>
            <a:chOff x="6407174" y="873466"/>
            <a:chExt cx="640476" cy="668839"/>
          </a:xfrm>
        </p:grpSpPr>
        <p:sp>
          <p:nvSpPr>
            <p:cNvPr id="227" name="Google Shape;227;p33"/>
            <p:cNvSpPr/>
            <p:nvPr/>
          </p:nvSpPr>
          <p:spPr>
            <a:xfrm>
              <a:off x="6407174" y="1328065"/>
              <a:ext cx="640476" cy="214240"/>
            </a:xfrm>
            <a:custGeom>
              <a:rect b="b" l="l" r="r" t="t"/>
              <a:pathLst>
                <a:path extrusionOk="0" h="9441" w="28221">
                  <a:moveTo>
                    <a:pt x="3737" y="1"/>
                  </a:moveTo>
                  <a:lnTo>
                    <a:pt x="1" y="9441"/>
                  </a:lnTo>
                  <a:lnTo>
                    <a:pt x="28221" y="9441"/>
                  </a:lnTo>
                  <a:lnTo>
                    <a:pt x="2378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6551015" y="927679"/>
              <a:ext cx="339177" cy="566949"/>
            </a:xfrm>
            <a:custGeom>
              <a:rect b="b" l="l" r="r" t="t"/>
              <a:pathLst>
                <a:path extrusionOk="0" h="24984" w="14945">
                  <a:moveTo>
                    <a:pt x="6546" y="1"/>
                  </a:moveTo>
                  <a:cubicBezTo>
                    <a:pt x="4833" y="1"/>
                    <a:pt x="3649" y="1061"/>
                    <a:pt x="2903" y="2400"/>
                  </a:cubicBezTo>
                  <a:cubicBezTo>
                    <a:pt x="1935" y="4102"/>
                    <a:pt x="868" y="5136"/>
                    <a:pt x="701" y="5836"/>
                  </a:cubicBezTo>
                  <a:cubicBezTo>
                    <a:pt x="701" y="5836"/>
                    <a:pt x="0" y="9205"/>
                    <a:pt x="701" y="10606"/>
                  </a:cubicBezTo>
                  <a:cubicBezTo>
                    <a:pt x="1401" y="11974"/>
                    <a:pt x="2436" y="13608"/>
                    <a:pt x="1902" y="14809"/>
                  </a:cubicBezTo>
                  <a:cubicBezTo>
                    <a:pt x="1368" y="16010"/>
                    <a:pt x="834" y="16277"/>
                    <a:pt x="601" y="18579"/>
                  </a:cubicBezTo>
                  <a:cubicBezTo>
                    <a:pt x="410" y="20738"/>
                    <a:pt x="3726" y="24983"/>
                    <a:pt x="7671" y="24983"/>
                  </a:cubicBezTo>
                  <a:cubicBezTo>
                    <a:pt x="7870" y="24983"/>
                    <a:pt x="8071" y="24972"/>
                    <a:pt x="8273" y="24950"/>
                  </a:cubicBezTo>
                  <a:cubicBezTo>
                    <a:pt x="12476" y="24483"/>
                    <a:pt x="14944" y="21014"/>
                    <a:pt x="14211" y="18178"/>
                  </a:cubicBezTo>
                  <a:cubicBezTo>
                    <a:pt x="13443" y="15343"/>
                    <a:pt x="12276" y="14976"/>
                    <a:pt x="12676" y="13175"/>
                  </a:cubicBezTo>
                  <a:cubicBezTo>
                    <a:pt x="13043" y="11407"/>
                    <a:pt x="13944" y="10173"/>
                    <a:pt x="13510" y="7738"/>
                  </a:cubicBezTo>
                  <a:cubicBezTo>
                    <a:pt x="13043" y="5269"/>
                    <a:pt x="10842" y="1233"/>
                    <a:pt x="8206" y="299"/>
                  </a:cubicBezTo>
                  <a:cubicBezTo>
                    <a:pt x="7605" y="93"/>
                    <a:pt x="7053" y="1"/>
                    <a:pt x="6546" y="1"/>
                  </a:cubicBezTo>
                  <a:close/>
                </a:path>
              </a:pathLst>
            </a:custGeom>
            <a:solidFill>
              <a:srgbClr val="313445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491963" y="1203937"/>
              <a:ext cx="455012" cy="338368"/>
            </a:xfrm>
            <a:custGeom>
              <a:rect b="b" l="l" r="r" t="t"/>
              <a:pathLst>
                <a:path extrusionOk="0" h="14911" w="20049">
                  <a:moveTo>
                    <a:pt x="10008" y="0"/>
                  </a:moveTo>
                  <a:lnTo>
                    <a:pt x="1" y="5471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471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606278" y="1203937"/>
              <a:ext cx="218054" cy="267976"/>
            </a:xfrm>
            <a:custGeom>
              <a:rect b="b" l="l" r="r" t="t"/>
              <a:pathLst>
                <a:path extrusionOk="0" h="11809" w="9608">
                  <a:moveTo>
                    <a:pt x="4971" y="0"/>
                  </a:moveTo>
                  <a:lnTo>
                    <a:pt x="1068" y="2135"/>
                  </a:lnTo>
                  <a:lnTo>
                    <a:pt x="1" y="5337"/>
                  </a:lnTo>
                  <a:lnTo>
                    <a:pt x="2402" y="5971"/>
                  </a:lnTo>
                  <a:lnTo>
                    <a:pt x="267" y="7572"/>
                  </a:lnTo>
                  <a:lnTo>
                    <a:pt x="4637" y="11808"/>
                  </a:lnTo>
                  <a:lnTo>
                    <a:pt x="8773" y="7972"/>
                  </a:lnTo>
                  <a:lnTo>
                    <a:pt x="6772" y="6071"/>
                  </a:lnTo>
                  <a:lnTo>
                    <a:pt x="9607" y="5337"/>
                  </a:lnTo>
                  <a:lnTo>
                    <a:pt x="8840" y="2135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6657001" y="1141102"/>
              <a:ext cx="115086" cy="271017"/>
            </a:xfrm>
            <a:custGeom>
              <a:rect b="b" l="l" r="r" t="t"/>
              <a:pathLst>
                <a:path extrusionOk="0" h="11943" w="5071">
                  <a:moveTo>
                    <a:pt x="5071" y="0"/>
                  </a:moveTo>
                  <a:lnTo>
                    <a:pt x="0" y="201"/>
                  </a:lnTo>
                  <a:lnTo>
                    <a:pt x="0" y="4404"/>
                  </a:lnTo>
                  <a:lnTo>
                    <a:pt x="2569" y="11942"/>
                  </a:lnTo>
                  <a:lnTo>
                    <a:pt x="5071" y="4337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33"/>
            <p:cNvGrpSpPr/>
            <p:nvPr/>
          </p:nvGrpSpPr>
          <p:grpSpPr>
            <a:xfrm>
              <a:off x="6550636" y="873466"/>
              <a:ext cx="354314" cy="471369"/>
              <a:chOff x="6368674" y="873466"/>
              <a:chExt cx="354314" cy="471369"/>
            </a:xfrm>
          </p:grpSpPr>
          <p:sp>
            <p:nvSpPr>
              <p:cNvPr id="233" name="Google Shape;233;p33"/>
              <p:cNvSpPr/>
              <p:nvPr/>
            </p:nvSpPr>
            <p:spPr>
              <a:xfrm>
                <a:off x="6392140" y="1012594"/>
                <a:ext cx="49997" cy="98712"/>
              </a:xfrm>
              <a:custGeom>
                <a:rect b="b" l="l" r="r" t="t"/>
                <a:pathLst>
                  <a:path extrusionOk="0" h="4350" w="2203">
                    <a:moveTo>
                      <a:pt x="1010" y="1"/>
                    </a:moveTo>
                    <a:cubicBezTo>
                      <a:pt x="852" y="1"/>
                      <a:pt x="699" y="92"/>
                      <a:pt x="568" y="326"/>
                    </a:cubicBezTo>
                    <a:cubicBezTo>
                      <a:pt x="1" y="1360"/>
                      <a:pt x="835" y="3562"/>
                      <a:pt x="1168" y="4162"/>
                    </a:cubicBezTo>
                    <a:cubicBezTo>
                      <a:pt x="1248" y="4298"/>
                      <a:pt x="1341" y="4350"/>
                      <a:pt x="1437" y="4350"/>
                    </a:cubicBezTo>
                    <a:cubicBezTo>
                      <a:pt x="1741" y="4350"/>
                      <a:pt x="2069" y="3829"/>
                      <a:pt x="2069" y="3829"/>
                    </a:cubicBezTo>
                    <a:lnTo>
                      <a:pt x="2202" y="1160"/>
                    </a:lnTo>
                    <a:cubicBezTo>
                      <a:pt x="2202" y="1160"/>
                      <a:pt x="1572" y="1"/>
                      <a:pt x="10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3"/>
              <p:cNvSpPr/>
              <p:nvPr/>
            </p:nvSpPr>
            <p:spPr>
              <a:xfrm>
                <a:off x="6392140" y="995756"/>
                <a:ext cx="49997" cy="124173"/>
              </a:xfrm>
              <a:custGeom>
                <a:rect b="b" l="l" r="r" t="t"/>
                <a:pathLst>
                  <a:path extrusionOk="0" fill="none" h="5472" w="2203">
                    <a:moveTo>
                      <a:pt x="2202" y="1902"/>
                    </a:moveTo>
                    <a:cubicBezTo>
                      <a:pt x="2202" y="1902"/>
                      <a:pt x="1168" y="1"/>
                      <a:pt x="568" y="1068"/>
                    </a:cubicBezTo>
                    <a:cubicBezTo>
                      <a:pt x="1" y="2102"/>
                      <a:pt x="835" y="4304"/>
                      <a:pt x="1168" y="4904"/>
                    </a:cubicBezTo>
                    <a:cubicBezTo>
                      <a:pt x="1502" y="5471"/>
                      <a:pt x="2069" y="4571"/>
                      <a:pt x="2069" y="4571"/>
                    </a:cubicBezTo>
                  </a:path>
                </a:pathLst>
              </a:custGeom>
              <a:noFill/>
              <a:ln cap="rnd" cmpd="sng" w="10850">
                <a:solidFill>
                  <a:srgbClr val="3134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3"/>
              <p:cNvSpPr/>
              <p:nvPr/>
            </p:nvSpPr>
            <p:spPr>
              <a:xfrm>
                <a:off x="6613212" y="1012594"/>
                <a:ext cx="49974" cy="98712"/>
              </a:xfrm>
              <a:custGeom>
                <a:rect b="b" l="l" r="r" t="t"/>
                <a:pathLst>
                  <a:path extrusionOk="0" h="4350" w="2202">
                    <a:moveTo>
                      <a:pt x="1193" y="1"/>
                    </a:moveTo>
                    <a:cubicBezTo>
                      <a:pt x="631" y="1"/>
                      <a:pt x="0" y="1160"/>
                      <a:pt x="0" y="1160"/>
                    </a:cubicBezTo>
                    <a:lnTo>
                      <a:pt x="133" y="3829"/>
                    </a:lnTo>
                    <a:cubicBezTo>
                      <a:pt x="133" y="3829"/>
                      <a:pt x="462" y="4350"/>
                      <a:pt x="765" y="4350"/>
                    </a:cubicBezTo>
                    <a:cubicBezTo>
                      <a:pt x="861" y="4350"/>
                      <a:pt x="954" y="4298"/>
                      <a:pt x="1034" y="4162"/>
                    </a:cubicBezTo>
                    <a:cubicBezTo>
                      <a:pt x="1368" y="3562"/>
                      <a:pt x="2202" y="1360"/>
                      <a:pt x="1635" y="326"/>
                    </a:cubicBezTo>
                    <a:cubicBezTo>
                      <a:pt x="1503" y="92"/>
                      <a:pt x="1351" y="1"/>
                      <a:pt x="1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3"/>
              <p:cNvSpPr/>
              <p:nvPr/>
            </p:nvSpPr>
            <p:spPr>
              <a:xfrm>
                <a:off x="6613212" y="995756"/>
                <a:ext cx="49974" cy="124173"/>
              </a:xfrm>
              <a:custGeom>
                <a:rect b="b" l="l" r="r" t="t"/>
                <a:pathLst>
                  <a:path extrusionOk="0" fill="none" h="5472" w="2202">
                    <a:moveTo>
                      <a:pt x="0" y="1902"/>
                    </a:moveTo>
                    <a:cubicBezTo>
                      <a:pt x="0" y="1902"/>
                      <a:pt x="1034" y="1"/>
                      <a:pt x="1635" y="1068"/>
                    </a:cubicBezTo>
                    <a:cubicBezTo>
                      <a:pt x="2202" y="2102"/>
                      <a:pt x="1368" y="4304"/>
                      <a:pt x="1034" y="4904"/>
                    </a:cubicBezTo>
                    <a:cubicBezTo>
                      <a:pt x="701" y="5471"/>
                      <a:pt x="133" y="4571"/>
                      <a:pt x="133" y="4571"/>
                    </a:cubicBezTo>
                  </a:path>
                </a:pathLst>
              </a:custGeom>
              <a:noFill/>
              <a:ln cap="rnd" cmpd="sng" w="10850">
                <a:solidFill>
                  <a:srgbClr val="3134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6428475" y="895841"/>
                <a:ext cx="196856" cy="313406"/>
              </a:xfrm>
              <a:custGeom>
                <a:rect b="b" l="l" r="r" t="t"/>
                <a:pathLst>
                  <a:path extrusionOk="0" h="13811" w="8674">
                    <a:moveTo>
                      <a:pt x="4337" y="1"/>
                    </a:moveTo>
                    <a:cubicBezTo>
                      <a:pt x="1936" y="1"/>
                      <a:pt x="1" y="2669"/>
                      <a:pt x="1" y="5972"/>
                    </a:cubicBezTo>
                    <a:cubicBezTo>
                      <a:pt x="1" y="9241"/>
                      <a:pt x="1936" y="13811"/>
                      <a:pt x="4337" y="13811"/>
                    </a:cubicBezTo>
                    <a:cubicBezTo>
                      <a:pt x="6772" y="13811"/>
                      <a:pt x="8674" y="9241"/>
                      <a:pt x="8674" y="5972"/>
                    </a:cubicBezTo>
                    <a:cubicBezTo>
                      <a:pt x="8674" y="2669"/>
                      <a:pt x="6739" y="1"/>
                      <a:pt x="4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850">
                <a:solidFill>
                  <a:srgbClr val="3134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6368674" y="890100"/>
                <a:ext cx="139325" cy="267681"/>
              </a:xfrm>
              <a:custGeom>
                <a:rect b="b" l="l" r="r" t="t"/>
                <a:pathLst>
                  <a:path extrusionOk="0" h="11796" w="6139">
                    <a:moveTo>
                      <a:pt x="5025" y="1"/>
                    </a:moveTo>
                    <a:cubicBezTo>
                      <a:pt x="4881" y="1"/>
                      <a:pt x="4719" y="28"/>
                      <a:pt x="4537" y="87"/>
                    </a:cubicBezTo>
                    <a:cubicBezTo>
                      <a:pt x="2936" y="621"/>
                      <a:pt x="1902" y="3990"/>
                      <a:pt x="1135" y="5391"/>
                    </a:cubicBezTo>
                    <a:cubicBezTo>
                      <a:pt x="768" y="5991"/>
                      <a:pt x="534" y="6758"/>
                      <a:pt x="401" y="7492"/>
                    </a:cubicBezTo>
                    <a:cubicBezTo>
                      <a:pt x="1" y="9827"/>
                      <a:pt x="1969" y="11795"/>
                      <a:pt x="1969" y="11795"/>
                    </a:cubicBezTo>
                    <a:cubicBezTo>
                      <a:pt x="1969" y="11795"/>
                      <a:pt x="1535" y="9327"/>
                      <a:pt x="1802" y="7659"/>
                    </a:cubicBezTo>
                    <a:cubicBezTo>
                      <a:pt x="1969" y="6758"/>
                      <a:pt x="2436" y="6425"/>
                      <a:pt x="3236" y="6091"/>
                    </a:cubicBezTo>
                    <a:cubicBezTo>
                      <a:pt x="5071" y="5391"/>
                      <a:pt x="6138" y="3990"/>
                      <a:pt x="6138" y="1921"/>
                    </a:cubicBezTo>
                    <a:cubicBezTo>
                      <a:pt x="6138" y="1086"/>
                      <a:pt x="5939" y="1"/>
                      <a:pt x="5025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cap="rnd" cmpd="sng" w="10850">
                <a:solidFill>
                  <a:srgbClr val="3134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3"/>
              <p:cNvSpPr/>
              <p:nvPr/>
            </p:nvSpPr>
            <p:spPr>
              <a:xfrm>
                <a:off x="6487891" y="873466"/>
                <a:ext cx="235098" cy="471369"/>
              </a:xfrm>
              <a:custGeom>
                <a:rect b="b" l="l" r="r" t="t"/>
                <a:pathLst>
                  <a:path extrusionOk="0" h="20772" w="10359">
                    <a:moveTo>
                      <a:pt x="1874" y="1"/>
                    </a:moveTo>
                    <a:cubicBezTo>
                      <a:pt x="573" y="1"/>
                      <a:pt x="0" y="938"/>
                      <a:pt x="51" y="2187"/>
                    </a:cubicBezTo>
                    <a:cubicBezTo>
                      <a:pt x="51" y="2421"/>
                      <a:pt x="118" y="2721"/>
                      <a:pt x="152" y="2988"/>
                    </a:cubicBezTo>
                    <a:lnTo>
                      <a:pt x="152" y="3021"/>
                    </a:lnTo>
                    <a:cubicBezTo>
                      <a:pt x="152" y="3021"/>
                      <a:pt x="152" y="3055"/>
                      <a:pt x="185" y="3155"/>
                    </a:cubicBezTo>
                    <a:cubicBezTo>
                      <a:pt x="285" y="3588"/>
                      <a:pt x="485" y="3989"/>
                      <a:pt x="785" y="4322"/>
                    </a:cubicBezTo>
                    <a:lnTo>
                      <a:pt x="819" y="4356"/>
                    </a:lnTo>
                    <a:cubicBezTo>
                      <a:pt x="1286" y="5023"/>
                      <a:pt x="1819" y="5657"/>
                      <a:pt x="2386" y="6224"/>
                    </a:cubicBezTo>
                    <a:cubicBezTo>
                      <a:pt x="4321" y="8158"/>
                      <a:pt x="6690" y="9893"/>
                      <a:pt x="6790" y="11894"/>
                    </a:cubicBezTo>
                    <a:cubicBezTo>
                      <a:pt x="6856" y="13529"/>
                      <a:pt x="6289" y="14830"/>
                      <a:pt x="5956" y="16498"/>
                    </a:cubicBezTo>
                    <a:lnTo>
                      <a:pt x="5856" y="16498"/>
                    </a:lnTo>
                    <a:cubicBezTo>
                      <a:pt x="5689" y="17365"/>
                      <a:pt x="5322" y="18232"/>
                      <a:pt x="4788" y="18933"/>
                    </a:cubicBezTo>
                    <a:cubicBezTo>
                      <a:pt x="3954" y="19934"/>
                      <a:pt x="3854" y="20701"/>
                      <a:pt x="5789" y="20767"/>
                    </a:cubicBezTo>
                    <a:cubicBezTo>
                      <a:pt x="5838" y="20770"/>
                      <a:pt x="5887" y="20771"/>
                      <a:pt x="5935" y="20771"/>
                    </a:cubicBezTo>
                    <a:cubicBezTo>
                      <a:pt x="8406" y="20771"/>
                      <a:pt x="9632" y="17460"/>
                      <a:pt x="9992" y="15464"/>
                    </a:cubicBezTo>
                    <a:cubicBezTo>
                      <a:pt x="10325" y="13529"/>
                      <a:pt x="10359" y="11561"/>
                      <a:pt x="10025" y="9660"/>
                    </a:cubicBezTo>
                    <a:cubicBezTo>
                      <a:pt x="9959" y="8792"/>
                      <a:pt x="9692" y="7992"/>
                      <a:pt x="9291" y="7224"/>
                    </a:cubicBezTo>
                    <a:cubicBezTo>
                      <a:pt x="8691" y="6224"/>
                      <a:pt x="7957" y="5356"/>
                      <a:pt x="7123" y="4556"/>
                    </a:cubicBezTo>
                    <a:cubicBezTo>
                      <a:pt x="6122" y="3555"/>
                      <a:pt x="5555" y="1120"/>
                      <a:pt x="3287" y="286"/>
                    </a:cubicBezTo>
                    <a:cubicBezTo>
                      <a:pt x="2745" y="90"/>
                      <a:pt x="2275" y="1"/>
                      <a:pt x="1874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cap="rnd" cmpd="sng" w="10850">
                <a:solidFill>
                  <a:srgbClr val="3134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" name="Google Shape;240;p33"/>
          <p:cNvSpPr/>
          <p:nvPr/>
        </p:nvSpPr>
        <p:spPr>
          <a:xfrm>
            <a:off x="5368515" y="2868478"/>
            <a:ext cx="329327" cy="177909"/>
          </a:xfrm>
          <a:custGeom>
            <a:rect b="b" l="l" r="r" t="t"/>
            <a:pathLst>
              <a:path extrusionOk="0" h="7840" w="14511">
                <a:moveTo>
                  <a:pt x="1668" y="1"/>
                </a:moveTo>
                <a:lnTo>
                  <a:pt x="1668" y="3803"/>
                </a:lnTo>
                <a:cubicBezTo>
                  <a:pt x="1668" y="5037"/>
                  <a:pt x="1268" y="6272"/>
                  <a:pt x="501" y="7206"/>
                </a:cubicBezTo>
                <a:lnTo>
                  <a:pt x="1" y="7839"/>
                </a:lnTo>
                <a:lnTo>
                  <a:pt x="14511" y="7839"/>
                </a:lnTo>
                <a:lnTo>
                  <a:pt x="14011" y="7206"/>
                </a:lnTo>
                <a:cubicBezTo>
                  <a:pt x="13277" y="6272"/>
                  <a:pt x="12843" y="5037"/>
                  <a:pt x="12843" y="3803"/>
                </a:cubicBezTo>
                <a:lnTo>
                  <a:pt x="12843" y="1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5390461" y="2868478"/>
            <a:ext cx="284686" cy="146866"/>
          </a:xfrm>
          <a:custGeom>
            <a:rect b="b" l="l" r="r" t="t"/>
            <a:pathLst>
              <a:path extrusionOk="0" h="6472" w="12544">
                <a:moveTo>
                  <a:pt x="701" y="1"/>
                </a:moveTo>
                <a:lnTo>
                  <a:pt x="701" y="3803"/>
                </a:lnTo>
                <a:cubicBezTo>
                  <a:pt x="668" y="4704"/>
                  <a:pt x="468" y="5638"/>
                  <a:pt x="1" y="6472"/>
                </a:cubicBezTo>
                <a:lnTo>
                  <a:pt x="12543" y="6472"/>
                </a:lnTo>
                <a:cubicBezTo>
                  <a:pt x="12110" y="5638"/>
                  <a:pt x="11876" y="4737"/>
                  <a:pt x="11876" y="3803"/>
                </a:cubicBezTo>
                <a:lnTo>
                  <a:pt x="11876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5406370" y="2882093"/>
            <a:ext cx="253639" cy="35605"/>
          </a:xfrm>
          <a:custGeom>
            <a:rect b="b" l="l" r="r" t="t"/>
            <a:pathLst>
              <a:path extrusionOk="0" h="1569" w="11176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5023301" y="2131198"/>
            <a:ext cx="1019006" cy="764556"/>
          </a:xfrm>
          <a:custGeom>
            <a:rect b="b" l="l" r="r" t="t"/>
            <a:pathLst>
              <a:path extrusionOk="0" h="33692" w="44900">
                <a:moveTo>
                  <a:pt x="3870" y="1"/>
                </a:moveTo>
                <a:cubicBezTo>
                  <a:pt x="1769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69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5023301" y="2776891"/>
            <a:ext cx="1019006" cy="118863"/>
          </a:xfrm>
          <a:custGeom>
            <a:rect b="b" l="l" r="r" t="t"/>
            <a:pathLst>
              <a:path extrusionOk="0" h="5238" w="4490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69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5074025" y="2178898"/>
            <a:ext cx="917559" cy="540490"/>
          </a:xfrm>
          <a:custGeom>
            <a:rect b="b" l="l" r="r" t="t"/>
            <a:pathLst>
              <a:path extrusionOk="0" h="23818" w="40430">
                <a:moveTo>
                  <a:pt x="1" y="0"/>
                </a:moveTo>
                <a:lnTo>
                  <a:pt x="1" y="23817"/>
                </a:lnTo>
                <a:lnTo>
                  <a:pt x="40430" y="23817"/>
                </a:lnTo>
                <a:lnTo>
                  <a:pt x="40430" y="0"/>
                </a:lnTo>
                <a:close/>
              </a:path>
            </a:pathLst>
          </a:custGeom>
          <a:solidFill>
            <a:srgbClr val="B04C7A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5514625" y="2817760"/>
            <a:ext cx="37878" cy="37874"/>
          </a:xfrm>
          <a:custGeom>
            <a:rect b="b" l="l" r="r" t="t"/>
            <a:pathLst>
              <a:path extrusionOk="0" h="1669" w="1669">
                <a:moveTo>
                  <a:pt x="834" y="1"/>
                </a:moveTo>
                <a:cubicBezTo>
                  <a:pt x="367" y="1"/>
                  <a:pt x="1" y="368"/>
                  <a:pt x="1" y="835"/>
                </a:cubicBezTo>
                <a:cubicBezTo>
                  <a:pt x="1" y="1268"/>
                  <a:pt x="367" y="1668"/>
                  <a:pt x="834" y="1668"/>
                </a:cubicBezTo>
                <a:cubicBezTo>
                  <a:pt x="1268" y="1668"/>
                  <a:pt x="1668" y="1268"/>
                  <a:pt x="1668" y="835"/>
                </a:cubicBezTo>
                <a:cubicBezTo>
                  <a:pt x="1668" y="368"/>
                  <a:pt x="1268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cap="rnd" cmpd="sng" w="11675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5368515" y="3046364"/>
            <a:ext cx="329327" cy="15159"/>
          </a:xfrm>
          <a:custGeom>
            <a:rect b="b" l="l" r="r" t="t"/>
            <a:pathLst>
              <a:path extrusionOk="0" h="668" w="14511">
                <a:moveTo>
                  <a:pt x="1" y="0"/>
                </a:moveTo>
                <a:lnTo>
                  <a:pt x="1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rgbClr val="313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33"/>
          <p:cNvGrpSpPr/>
          <p:nvPr/>
        </p:nvGrpSpPr>
        <p:grpSpPr>
          <a:xfrm>
            <a:off x="5212578" y="2037161"/>
            <a:ext cx="640476" cy="679187"/>
            <a:chOff x="5212578" y="2037161"/>
            <a:chExt cx="640476" cy="679187"/>
          </a:xfrm>
        </p:grpSpPr>
        <p:sp>
          <p:nvSpPr>
            <p:cNvPr id="249" name="Google Shape;249;p33"/>
            <p:cNvSpPr/>
            <p:nvPr/>
          </p:nvSpPr>
          <p:spPr>
            <a:xfrm>
              <a:off x="5212578" y="2502107"/>
              <a:ext cx="640476" cy="214240"/>
            </a:xfrm>
            <a:custGeom>
              <a:rect b="b" l="l" r="r" t="t"/>
              <a:pathLst>
                <a:path extrusionOk="0" h="9441" w="28221">
                  <a:moveTo>
                    <a:pt x="3769" y="1"/>
                  </a:moveTo>
                  <a:lnTo>
                    <a:pt x="0" y="9441"/>
                  </a:lnTo>
                  <a:lnTo>
                    <a:pt x="28220" y="9441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5298115" y="2378728"/>
              <a:ext cx="455012" cy="337619"/>
            </a:xfrm>
            <a:custGeom>
              <a:rect b="b" l="l" r="r" t="t"/>
              <a:pathLst>
                <a:path extrusionOk="0" h="14878" w="20049">
                  <a:moveTo>
                    <a:pt x="9941" y="0"/>
                  </a:moveTo>
                  <a:lnTo>
                    <a:pt x="6405" y="1001"/>
                  </a:lnTo>
                  <a:lnTo>
                    <a:pt x="0" y="5438"/>
                  </a:lnTo>
                  <a:lnTo>
                    <a:pt x="0" y="14878"/>
                  </a:lnTo>
                  <a:lnTo>
                    <a:pt x="20048" y="14878"/>
                  </a:lnTo>
                  <a:lnTo>
                    <a:pt x="20048" y="5438"/>
                  </a:lnTo>
                  <a:lnTo>
                    <a:pt x="13543" y="10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5391233" y="2359802"/>
              <a:ext cx="244539" cy="171101"/>
            </a:xfrm>
            <a:custGeom>
              <a:rect b="b" l="l" r="r" t="t"/>
              <a:pathLst>
                <a:path extrusionOk="0" h="7540" w="10775">
                  <a:moveTo>
                    <a:pt x="3736" y="0"/>
                  </a:moveTo>
                  <a:cubicBezTo>
                    <a:pt x="3736" y="0"/>
                    <a:pt x="2302" y="401"/>
                    <a:pt x="2002" y="701"/>
                  </a:cubicBezTo>
                  <a:cubicBezTo>
                    <a:pt x="1735" y="1001"/>
                    <a:pt x="1501" y="2502"/>
                    <a:pt x="1235" y="3269"/>
                  </a:cubicBezTo>
                  <a:cubicBezTo>
                    <a:pt x="934" y="4070"/>
                    <a:pt x="0" y="5404"/>
                    <a:pt x="301" y="5504"/>
                  </a:cubicBezTo>
                  <a:cubicBezTo>
                    <a:pt x="309" y="5506"/>
                    <a:pt x="318" y="5507"/>
                    <a:pt x="329" y="5507"/>
                  </a:cubicBezTo>
                  <a:cubicBezTo>
                    <a:pt x="729" y="5507"/>
                    <a:pt x="3002" y="4370"/>
                    <a:pt x="3002" y="4370"/>
                  </a:cubicBezTo>
                  <a:lnTo>
                    <a:pt x="5804" y="7539"/>
                  </a:lnTo>
                  <a:lnTo>
                    <a:pt x="8440" y="4237"/>
                  </a:lnTo>
                  <a:cubicBezTo>
                    <a:pt x="8440" y="4237"/>
                    <a:pt x="10202" y="5601"/>
                    <a:pt x="10578" y="5601"/>
                  </a:cubicBezTo>
                  <a:cubicBezTo>
                    <a:pt x="10609" y="5601"/>
                    <a:pt x="10631" y="5592"/>
                    <a:pt x="10641" y="5571"/>
                  </a:cubicBezTo>
                  <a:cubicBezTo>
                    <a:pt x="10775" y="5304"/>
                    <a:pt x="9741" y="2769"/>
                    <a:pt x="9641" y="1735"/>
                  </a:cubicBezTo>
                  <a:cubicBezTo>
                    <a:pt x="9574" y="701"/>
                    <a:pt x="8006" y="334"/>
                    <a:pt x="7072" y="234"/>
                  </a:cubicBezTo>
                  <a:cubicBezTo>
                    <a:pt x="6105" y="167"/>
                    <a:pt x="3736" y="0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462382" y="2315144"/>
              <a:ext cx="114337" cy="208181"/>
            </a:xfrm>
            <a:custGeom>
              <a:rect b="b" l="l" r="r" t="t"/>
              <a:pathLst>
                <a:path extrusionOk="0" h="9174" w="5038">
                  <a:moveTo>
                    <a:pt x="5038" y="0"/>
                  </a:moveTo>
                  <a:lnTo>
                    <a:pt x="1" y="201"/>
                  </a:lnTo>
                  <a:lnTo>
                    <a:pt x="1" y="4370"/>
                  </a:lnTo>
                  <a:lnTo>
                    <a:pt x="2603" y="9174"/>
                  </a:lnTo>
                  <a:lnTo>
                    <a:pt x="5038" y="4337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5386694" y="2187703"/>
              <a:ext cx="49974" cy="98100"/>
            </a:xfrm>
            <a:custGeom>
              <a:rect b="b" l="l" r="r" t="t"/>
              <a:pathLst>
                <a:path extrusionOk="0" h="4323" w="2202">
                  <a:moveTo>
                    <a:pt x="1020" y="1"/>
                  </a:moveTo>
                  <a:cubicBezTo>
                    <a:pt x="868" y="1"/>
                    <a:pt x="724" y="88"/>
                    <a:pt x="601" y="313"/>
                  </a:cubicBezTo>
                  <a:cubicBezTo>
                    <a:pt x="0" y="1347"/>
                    <a:pt x="834" y="3615"/>
                    <a:pt x="1168" y="4149"/>
                  </a:cubicBezTo>
                  <a:cubicBezTo>
                    <a:pt x="1246" y="4274"/>
                    <a:pt x="1339" y="4322"/>
                    <a:pt x="1436" y="4322"/>
                  </a:cubicBezTo>
                  <a:cubicBezTo>
                    <a:pt x="1751" y="4322"/>
                    <a:pt x="2102" y="3815"/>
                    <a:pt x="2102" y="3815"/>
                  </a:cubicBezTo>
                  <a:lnTo>
                    <a:pt x="2202" y="1147"/>
                  </a:lnTo>
                  <a:cubicBezTo>
                    <a:pt x="2202" y="1147"/>
                    <a:pt x="156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5386694" y="2171319"/>
              <a:ext cx="49974" cy="122653"/>
            </a:xfrm>
            <a:custGeom>
              <a:rect b="b" l="l" r="r" t="t"/>
              <a:pathLst>
                <a:path extrusionOk="0" fill="none" h="5405" w="2202">
                  <a:moveTo>
                    <a:pt x="2202" y="1869"/>
                  </a:moveTo>
                  <a:cubicBezTo>
                    <a:pt x="2202" y="1869"/>
                    <a:pt x="1168" y="1"/>
                    <a:pt x="601" y="1035"/>
                  </a:cubicBezTo>
                  <a:cubicBezTo>
                    <a:pt x="0" y="2069"/>
                    <a:pt x="834" y="4337"/>
                    <a:pt x="1168" y="4871"/>
                  </a:cubicBezTo>
                  <a:cubicBezTo>
                    <a:pt x="1501" y="5404"/>
                    <a:pt x="2102" y="4537"/>
                    <a:pt x="2102" y="4537"/>
                  </a:cubicBezTo>
                </a:path>
              </a:pathLst>
            </a:custGeom>
            <a:noFill/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5608492" y="2187703"/>
              <a:ext cx="49997" cy="98100"/>
            </a:xfrm>
            <a:custGeom>
              <a:rect b="b" l="l" r="r" t="t"/>
              <a:pathLst>
                <a:path extrusionOk="0" h="4323" w="2203">
                  <a:moveTo>
                    <a:pt x="1183" y="1"/>
                  </a:moveTo>
                  <a:cubicBezTo>
                    <a:pt x="635" y="1"/>
                    <a:pt x="1" y="1147"/>
                    <a:pt x="1" y="1147"/>
                  </a:cubicBezTo>
                  <a:lnTo>
                    <a:pt x="101" y="3815"/>
                  </a:lnTo>
                  <a:cubicBezTo>
                    <a:pt x="101" y="3815"/>
                    <a:pt x="452" y="4322"/>
                    <a:pt x="766" y="4322"/>
                  </a:cubicBezTo>
                  <a:cubicBezTo>
                    <a:pt x="863" y="4322"/>
                    <a:pt x="956" y="4274"/>
                    <a:pt x="1035" y="4149"/>
                  </a:cubicBezTo>
                  <a:cubicBezTo>
                    <a:pt x="1368" y="3615"/>
                    <a:pt x="2202" y="1347"/>
                    <a:pt x="1602" y="313"/>
                  </a:cubicBezTo>
                  <a:cubicBezTo>
                    <a:pt x="1479" y="88"/>
                    <a:pt x="133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5608492" y="2171319"/>
              <a:ext cx="49997" cy="122653"/>
            </a:xfrm>
            <a:custGeom>
              <a:rect b="b" l="l" r="r" t="t"/>
              <a:pathLst>
                <a:path extrusionOk="0" fill="none" h="5405" w="2203">
                  <a:moveTo>
                    <a:pt x="1" y="1869"/>
                  </a:moveTo>
                  <a:cubicBezTo>
                    <a:pt x="1" y="1869"/>
                    <a:pt x="1035" y="1"/>
                    <a:pt x="1602" y="1035"/>
                  </a:cubicBezTo>
                  <a:cubicBezTo>
                    <a:pt x="2202" y="2069"/>
                    <a:pt x="1368" y="4337"/>
                    <a:pt x="1035" y="4871"/>
                  </a:cubicBezTo>
                  <a:cubicBezTo>
                    <a:pt x="701" y="5404"/>
                    <a:pt x="101" y="4537"/>
                    <a:pt x="101" y="4537"/>
                  </a:cubicBezTo>
                </a:path>
              </a:pathLst>
            </a:custGeom>
            <a:noFill/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5423777" y="2069883"/>
              <a:ext cx="196856" cy="313406"/>
            </a:xfrm>
            <a:custGeom>
              <a:rect b="b" l="l" r="r" t="t"/>
              <a:pathLst>
                <a:path extrusionOk="0" h="13811" w="8674">
                  <a:moveTo>
                    <a:pt x="4337" y="1"/>
                  </a:moveTo>
                  <a:cubicBezTo>
                    <a:pt x="1902" y="1"/>
                    <a:pt x="1" y="2669"/>
                    <a:pt x="1" y="5972"/>
                  </a:cubicBezTo>
                  <a:cubicBezTo>
                    <a:pt x="1" y="9274"/>
                    <a:pt x="1902" y="13811"/>
                    <a:pt x="4337" y="13811"/>
                  </a:cubicBezTo>
                  <a:cubicBezTo>
                    <a:pt x="6739" y="13811"/>
                    <a:pt x="8674" y="9274"/>
                    <a:pt x="8674" y="5972"/>
                  </a:cubicBezTo>
                  <a:cubicBezTo>
                    <a:pt x="8674" y="2669"/>
                    <a:pt x="6705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5593354" y="2162423"/>
              <a:ext cx="32590" cy="91632"/>
            </a:xfrm>
            <a:custGeom>
              <a:rect b="b" l="l" r="r" t="t"/>
              <a:pathLst>
                <a:path extrusionOk="0" h="4038" w="1436">
                  <a:moveTo>
                    <a:pt x="1253" y="1"/>
                  </a:moveTo>
                  <a:cubicBezTo>
                    <a:pt x="924" y="1"/>
                    <a:pt x="268" y="226"/>
                    <a:pt x="268" y="226"/>
                  </a:cubicBezTo>
                  <a:cubicBezTo>
                    <a:pt x="268" y="226"/>
                    <a:pt x="1" y="1060"/>
                    <a:pt x="301" y="1427"/>
                  </a:cubicBezTo>
                  <a:cubicBezTo>
                    <a:pt x="634" y="1794"/>
                    <a:pt x="601" y="2361"/>
                    <a:pt x="568" y="3061"/>
                  </a:cubicBezTo>
                  <a:cubicBezTo>
                    <a:pt x="541" y="3625"/>
                    <a:pt x="644" y="4038"/>
                    <a:pt x="807" y="4038"/>
                  </a:cubicBezTo>
                  <a:cubicBezTo>
                    <a:pt x="846" y="4038"/>
                    <a:pt x="889" y="4014"/>
                    <a:pt x="935" y="3962"/>
                  </a:cubicBezTo>
                  <a:cubicBezTo>
                    <a:pt x="1202" y="3728"/>
                    <a:pt x="1435" y="359"/>
                    <a:pt x="1435" y="92"/>
                  </a:cubicBezTo>
                  <a:cubicBezTo>
                    <a:pt x="1435" y="26"/>
                    <a:pt x="1362" y="1"/>
                    <a:pt x="1253" y="1"/>
                  </a:cubicBezTo>
                  <a:close/>
                </a:path>
              </a:pathLst>
            </a:custGeom>
            <a:solidFill>
              <a:srgbClr val="313445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5398790" y="2037161"/>
              <a:ext cx="264987" cy="200057"/>
            </a:xfrm>
            <a:custGeom>
              <a:rect b="b" l="l" r="r" t="t"/>
              <a:pathLst>
                <a:path extrusionOk="0" h="8816" w="11676">
                  <a:moveTo>
                    <a:pt x="6279" y="0"/>
                  </a:moveTo>
                  <a:cubicBezTo>
                    <a:pt x="5553" y="0"/>
                    <a:pt x="4777" y="124"/>
                    <a:pt x="4004" y="409"/>
                  </a:cubicBezTo>
                  <a:cubicBezTo>
                    <a:pt x="1469" y="1309"/>
                    <a:pt x="1" y="2577"/>
                    <a:pt x="368" y="3878"/>
                  </a:cubicBezTo>
                  <a:cubicBezTo>
                    <a:pt x="768" y="5145"/>
                    <a:pt x="1135" y="6913"/>
                    <a:pt x="1135" y="6913"/>
                  </a:cubicBezTo>
                  <a:lnTo>
                    <a:pt x="1268" y="8781"/>
                  </a:lnTo>
                  <a:cubicBezTo>
                    <a:pt x="1316" y="8805"/>
                    <a:pt x="1364" y="8816"/>
                    <a:pt x="1410" y="8816"/>
                  </a:cubicBezTo>
                  <a:cubicBezTo>
                    <a:pt x="1555" y="8816"/>
                    <a:pt x="1677" y="8708"/>
                    <a:pt x="1702" y="8581"/>
                  </a:cubicBezTo>
                  <a:cubicBezTo>
                    <a:pt x="1836" y="8214"/>
                    <a:pt x="1535" y="7080"/>
                    <a:pt x="1836" y="6446"/>
                  </a:cubicBezTo>
                  <a:cubicBezTo>
                    <a:pt x="2136" y="5812"/>
                    <a:pt x="3303" y="5546"/>
                    <a:pt x="3337" y="5112"/>
                  </a:cubicBezTo>
                  <a:cubicBezTo>
                    <a:pt x="3370" y="4712"/>
                    <a:pt x="2770" y="3911"/>
                    <a:pt x="2770" y="3611"/>
                  </a:cubicBezTo>
                  <a:cubicBezTo>
                    <a:pt x="2770" y="3488"/>
                    <a:pt x="2797" y="3371"/>
                    <a:pt x="2935" y="3371"/>
                  </a:cubicBezTo>
                  <a:cubicBezTo>
                    <a:pt x="3134" y="3371"/>
                    <a:pt x="3563" y="3616"/>
                    <a:pt x="4471" y="4445"/>
                  </a:cubicBezTo>
                  <a:cubicBezTo>
                    <a:pt x="5587" y="5512"/>
                    <a:pt x="7423" y="5969"/>
                    <a:pt x="8881" y="5969"/>
                  </a:cubicBezTo>
                  <a:cubicBezTo>
                    <a:pt x="9383" y="5969"/>
                    <a:pt x="9841" y="5915"/>
                    <a:pt x="10208" y="5812"/>
                  </a:cubicBezTo>
                  <a:cubicBezTo>
                    <a:pt x="11676" y="5446"/>
                    <a:pt x="9941" y="3277"/>
                    <a:pt x="9541" y="2810"/>
                  </a:cubicBezTo>
                  <a:cubicBezTo>
                    <a:pt x="9174" y="2377"/>
                    <a:pt x="10508" y="2710"/>
                    <a:pt x="9808" y="1476"/>
                  </a:cubicBezTo>
                  <a:cubicBezTo>
                    <a:pt x="9321" y="641"/>
                    <a:pt x="7932" y="0"/>
                    <a:pt x="6279" y="0"/>
                  </a:cubicBezTo>
                  <a:close/>
                </a:path>
              </a:pathLst>
            </a:custGeom>
            <a:solidFill>
              <a:srgbClr val="313445"/>
            </a:solidFill>
            <a:ln cap="rnd" cmpd="sng" w="10850">
              <a:solidFill>
                <a:srgbClr val="3134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2"/>
          <p:cNvSpPr txBox="1"/>
          <p:nvPr>
            <p:ph type="title"/>
          </p:nvPr>
        </p:nvSpPr>
        <p:spPr>
          <a:xfrm>
            <a:off x="315850" y="2180663"/>
            <a:ext cx="30420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2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4316225" y="1292865"/>
            <a:ext cx="430530" cy="431406"/>
          </a:xfrm>
          <a:custGeom>
            <a:rect b="b" l="l" r="r" t="t"/>
            <a:pathLst>
              <a:path extrusionOk="0" h="11323" w="11300">
                <a:moveTo>
                  <a:pt x="5620" y="333"/>
                </a:moveTo>
                <a:cubicBezTo>
                  <a:pt x="5715" y="333"/>
                  <a:pt x="5787" y="405"/>
                  <a:pt x="5787" y="500"/>
                </a:cubicBezTo>
                <a:lnTo>
                  <a:pt x="5787" y="560"/>
                </a:lnTo>
                <a:lnTo>
                  <a:pt x="5453" y="560"/>
                </a:lnTo>
                <a:lnTo>
                  <a:pt x="5453" y="500"/>
                </a:lnTo>
                <a:cubicBezTo>
                  <a:pt x="5453" y="405"/>
                  <a:pt x="5536" y="333"/>
                  <a:pt x="5620" y="333"/>
                </a:cubicBezTo>
                <a:close/>
                <a:moveTo>
                  <a:pt x="5465" y="917"/>
                </a:moveTo>
                <a:lnTo>
                  <a:pt x="5465" y="5822"/>
                </a:lnTo>
                <a:cubicBezTo>
                  <a:pt x="5120" y="5560"/>
                  <a:pt x="4703" y="5405"/>
                  <a:pt x="4251" y="5405"/>
                </a:cubicBezTo>
                <a:cubicBezTo>
                  <a:pt x="3810" y="5405"/>
                  <a:pt x="3393" y="5560"/>
                  <a:pt x="3060" y="5810"/>
                </a:cubicBezTo>
                <a:cubicBezTo>
                  <a:pt x="3108" y="4536"/>
                  <a:pt x="3370" y="3322"/>
                  <a:pt x="3834" y="2417"/>
                </a:cubicBezTo>
                <a:cubicBezTo>
                  <a:pt x="4286" y="1524"/>
                  <a:pt x="4846" y="1000"/>
                  <a:pt x="5465" y="917"/>
                </a:cubicBezTo>
                <a:close/>
                <a:moveTo>
                  <a:pt x="5822" y="917"/>
                </a:moveTo>
                <a:cubicBezTo>
                  <a:pt x="6441" y="1000"/>
                  <a:pt x="7037" y="1584"/>
                  <a:pt x="7501" y="2524"/>
                </a:cubicBezTo>
                <a:cubicBezTo>
                  <a:pt x="7526" y="2582"/>
                  <a:pt x="7579" y="2617"/>
                  <a:pt x="7642" y="2617"/>
                </a:cubicBezTo>
                <a:cubicBezTo>
                  <a:pt x="7669" y="2617"/>
                  <a:pt x="7698" y="2610"/>
                  <a:pt x="7727" y="2596"/>
                </a:cubicBezTo>
                <a:cubicBezTo>
                  <a:pt x="7811" y="2548"/>
                  <a:pt x="7834" y="2465"/>
                  <a:pt x="7799" y="2369"/>
                </a:cubicBezTo>
                <a:cubicBezTo>
                  <a:pt x="7525" y="1810"/>
                  <a:pt x="7215" y="1381"/>
                  <a:pt x="6858" y="1060"/>
                </a:cubicBezTo>
                <a:lnTo>
                  <a:pt x="6810" y="1024"/>
                </a:lnTo>
                <a:lnTo>
                  <a:pt x="6810" y="1024"/>
                </a:lnTo>
                <a:cubicBezTo>
                  <a:pt x="7799" y="1238"/>
                  <a:pt x="8692" y="1715"/>
                  <a:pt x="9406" y="2453"/>
                </a:cubicBezTo>
                <a:cubicBezTo>
                  <a:pt x="10311" y="3358"/>
                  <a:pt x="10847" y="4536"/>
                  <a:pt x="10954" y="5798"/>
                </a:cubicBezTo>
                <a:cubicBezTo>
                  <a:pt x="10597" y="5560"/>
                  <a:pt x="10180" y="5405"/>
                  <a:pt x="9751" y="5405"/>
                </a:cubicBezTo>
                <a:cubicBezTo>
                  <a:pt x="9299" y="5405"/>
                  <a:pt x="8870" y="5560"/>
                  <a:pt x="8537" y="5822"/>
                </a:cubicBezTo>
                <a:cubicBezTo>
                  <a:pt x="8513" y="4834"/>
                  <a:pt x="8346" y="3893"/>
                  <a:pt x="8061" y="3060"/>
                </a:cubicBezTo>
                <a:cubicBezTo>
                  <a:pt x="8042" y="2984"/>
                  <a:pt x="7977" y="2946"/>
                  <a:pt x="7909" y="2946"/>
                </a:cubicBezTo>
                <a:cubicBezTo>
                  <a:pt x="7892" y="2946"/>
                  <a:pt x="7875" y="2948"/>
                  <a:pt x="7858" y="2953"/>
                </a:cubicBezTo>
                <a:cubicBezTo>
                  <a:pt x="7763" y="2988"/>
                  <a:pt x="7727" y="3072"/>
                  <a:pt x="7751" y="3167"/>
                </a:cubicBezTo>
                <a:cubicBezTo>
                  <a:pt x="8025" y="3953"/>
                  <a:pt x="8180" y="4858"/>
                  <a:pt x="8215" y="5810"/>
                </a:cubicBezTo>
                <a:cubicBezTo>
                  <a:pt x="7882" y="5560"/>
                  <a:pt x="7453" y="5405"/>
                  <a:pt x="7025" y="5405"/>
                </a:cubicBezTo>
                <a:cubicBezTo>
                  <a:pt x="6572" y="5405"/>
                  <a:pt x="6156" y="5560"/>
                  <a:pt x="5822" y="5822"/>
                </a:cubicBezTo>
                <a:lnTo>
                  <a:pt x="5822" y="917"/>
                </a:lnTo>
                <a:close/>
                <a:moveTo>
                  <a:pt x="5596" y="8299"/>
                </a:moveTo>
                <a:cubicBezTo>
                  <a:pt x="5679" y="8299"/>
                  <a:pt x="5751" y="8370"/>
                  <a:pt x="5751" y="8453"/>
                </a:cubicBezTo>
                <a:lnTo>
                  <a:pt x="5751" y="9894"/>
                </a:lnTo>
                <a:lnTo>
                  <a:pt x="5787" y="9894"/>
                </a:lnTo>
                <a:cubicBezTo>
                  <a:pt x="5787" y="10489"/>
                  <a:pt x="5310" y="10978"/>
                  <a:pt x="4727" y="10978"/>
                </a:cubicBezTo>
                <a:cubicBezTo>
                  <a:pt x="4286" y="10978"/>
                  <a:pt x="3882" y="10704"/>
                  <a:pt x="3715" y="10287"/>
                </a:cubicBezTo>
                <a:cubicBezTo>
                  <a:pt x="3703" y="10239"/>
                  <a:pt x="3703" y="10192"/>
                  <a:pt x="3739" y="10144"/>
                </a:cubicBezTo>
                <a:cubicBezTo>
                  <a:pt x="3762" y="10097"/>
                  <a:pt x="3822" y="10073"/>
                  <a:pt x="3870" y="10073"/>
                </a:cubicBezTo>
                <a:cubicBezTo>
                  <a:pt x="3941" y="10073"/>
                  <a:pt x="4001" y="10108"/>
                  <a:pt x="4012" y="10168"/>
                </a:cubicBezTo>
                <a:cubicBezTo>
                  <a:pt x="4120" y="10454"/>
                  <a:pt x="4393" y="10632"/>
                  <a:pt x="4691" y="10644"/>
                </a:cubicBezTo>
                <a:cubicBezTo>
                  <a:pt x="4882" y="10644"/>
                  <a:pt x="5072" y="10573"/>
                  <a:pt x="5203" y="10442"/>
                </a:cubicBezTo>
                <a:cubicBezTo>
                  <a:pt x="5358" y="10287"/>
                  <a:pt x="5429" y="10097"/>
                  <a:pt x="5429" y="9906"/>
                </a:cubicBezTo>
                <a:lnTo>
                  <a:pt x="5429" y="8453"/>
                </a:lnTo>
                <a:cubicBezTo>
                  <a:pt x="5429" y="8370"/>
                  <a:pt x="5501" y="8299"/>
                  <a:pt x="5596" y="8299"/>
                </a:cubicBezTo>
                <a:close/>
                <a:moveTo>
                  <a:pt x="5644" y="0"/>
                </a:moveTo>
                <a:cubicBezTo>
                  <a:pt x="5370" y="0"/>
                  <a:pt x="5144" y="226"/>
                  <a:pt x="5144" y="500"/>
                </a:cubicBezTo>
                <a:lnTo>
                  <a:pt x="5144" y="583"/>
                </a:lnTo>
                <a:cubicBezTo>
                  <a:pt x="4215" y="667"/>
                  <a:pt x="3322" y="976"/>
                  <a:pt x="2524" y="1500"/>
                </a:cubicBezTo>
                <a:cubicBezTo>
                  <a:pt x="1631" y="2096"/>
                  <a:pt x="917" y="2929"/>
                  <a:pt x="476" y="3905"/>
                </a:cubicBezTo>
                <a:cubicBezTo>
                  <a:pt x="429" y="4001"/>
                  <a:pt x="476" y="4084"/>
                  <a:pt x="560" y="4131"/>
                </a:cubicBezTo>
                <a:cubicBezTo>
                  <a:pt x="585" y="4144"/>
                  <a:pt x="610" y="4150"/>
                  <a:pt x="633" y="4150"/>
                </a:cubicBezTo>
                <a:cubicBezTo>
                  <a:pt x="697" y="4150"/>
                  <a:pt x="751" y="4106"/>
                  <a:pt x="786" y="4036"/>
                </a:cubicBezTo>
                <a:cubicBezTo>
                  <a:pt x="1203" y="3119"/>
                  <a:pt x="1869" y="2346"/>
                  <a:pt x="2727" y="1774"/>
                </a:cubicBezTo>
                <a:cubicBezTo>
                  <a:pt x="3262" y="1417"/>
                  <a:pt x="3858" y="1167"/>
                  <a:pt x="4477" y="1036"/>
                </a:cubicBezTo>
                <a:lnTo>
                  <a:pt x="4477" y="1036"/>
                </a:lnTo>
                <a:cubicBezTo>
                  <a:pt x="4132" y="1310"/>
                  <a:pt x="3822" y="1738"/>
                  <a:pt x="3560" y="2274"/>
                </a:cubicBezTo>
                <a:cubicBezTo>
                  <a:pt x="3072" y="3239"/>
                  <a:pt x="2774" y="4489"/>
                  <a:pt x="2739" y="5822"/>
                </a:cubicBezTo>
                <a:cubicBezTo>
                  <a:pt x="2393" y="5560"/>
                  <a:pt x="1977" y="5405"/>
                  <a:pt x="1536" y="5405"/>
                </a:cubicBezTo>
                <a:cubicBezTo>
                  <a:pt x="1095" y="5405"/>
                  <a:pt x="667" y="5560"/>
                  <a:pt x="345" y="5810"/>
                </a:cubicBezTo>
                <a:cubicBezTo>
                  <a:pt x="369" y="5405"/>
                  <a:pt x="441" y="5024"/>
                  <a:pt x="560" y="4643"/>
                </a:cubicBezTo>
                <a:cubicBezTo>
                  <a:pt x="595" y="4560"/>
                  <a:pt x="548" y="4465"/>
                  <a:pt x="464" y="4441"/>
                </a:cubicBezTo>
                <a:cubicBezTo>
                  <a:pt x="445" y="4436"/>
                  <a:pt x="427" y="4434"/>
                  <a:pt x="409" y="4434"/>
                </a:cubicBezTo>
                <a:cubicBezTo>
                  <a:pt x="338" y="4434"/>
                  <a:pt x="279" y="4472"/>
                  <a:pt x="250" y="4548"/>
                </a:cubicBezTo>
                <a:cubicBezTo>
                  <a:pt x="83" y="5084"/>
                  <a:pt x="0" y="5644"/>
                  <a:pt x="0" y="6227"/>
                </a:cubicBezTo>
                <a:cubicBezTo>
                  <a:pt x="0" y="6287"/>
                  <a:pt x="24" y="6334"/>
                  <a:pt x="72" y="6358"/>
                </a:cubicBezTo>
                <a:cubicBezTo>
                  <a:pt x="107" y="6385"/>
                  <a:pt x="150" y="6398"/>
                  <a:pt x="184" y="6398"/>
                </a:cubicBezTo>
                <a:cubicBezTo>
                  <a:pt x="195" y="6398"/>
                  <a:pt x="205" y="6397"/>
                  <a:pt x="214" y="6394"/>
                </a:cubicBezTo>
                <a:cubicBezTo>
                  <a:pt x="250" y="6370"/>
                  <a:pt x="286" y="6358"/>
                  <a:pt x="298" y="6334"/>
                </a:cubicBezTo>
                <a:cubicBezTo>
                  <a:pt x="583" y="5977"/>
                  <a:pt x="1048" y="5751"/>
                  <a:pt x="1524" y="5751"/>
                </a:cubicBezTo>
                <a:cubicBezTo>
                  <a:pt x="2024" y="5751"/>
                  <a:pt x="2477" y="5977"/>
                  <a:pt x="2762" y="6334"/>
                </a:cubicBezTo>
                <a:cubicBezTo>
                  <a:pt x="2798" y="6370"/>
                  <a:pt x="2834" y="6394"/>
                  <a:pt x="2893" y="6394"/>
                </a:cubicBezTo>
                <a:cubicBezTo>
                  <a:pt x="2941" y="6394"/>
                  <a:pt x="3000" y="6358"/>
                  <a:pt x="3036" y="6334"/>
                </a:cubicBezTo>
                <a:cubicBezTo>
                  <a:pt x="3322" y="5977"/>
                  <a:pt x="3786" y="5751"/>
                  <a:pt x="4263" y="5751"/>
                </a:cubicBezTo>
                <a:cubicBezTo>
                  <a:pt x="4727" y="5751"/>
                  <a:pt x="5179" y="5941"/>
                  <a:pt x="5477" y="6287"/>
                </a:cubicBezTo>
                <a:lnTo>
                  <a:pt x="5477" y="7965"/>
                </a:lnTo>
                <a:cubicBezTo>
                  <a:pt x="5275" y="8049"/>
                  <a:pt x="5132" y="8227"/>
                  <a:pt x="5132" y="8442"/>
                </a:cubicBezTo>
                <a:lnTo>
                  <a:pt x="5132" y="9894"/>
                </a:lnTo>
                <a:cubicBezTo>
                  <a:pt x="5132" y="10013"/>
                  <a:pt x="5084" y="10108"/>
                  <a:pt x="5013" y="10192"/>
                </a:cubicBezTo>
                <a:cubicBezTo>
                  <a:pt x="4941" y="10263"/>
                  <a:pt x="4834" y="10311"/>
                  <a:pt x="4727" y="10311"/>
                </a:cubicBezTo>
                <a:cubicBezTo>
                  <a:pt x="4560" y="10311"/>
                  <a:pt x="4417" y="10204"/>
                  <a:pt x="4358" y="10049"/>
                </a:cubicBezTo>
                <a:cubicBezTo>
                  <a:pt x="4286" y="9858"/>
                  <a:pt x="4108" y="9739"/>
                  <a:pt x="3893" y="9739"/>
                </a:cubicBezTo>
                <a:cubicBezTo>
                  <a:pt x="3739" y="9739"/>
                  <a:pt x="3572" y="9835"/>
                  <a:pt x="3477" y="9966"/>
                </a:cubicBezTo>
                <a:cubicBezTo>
                  <a:pt x="3393" y="10097"/>
                  <a:pt x="3358" y="10275"/>
                  <a:pt x="3441" y="10430"/>
                </a:cubicBezTo>
                <a:cubicBezTo>
                  <a:pt x="3643" y="10966"/>
                  <a:pt x="4179" y="11323"/>
                  <a:pt x="4751" y="11323"/>
                </a:cubicBezTo>
                <a:lnTo>
                  <a:pt x="4763" y="11323"/>
                </a:lnTo>
                <a:cubicBezTo>
                  <a:pt x="5513" y="11299"/>
                  <a:pt x="6144" y="10668"/>
                  <a:pt x="6144" y="9894"/>
                </a:cubicBezTo>
                <a:lnTo>
                  <a:pt x="6144" y="8442"/>
                </a:lnTo>
                <a:cubicBezTo>
                  <a:pt x="6144" y="8227"/>
                  <a:pt x="6013" y="8049"/>
                  <a:pt x="5798" y="7965"/>
                </a:cubicBezTo>
                <a:lnTo>
                  <a:pt x="5798" y="6287"/>
                </a:lnTo>
                <a:cubicBezTo>
                  <a:pt x="6084" y="5941"/>
                  <a:pt x="6537" y="5751"/>
                  <a:pt x="7001" y="5751"/>
                </a:cubicBezTo>
                <a:cubicBezTo>
                  <a:pt x="7501" y="5751"/>
                  <a:pt x="7953" y="5977"/>
                  <a:pt x="8239" y="6334"/>
                </a:cubicBezTo>
                <a:cubicBezTo>
                  <a:pt x="8275" y="6370"/>
                  <a:pt x="8311" y="6394"/>
                  <a:pt x="8370" y="6394"/>
                </a:cubicBezTo>
                <a:cubicBezTo>
                  <a:pt x="8418" y="6394"/>
                  <a:pt x="8477" y="6358"/>
                  <a:pt x="8513" y="6334"/>
                </a:cubicBezTo>
                <a:cubicBezTo>
                  <a:pt x="8799" y="5977"/>
                  <a:pt x="9263" y="5751"/>
                  <a:pt x="9739" y="5751"/>
                </a:cubicBezTo>
                <a:cubicBezTo>
                  <a:pt x="10239" y="5751"/>
                  <a:pt x="10704" y="5977"/>
                  <a:pt x="10978" y="6334"/>
                </a:cubicBezTo>
                <a:cubicBezTo>
                  <a:pt x="11013" y="6370"/>
                  <a:pt x="11049" y="6394"/>
                  <a:pt x="11109" y="6394"/>
                </a:cubicBezTo>
                <a:cubicBezTo>
                  <a:pt x="11132" y="6394"/>
                  <a:pt x="11144" y="6394"/>
                  <a:pt x="11180" y="6370"/>
                </a:cubicBezTo>
                <a:cubicBezTo>
                  <a:pt x="11251" y="6346"/>
                  <a:pt x="11299" y="6287"/>
                  <a:pt x="11299" y="6215"/>
                </a:cubicBezTo>
                <a:cubicBezTo>
                  <a:pt x="11275" y="4715"/>
                  <a:pt x="10704" y="3298"/>
                  <a:pt x="9620" y="2226"/>
                </a:cubicBezTo>
                <a:cubicBezTo>
                  <a:pt x="8668" y="1274"/>
                  <a:pt x="7453" y="702"/>
                  <a:pt x="6132" y="583"/>
                </a:cubicBezTo>
                <a:lnTo>
                  <a:pt x="6132" y="500"/>
                </a:lnTo>
                <a:cubicBezTo>
                  <a:pt x="6132" y="226"/>
                  <a:pt x="5906" y="0"/>
                  <a:pt x="5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42"/>
          <p:cNvGrpSpPr/>
          <p:nvPr/>
        </p:nvGrpSpPr>
        <p:grpSpPr>
          <a:xfrm>
            <a:off x="7002062" y="1312292"/>
            <a:ext cx="410630" cy="392568"/>
            <a:chOff x="7441465" y="2302860"/>
            <a:chExt cx="342192" cy="327140"/>
          </a:xfrm>
        </p:grpSpPr>
        <p:sp>
          <p:nvSpPr>
            <p:cNvPr id="792" name="Google Shape;792;p42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42"/>
          <p:cNvSpPr/>
          <p:nvPr/>
        </p:nvSpPr>
        <p:spPr>
          <a:xfrm>
            <a:off x="7008100" y="3428964"/>
            <a:ext cx="411937" cy="411899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2"/>
          <p:cNvSpPr/>
          <p:nvPr/>
        </p:nvSpPr>
        <p:spPr>
          <a:xfrm>
            <a:off x="4318831" y="3459586"/>
            <a:ext cx="438683" cy="350672"/>
          </a:xfrm>
          <a:custGeom>
            <a:rect b="b" l="l" r="r" t="t"/>
            <a:pathLst>
              <a:path extrusionOk="0" h="9204" w="11514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6" name="Google Shape;796;p42"/>
          <p:cNvCxnSpPr/>
          <p:nvPr/>
        </p:nvCxnSpPr>
        <p:spPr>
          <a:xfrm>
            <a:off x="3316975" y="1508571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42"/>
          <p:cNvCxnSpPr/>
          <p:nvPr/>
        </p:nvCxnSpPr>
        <p:spPr>
          <a:xfrm>
            <a:off x="5115042" y="1508571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42"/>
          <p:cNvCxnSpPr/>
          <p:nvPr/>
        </p:nvCxnSpPr>
        <p:spPr>
          <a:xfrm>
            <a:off x="5991184" y="1508571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42"/>
          <p:cNvCxnSpPr/>
          <p:nvPr/>
        </p:nvCxnSpPr>
        <p:spPr>
          <a:xfrm>
            <a:off x="7789200" y="1508571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2"/>
          <p:cNvCxnSpPr/>
          <p:nvPr/>
        </p:nvCxnSpPr>
        <p:spPr>
          <a:xfrm>
            <a:off x="3316975" y="3649212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2"/>
          <p:cNvCxnSpPr/>
          <p:nvPr/>
        </p:nvCxnSpPr>
        <p:spPr>
          <a:xfrm>
            <a:off x="5115042" y="3649212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42"/>
          <p:cNvCxnSpPr/>
          <p:nvPr/>
        </p:nvCxnSpPr>
        <p:spPr>
          <a:xfrm>
            <a:off x="5991184" y="3649212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42"/>
          <p:cNvCxnSpPr/>
          <p:nvPr/>
        </p:nvCxnSpPr>
        <p:spPr>
          <a:xfrm>
            <a:off x="7789200" y="3649212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04" name="Google Shape;804;p42"/>
          <p:cNvSpPr txBox="1"/>
          <p:nvPr>
            <p:ph idx="1" type="subTitle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With fellow interns and employees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5" name="Google Shape;805;p42"/>
          <p:cNvSpPr txBox="1"/>
          <p:nvPr>
            <p:ph idx="2" type="subTitle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Co-operation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6" name="Google Shape;806;p42"/>
          <p:cNvSpPr txBox="1"/>
          <p:nvPr>
            <p:ph idx="3" type="subTitle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Patience, patience and patience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7" name="Google Shape;807;p42"/>
          <p:cNvSpPr txBox="1"/>
          <p:nvPr>
            <p:ph idx="4" type="subTitle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Behavioural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8" name="Google Shape;808;p42"/>
          <p:cNvSpPr txBox="1"/>
          <p:nvPr>
            <p:ph idx="5" type="subTitle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Inter-team workflow, how things happen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9" name="Google Shape;809;p42"/>
          <p:cNvSpPr txBox="1"/>
          <p:nvPr>
            <p:ph idx="6" type="subTitle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0" name="Google Shape;810;p42"/>
          <p:cNvSpPr txBox="1"/>
          <p:nvPr>
            <p:ph idx="7" type="subTitle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Proficiency in languages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1" name="Google Shape;811;p42"/>
          <p:cNvSpPr txBox="1"/>
          <p:nvPr>
            <p:ph idx="8" type="subTitle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Technical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817" name="Google Shape;817;p43"/>
          <p:cNvGrpSpPr/>
          <p:nvPr/>
        </p:nvGrpSpPr>
        <p:grpSpPr>
          <a:xfrm>
            <a:off x="5870263" y="2329586"/>
            <a:ext cx="806829" cy="665329"/>
            <a:chOff x="5937307" y="1872386"/>
            <a:chExt cx="806829" cy="665329"/>
          </a:xfrm>
        </p:grpSpPr>
        <p:sp>
          <p:nvSpPr>
            <p:cNvPr id="818" name="Google Shape;818;p43"/>
            <p:cNvSpPr/>
            <p:nvPr/>
          </p:nvSpPr>
          <p:spPr>
            <a:xfrm>
              <a:off x="6057248" y="1874736"/>
              <a:ext cx="686887" cy="662979"/>
            </a:xfrm>
            <a:custGeom>
              <a:rect b="b" l="l" r="r" t="t"/>
              <a:pathLst>
                <a:path extrusionOk="0" h="9872" w="10228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6295520" y="1925172"/>
              <a:ext cx="393476" cy="359830"/>
            </a:xfrm>
            <a:custGeom>
              <a:rect b="b" l="l" r="r" t="t"/>
              <a:pathLst>
                <a:path extrusionOk="0" h="5358" w="5859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937307" y="1872386"/>
              <a:ext cx="330281" cy="346264"/>
            </a:xfrm>
            <a:custGeom>
              <a:rect b="b" l="l" r="r" t="t"/>
              <a:pathLst>
                <a:path extrusionOk="0" h="5156" w="4918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6067658" y="1987494"/>
              <a:ext cx="60039" cy="115242"/>
            </a:xfrm>
            <a:custGeom>
              <a:rect b="b" l="l" r="r" t="t"/>
              <a:pathLst>
                <a:path extrusionOk="0" h="1716" w="894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6074843" y="1951497"/>
              <a:ext cx="34452" cy="34452"/>
            </a:xfrm>
            <a:custGeom>
              <a:rect b="b" l="l" r="r" t="t"/>
              <a:pathLst>
                <a:path extrusionOk="0" h="513" w="513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43"/>
          <p:cNvGrpSpPr/>
          <p:nvPr/>
        </p:nvGrpSpPr>
        <p:grpSpPr>
          <a:xfrm>
            <a:off x="3003580" y="2293287"/>
            <a:ext cx="679701" cy="737927"/>
            <a:chOff x="3167973" y="1836087"/>
            <a:chExt cx="679701" cy="737927"/>
          </a:xfrm>
        </p:grpSpPr>
        <p:sp>
          <p:nvSpPr>
            <p:cNvPr id="824" name="Google Shape;824;p43"/>
            <p:cNvSpPr/>
            <p:nvPr/>
          </p:nvSpPr>
          <p:spPr>
            <a:xfrm>
              <a:off x="3529411" y="1836087"/>
              <a:ext cx="304694" cy="324572"/>
            </a:xfrm>
            <a:custGeom>
              <a:rect b="b" l="l" r="r" t="t"/>
              <a:pathLst>
                <a:path extrusionOk="0" h="4833" w="4537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3607783" y="1901499"/>
              <a:ext cx="164737" cy="163999"/>
            </a:xfrm>
            <a:custGeom>
              <a:rect b="b" l="l" r="r" t="t"/>
              <a:pathLst>
                <a:path extrusionOk="0" h="2442" w="2453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3167973" y="1896730"/>
              <a:ext cx="679701" cy="677283"/>
            </a:xfrm>
            <a:custGeom>
              <a:rect b="b" l="l" r="r" t="t"/>
              <a:pathLst>
                <a:path extrusionOk="0" h="10085" w="10121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3290333" y="2160592"/>
              <a:ext cx="214367" cy="84820"/>
            </a:xfrm>
            <a:custGeom>
              <a:rect b="b" l="l" r="r" t="t"/>
              <a:pathLst>
                <a:path extrusionOk="0" h="1263" w="3192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3496638" y="2337283"/>
              <a:ext cx="215911" cy="128002"/>
            </a:xfrm>
            <a:custGeom>
              <a:rect b="b" l="l" r="r" t="t"/>
              <a:pathLst>
                <a:path extrusionOk="0" h="1906" w="321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43"/>
          <p:cNvGrpSpPr/>
          <p:nvPr/>
        </p:nvGrpSpPr>
        <p:grpSpPr>
          <a:xfrm>
            <a:off x="455718" y="2292750"/>
            <a:ext cx="639739" cy="739001"/>
            <a:chOff x="-2109188" y="1835550"/>
            <a:chExt cx="639739" cy="739001"/>
          </a:xfrm>
        </p:grpSpPr>
        <p:sp>
          <p:nvSpPr>
            <p:cNvPr id="830" name="Google Shape;830;p43"/>
            <p:cNvSpPr/>
            <p:nvPr/>
          </p:nvSpPr>
          <p:spPr>
            <a:xfrm>
              <a:off x="-1808528" y="1835550"/>
              <a:ext cx="339078" cy="358420"/>
            </a:xfrm>
            <a:custGeom>
              <a:rect b="b" l="l" r="r" t="t"/>
              <a:pathLst>
                <a:path extrusionOk="0" h="5337" w="5049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-2109188" y="1974767"/>
              <a:ext cx="323095" cy="599784"/>
            </a:xfrm>
            <a:custGeom>
              <a:rect b="b" l="l" r="r" t="t"/>
              <a:pathLst>
                <a:path extrusionOk="0" h="8931" w="4811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-2019601" y="2203505"/>
              <a:ext cx="140762" cy="22431"/>
            </a:xfrm>
            <a:custGeom>
              <a:rect b="b" l="l" r="r" t="t"/>
              <a:pathLst>
                <a:path extrusionOk="0" h="334" w="2096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-1712561" y="1883635"/>
              <a:ext cx="153589" cy="239148"/>
            </a:xfrm>
            <a:custGeom>
              <a:rect b="b" l="l" r="r" t="t"/>
              <a:pathLst>
                <a:path extrusionOk="0" h="3561" w="2287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4" name="Google Shape;834;p43"/>
          <p:cNvCxnSpPr/>
          <p:nvPr/>
        </p:nvCxnSpPr>
        <p:spPr>
          <a:xfrm>
            <a:off x="1195582" y="227515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43"/>
          <p:cNvCxnSpPr/>
          <p:nvPr/>
        </p:nvCxnSpPr>
        <p:spPr>
          <a:xfrm>
            <a:off x="3777978" y="227515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43"/>
          <p:cNvCxnSpPr/>
          <p:nvPr/>
        </p:nvCxnSpPr>
        <p:spPr>
          <a:xfrm>
            <a:off x="6773082" y="2275150"/>
            <a:ext cx="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37" name="Google Shape;837;p43"/>
          <p:cNvSpPr txBox="1"/>
          <p:nvPr>
            <p:ph idx="1" type="subTitle"/>
          </p:nvPr>
        </p:nvSpPr>
        <p:spPr>
          <a:xfrm>
            <a:off x="1236500" y="250477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Confidence in Proficiency</a:t>
            </a:r>
            <a:endParaRPr sz="1400"/>
          </a:p>
        </p:txBody>
      </p:sp>
      <p:sp>
        <p:nvSpPr>
          <p:cNvPr id="838" name="Google Shape;838;p43"/>
          <p:cNvSpPr txBox="1"/>
          <p:nvPr>
            <p:ph idx="2" type="subTitle"/>
          </p:nvPr>
        </p:nvSpPr>
        <p:spPr>
          <a:xfrm>
            <a:off x="1236500" y="2126225"/>
            <a:ext cx="16650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Mental</a:t>
            </a:r>
            <a:endParaRPr/>
          </a:p>
        </p:txBody>
      </p:sp>
      <p:sp>
        <p:nvSpPr>
          <p:cNvPr id="839" name="Google Shape;839;p43"/>
          <p:cNvSpPr txBox="1"/>
          <p:nvPr>
            <p:ph idx="3" type="subTitle"/>
          </p:nvPr>
        </p:nvSpPr>
        <p:spPr>
          <a:xfrm>
            <a:off x="3811925" y="2504775"/>
            <a:ext cx="19734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Version mismatches, scalability</a:t>
            </a:r>
            <a:endParaRPr sz="1400"/>
          </a:p>
        </p:txBody>
      </p:sp>
      <p:sp>
        <p:nvSpPr>
          <p:cNvPr id="840" name="Google Shape;840;p43"/>
          <p:cNvSpPr txBox="1"/>
          <p:nvPr>
            <p:ph idx="4" type="subTitle"/>
          </p:nvPr>
        </p:nvSpPr>
        <p:spPr>
          <a:xfrm>
            <a:off x="3811925" y="2126225"/>
            <a:ext cx="17130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Technical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841" name="Google Shape;841;p43"/>
          <p:cNvSpPr txBox="1"/>
          <p:nvPr>
            <p:ph idx="5" type="subTitle"/>
          </p:nvPr>
        </p:nvSpPr>
        <p:spPr>
          <a:xfrm>
            <a:off x="6773075" y="2504775"/>
            <a:ext cx="19077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Constantly changing requirements</a:t>
            </a:r>
            <a:endParaRPr sz="1400"/>
          </a:p>
        </p:txBody>
      </p:sp>
      <p:sp>
        <p:nvSpPr>
          <p:cNvPr id="842" name="Google Shape;842;p43"/>
          <p:cNvSpPr txBox="1"/>
          <p:nvPr>
            <p:ph idx="6" type="subTitle"/>
          </p:nvPr>
        </p:nvSpPr>
        <p:spPr>
          <a:xfrm>
            <a:off x="6773075" y="2126225"/>
            <a:ext cx="22947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Requirements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4"/>
          <p:cNvSpPr/>
          <p:nvPr/>
        </p:nvSpPr>
        <p:spPr>
          <a:xfrm>
            <a:off x="219175" y="7300"/>
            <a:ext cx="8925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8" name="Google Shape;848;p44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219125" y="0"/>
            <a:ext cx="8925002" cy="552052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44"/>
          <p:cNvSpPr/>
          <p:nvPr/>
        </p:nvSpPr>
        <p:spPr>
          <a:xfrm flipH="1" rot="-5400000">
            <a:off x="8385625" y="746750"/>
            <a:ext cx="749400" cy="76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4"/>
          <p:cNvSpPr txBox="1"/>
          <p:nvPr/>
        </p:nvSpPr>
        <p:spPr>
          <a:xfrm>
            <a:off x="2458800" y="4325125"/>
            <a:ext cx="79347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Medium"/>
              <a:buChar char="-"/>
            </a:pPr>
            <a:r>
              <a:rPr lang="en" sz="2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Picture Speaks a Thousand Words</a:t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5"/>
          <p:cNvSpPr/>
          <p:nvPr/>
        </p:nvSpPr>
        <p:spPr>
          <a:xfrm>
            <a:off x="2871713" y="2279325"/>
            <a:ext cx="3400500" cy="614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5"/>
          <p:cNvSpPr txBox="1"/>
          <p:nvPr>
            <p:ph type="title"/>
          </p:nvPr>
        </p:nvSpPr>
        <p:spPr>
          <a:xfrm>
            <a:off x="2334300" y="94415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57" name="Google Shape;857;p45"/>
          <p:cNvSpPr txBox="1"/>
          <p:nvPr>
            <p:ph idx="2" type="subTitle"/>
          </p:nvPr>
        </p:nvSpPr>
        <p:spPr>
          <a:xfrm>
            <a:off x="2945550" y="2216700"/>
            <a:ext cx="32529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858" name="Google Shape;858;p45"/>
          <p:cNvSpPr/>
          <p:nvPr/>
        </p:nvSpPr>
        <p:spPr>
          <a:xfrm>
            <a:off x="1505050" y="3441175"/>
            <a:ext cx="6246600" cy="10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5"/>
          <p:cNvSpPr txBox="1"/>
          <p:nvPr/>
        </p:nvSpPr>
        <p:spPr>
          <a:xfrm>
            <a:off x="2340075" y="3795000"/>
            <a:ext cx="5121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AYUSHA NAYAK                                           ARYAN PUWAR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45"/>
          <p:cNvSpPr txBox="1"/>
          <p:nvPr/>
        </p:nvSpPr>
        <p:spPr>
          <a:xfrm>
            <a:off x="4385275" y="3598350"/>
            <a:ext cx="10521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 Black"/>
                <a:ea typeface="Source Code Pro Black"/>
                <a:cs typeface="Source Code Pro Black"/>
                <a:sym typeface="Source Code Pro Black"/>
              </a:rPr>
              <a:t>BY</a:t>
            </a:r>
            <a:endParaRPr sz="34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/>
          <p:nvPr/>
        </p:nvSpPr>
        <p:spPr>
          <a:xfrm>
            <a:off x="7414064" y="1690325"/>
            <a:ext cx="1061400" cy="1061400"/>
          </a:xfrm>
          <a:prstGeom prst="flowChar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6" name="Google Shape;266;p34"/>
          <p:cNvSpPr txBox="1"/>
          <p:nvPr>
            <p:ph idx="1" type="subTitle"/>
          </p:nvPr>
        </p:nvSpPr>
        <p:spPr>
          <a:xfrm>
            <a:off x="1381725" y="2117050"/>
            <a:ext cx="17409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Discuss the tasks completed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34"/>
          <p:cNvSpPr txBox="1"/>
          <p:nvPr>
            <p:ph idx="3" type="subTitle"/>
          </p:nvPr>
        </p:nvSpPr>
        <p:spPr>
          <a:xfrm>
            <a:off x="1381742" y="16289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268" name="Google Shape;268;p34"/>
          <p:cNvSpPr txBox="1"/>
          <p:nvPr>
            <p:ph idx="5" type="subTitle"/>
          </p:nvPr>
        </p:nvSpPr>
        <p:spPr>
          <a:xfrm>
            <a:off x="5699280" y="216402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Discuss the Learnings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9" name="Google Shape;269;p34"/>
          <p:cNvSpPr txBox="1"/>
          <p:nvPr>
            <p:ph idx="6" type="subTitle"/>
          </p:nvPr>
        </p:nvSpPr>
        <p:spPr>
          <a:xfrm>
            <a:off x="5700253" y="16650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270" name="Google Shape;270;p34"/>
          <p:cNvSpPr txBox="1"/>
          <p:nvPr>
            <p:ph idx="8" type="subTitle"/>
          </p:nvPr>
        </p:nvSpPr>
        <p:spPr>
          <a:xfrm>
            <a:off x="1381751" y="3891875"/>
            <a:ext cx="17409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Discuss the challenges faced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" name="Google Shape;271;p34"/>
          <p:cNvSpPr txBox="1"/>
          <p:nvPr>
            <p:ph idx="9" type="subTitle"/>
          </p:nvPr>
        </p:nvSpPr>
        <p:spPr>
          <a:xfrm>
            <a:off x="1381750" y="3363500"/>
            <a:ext cx="17409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72" name="Google Shape;272;p34"/>
          <p:cNvSpPr txBox="1"/>
          <p:nvPr>
            <p:ph idx="14" type="subTitle"/>
          </p:nvPr>
        </p:nvSpPr>
        <p:spPr>
          <a:xfrm>
            <a:off x="5700225" y="3968075"/>
            <a:ext cx="1978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questions regarding the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34"/>
          <p:cNvSpPr txBox="1"/>
          <p:nvPr>
            <p:ph idx="15" type="subTitle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for QnA</a:t>
            </a:r>
            <a:endParaRPr/>
          </a:p>
        </p:txBody>
      </p:sp>
      <p:sp>
        <p:nvSpPr>
          <p:cNvPr id="274" name="Google Shape;274;p34"/>
          <p:cNvSpPr txBox="1"/>
          <p:nvPr>
            <p:ph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5" name="Google Shape;275;p34"/>
          <p:cNvSpPr txBox="1"/>
          <p:nvPr>
            <p:ph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6" name="Google Shape;276;p34"/>
          <p:cNvSpPr txBox="1"/>
          <p:nvPr>
            <p:ph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7" name="Google Shape;277;p34"/>
          <p:cNvSpPr txBox="1"/>
          <p:nvPr>
            <p:ph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78" name="Google Shape;278;p34"/>
          <p:cNvGrpSpPr/>
          <p:nvPr/>
        </p:nvGrpSpPr>
        <p:grpSpPr>
          <a:xfrm>
            <a:off x="7525363" y="1801625"/>
            <a:ext cx="838800" cy="838800"/>
            <a:chOff x="3142775" y="3658475"/>
            <a:chExt cx="838800" cy="838800"/>
          </a:xfrm>
        </p:grpSpPr>
        <p:sp>
          <p:nvSpPr>
            <p:cNvPr id="279" name="Google Shape;279;p34"/>
            <p:cNvSpPr/>
            <p:nvPr/>
          </p:nvSpPr>
          <p:spPr>
            <a:xfrm>
              <a:off x="3142775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34"/>
            <p:cNvGrpSpPr/>
            <p:nvPr/>
          </p:nvGrpSpPr>
          <p:grpSpPr>
            <a:xfrm>
              <a:off x="3361030" y="3876698"/>
              <a:ext cx="402277" cy="402354"/>
              <a:chOff x="5774124" y="4294550"/>
              <a:chExt cx="331611" cy="331674"/>
            </a:xfrm>
          </p:grpSpPr>
          <p:sp>
            <p:nvSpPr>
              <p:cNvPr id="281" name="Google Shape;281;p34"/>
              <p:cNvSpPr/>
              <p:nvPr/>
            </p:nvSpPr>
            <p:spPr>
              <a:xfrm>
                <a:off x="5774124" y="4419664"/>
                <a:ext cx="331611" cy="206560"/>
              </a:xfrm>
              <a:custGeom>
                <a:rect b="b" l="l" r="r" t="t"/>
                <a:pathLst>
                  <a:path extrusionOk="0" h="6490" w="10419">
                    <a:moveTo>
                      <a:pt x="2751" y="2905"/>
                    </a:moveTo>
                    <a:lnTo>
                      <a:pt x="2751" y="6191"/>
                    </a:lnTo>
                    <a:lnTo>
                      <a:pt x="1429" y="6191"/>
                    </a:lnTo>
                    <a:lnTo>
                      <a:pt x="1429" y="2905"/>
                    </a:lnTo>
                    <a:close/>
                    <a:moveTo>
                      <a:pt x="5847" y="2084"/>
                    </a:moveTo>
                    <a:lnTo>
                      <a:pt x="5847" y="6191"/>
                    </a:lnTo>
                    <a:lnTo>
                      <a:pt x="4525" y="6191"/>
                    </a:lnTo>
                    <a:lnTo>
                      <a:pt x="4525" y="2084"/>
                    </a:lnTo>
                    <a:close/>
                    <a:moveTo>
                      <a:pt x="8942" y="298"/>
                    </a:moveTo>
                    <a:lnTo>
                      <a:pt x="8942" y="6191"/>
                    </a:lnTo>
                    <a:lnTo>
                      <a:pt x="7609" y="6191"/>
                    </a:lnTo>
                    <a:lnTo>
                      <a:pt x="7609" y="298"/>
                    </a:lnTo>
                    <a:close/>
                    <a:moveTo>
                      <a:pt x="7466" y="0"/>
                    </a:moveTo>
                    <a:cubicBezTo>
                      <a:pt x="7383" y="0"/>
                      <a:pt x="7323" y="72"/>
                      <a:pt x="7323" y="155"/>
                    </a:cubicBezTo>
                    <a:lnTo>
                      <a:pt x="7323" y="6191"/>
                    </a:lnTo>
                    <a:lnTo>
                      <a:pt x="6156" y="6191"/>
                    </a:lnTo>
                    <a:lnTo>
                      <a:pt x="6156" y="1941"/>
                    </a:lnTo>
                    <a:cubicBezTo>
                      <a:pt x="6156" y="1846"/>
                      <a:pt x="6085" y="1786"/>
                      <a:pt x="6013" y="1786"/>
                    </a:cubicBezTo>
                    <a:lnTo>
                      <a:pt x="4370" y="1786"/>
                    </a:lnTo>
                    <a:cubicBezTo>
                      <a:pt x="4287" y="1786"/>
                      <a:pt x="4227" y="1858"/>
                      <a:pt x="4227" y="1941"/>
                    </a:cubicBezTo>
                    <a:lnTo>
                      <a:pt x="4227" y="6191"/>
                    </a:lnTo>
                    <a:lnTo>
                      <a:pt x="3061" y="6191"/>
                    </a:lnTo>
                    <a:lnTo>
                      <a:pt x="3061" y="2751"/>
                    </a:lnTo>
                    <a:cubicBezTo>
                      <a:pt x="3061" y="2667"/>
                      <a:pt x="2989" y="2608"/>
                      <a:pt x="2918" y="2608"/>
                    </a:cubicBezTo>
                    <a:lnTo>
                      <a:pt x="1275" y="2608"/>
                    </a:lnTo>
                    <a:cubicBezTo>
                      <a:pt x="1191" y="2608"/>
                      <a:pt x="1132" y="2679"/>
                      <a:pt x="1132" y="2751"/>
                    </a:cubicBezTo>
                    <a:lnTo>
                      <a:pt x="1132" y="6191"/>
                    </a:lnTo>
                    <a:lnTo>
                      <a:pt x="144" y="6191"/>
                    </a:lnTo>
                    <a:cubicBezTo>
                      <a:pt x="60" y="6191"/>
                      <a:pt x="1" y="6263"/>
                      <a:pt x="1" y="6346"/>
                    </a:cubicBezTo>
                    <a:cubicBezTo>
                      <a:pt x="1" y="6430"/>
                      <a:pt x="72" y="6489"/>
                      <a:pt x="144" y="6489"/>
                    </a:cubicBezTo>
                    <a:lnTo>
                      <a:pt x="10264" y="6489"/>
                    </a:lnTo>
                    <a:cubicBezTo>
                      <a:pt x="10359" y="6489"/>
                      <a:pt x="10419" y="6418"/>
                      <a:pt x="10419" y="6346"/>
                    </a:cubicBezTo>
                    <a:cubicBezTo>
                      <a:pt x="10395" y="6251"/>
                      <a:pt x="10323" y="6191"/>
                      <a:pt x="10240" y="6191"/>
                    </a:cubicBezTo>
                    <a:lnTo>
                      <a:pt x="9252" y="6191"/>
                    </a:lnTo>
                    <a:lnTo>
                      <a:pt x="9252" y="155"/>
                    </a:lnTo>
                    <a:cubicBezTo>
                      <a:pt x="9252" y="60"/>
                      <a:pt x="9180" y="0"/>
                      <a:pt x="9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5778294" y="4294550"/>
                <a:ext cx="316461" cy="191442"/>
              </a:xfrm>
              <a:custGeom>
                <a:rect b="b" l="l" r="r" t="t"/>
                <a:pathLst>
                  <a:path extrusionOk="0" h="6015" w="9943">
                    <a:moveTo>
                      <a:pt x="9447" y="0"/>
                    </a:moveTo>
                    <a:cubicBezTo>
                      <a:pt x="9433" y="0"/>
                      <a:pt x="9420" y="1"/>
                      <a:pt x="9407" y="2"/>
                    </a:cubicBezTo>
                    <a:lnTo>
                      <a:pt x="8097" y="169"/>
                    </a:lnTo>
                    <a:cubicBezTo>
                      <a:pt x="7847" y="193"/>
                      <a:pt x="7644" y="455"/>
                      <a:pt x="7680" y="705"/>
                    </a:cubicBezTo>
                    <a:cubicBezTo>
                      <a:pt x="7703" y="951"/>
                      <a:pt x="7914" y="1123"/>
                      <a:pt x="8167" y="1123"/>
                    </a:cubicBezTo>
                    <a:cubicBezTo>
                      <a:pt x="8183" y="1123"/>
                      <a:pt x="8200" y="1123"/>
                      <a:pt x="8216" y="1121"/>
                    </a:cubicBezTo>
                    <a:lnTo>
                      <a:pt x="8323" y="1109"/>
                    </a:lnTo>
                    <a:lnTo>
                      <a:pt x="8323" y="1109"/>
                    </a:lnTo>
                    <a:cubicBezTo>
                      <a:pt x="6716" y="2967"/>
                      <a:pt x="4811" y="3919"/>
                      <a:pt x="3465" y="4407"/>
                    </a:cubicBezTo>
                    <a:cubicBezTo>
                      <a:pt x="1787" y="5003"/>
                      <a:pt x="477" y="5062"/>
                      <a:pt x="477" y="5062"/>
                    </a:cubicBezTo>
                    <a:cubicBezTo>
                      <a:pt x="203" y="5074"/>
                      <a:pt x="1" y="5288"/>
                      <a:pt x="13" y="5550"/>
                    </a:cubicBezTo>
                    <a:cubicBezTo>
                      <a:pt x="24" y="5824"/>
                      <a:pt x="239" y="6015"/>
                      <a:pt x="489" y="6015"/>
                    </a:cubicBezTo>
                    <a:lnTo>
                      <a:pt x="501" y="6015"/>
                    </a:lnTo>
                    <a:cubicBezTo>
                      <a:pt x="560" y="6015"/>
                      <a:pt x="1953" y="5967"/>
                      <a:pt x="3775" y="5312"/>
                    </a:cubicBezTo>
                    <a:cubicBezTo>
                      <a:pt x="4811" y="4943"/>
                      <a:pt x="5775" y="4467"/>
                      <a:pt x="6656" y="3872"/>
                    </a:cubicBezTo>
                    <a:cubicBezTo>
                      <a:pt x="6728" y="3824"/>
                      <a:pt x="6740" y="3729"/>
                      <a:pt x="6692" y="3669"/>
                    </a:cubicBezTo>
                    <a:cubicBezTo>
                      <a:pt x="6670" y="3618"/>
                      <a:pt x="6621" y="3594"/>
                      <a:pt x="6573" y="3594"/>
                    </a:cubicBezTo>
                    <a:cubicBezTo>
                      <a:pt x="6542" y="3594"/>
                      <a:pt x="6512" y="3603"/>
                      <a:pt x="6490" y="3622"/>
                    </a:cubicBezTo>
                    <a:cubicBezTo>
                      <a:pt x="5620" y="4205"/>
                      <a:pt x="4692" y="4681"/>
                      <a:pt x="3692" y="5038"/>
                    </a:cubicBezTo>
                    <a:cubicBezTo>
                      <a:pt x="1906" y="5669"/>
                      <a:pt x="560" y="5717"/>
                      <a:pt x="525" y="5717"/>
                    </a:cubicBezTo>
                    <a:cubicBezTo>
                      <a:pt x="429" y="5717"/>
                      <a:pt x="358" y="5646"/>
                      <a:pt x="346" y="5550"/>
                    </a:cubicBezTo>
                    <a:cubicBezTo>
                      <a:pt x="346" y="5467"/>
                      <a:pt x="417" y="5372"/>
                      <a:pt x="501" y="5372"/>
                    </a:cubicBezTo>
                    <a:cubicBezTo>
                      <a:pt x="525" y="5372"/>
                      <a:pt x="1858" y="5336"/>
                      <a:pt x="3596" y="4705"/>
                    </a:cubicBezTo>
                    <a:cubicBezTo>
                      <a:pt x="5061" y="4181"/>
                      <a:pt x="7144" y="3133"/>
                      <a:pt x="8835" y="1014"/>
                    </a:cubicBezTo>
                    <a:cubicBezTo>
                      <a:pt x="8927" y="911"/>
                      <a:pt x="8842" y="763"/>
                      <a:pt x="8718" y="763"/>
                    </a:cubicBezTo>
                    <a:cubicBezTo>
                      <a:pt x="8714" y="763"/>
                      <a:pt x="8709" y="764"/>
                      <a:pt x="8704" y="764"/>
                    </a:cubicBezTo>
                    <a:lnTo>
                      <a:pt x="8216" y="824"/>
                    </a:lnTo>
                    <a:cubicBezTo>
                      <a:pt x="8208" y="825"/>
                      <a:pt x="8200" y="825"/>
                      <a:pt x="8192" y="825"/>
                    </a:cubicBezTo>
                    <a:cubicBezTo>
                      <a:pt x="8109" y="825"/>
                      <a:pt x="8047" y="769"/>
                      <a:pt x="8025" y="693"/>
                    </a:cubicBezTo>
                    <a:cubicBezTo>
                      <a:pt x="7990" y="586"/>
                      <a:pt x="8061" y="478"/>
                      <a:pt x="8168" y="478"/>
                    </a:cubicBezTo>
                    <a:lnTo>
                      <a:pt x="9478" y="312"/>
                    </a:lnTo>
                    <a:cubicBezTo>
                      <a:pt x="9484" y="311"/>
                      <a:pt x="9490" y="311"/>
                      <a:pt x="9496" y="311"/>
                    </a:cubicBezTo>
                    <a:cubicBezTo>
                      <a:pt x="9594" y="311"/>
                      <a:pt x="9669" y="400"/>
                      <a:pt x="9669" y="490"/>
                    </a:cubicBezTo>
                    <a:lnTo>
                      <a:pt x="9669" y="1800"/>
                    </a:lnTo>
                    <a:cubicBezTo>
                      <a:pt x="9669" y="1895"/>
                      <a:pt x="9597" y="1979"/>
                      <a:pt x="9490" y="1979"/>
                    </a:cubicBezTo>
                    <a:cubicBezTo>
                      <a:pt x="9407" y="1979"/>
                      <a:pt x="9311" y="1907"/>
                      <a:pt x="9311" y="1800"/>
                    </a:cubicBezTo>
                    <a:lnTo>
                      <a:pt x="9311" y="1407"/>
                    </a:lnTo>
                    <a:cubicBezTo>
                      <a:pt x="9311" y="1348"/>
                      <a:pt x="9264" y="1288"/>
                      <a:pt x="9204" y="1252"/>
                    </a:cubicBezTo>
                    <a:cubicBezTo>
                      <a:pt x="9187" y="1242"/>
                      <a:pt x="9169" y="1238"/>
                      <a:pt x="9152" y="1238"/>
                    </a:cubicBezTo>
                    <a:cubicBezTo>
                      <a:pt x="9106" y="1238"/>
                      <a:pt x="9060" y="1266"/>
                      <a:pt x="9026" y="1300"/>
                    </a:cubicBezTo>
                    <a:cubicBezTo>
                      <a:pt x="8466" y="2002"/>
                      <a:pt x="7811" y="2633"/>
                      <a:pt x="7097" y="3193"/>
                    </a:cubicBezTo>
                    <a:cubicBezTo>
                      <a:pt x="7037" y="3229"/>
                      <a:pt x="7025" y="3336"/>
                      <a:pt x="7061" y="3395"/>
                    </a:cubicBezTo>
                    <a:cubicBezTo>
                      <a:pt x="7091" y="3433"/>
                      <a:pt x="7144" y="3451"/>
                      <a:pt x="7194" y="3451"/>
                    </a:cubicBezTo>
                    <a:cubicBezTo>
                      <a:pt x="7224" y="3451"/>
                      <a:pt x="7253" y="3445"/>
                      <a:pt x="7275" y="3431"/>
                    </a:cubicBezTo>
                    <a:cubicBezTo>
                      <a:pt x="7895" y="2943"/>
                      <a:pt x="8466" y="2419"/>
                      <a:pt x="8990" y="1824"/>
                    </a:cubicBezTo>
                    <a:cubicBezTo>
                      <a:pt x="9002" y="2074"/>
                      <a:pt x="9204" y="2276"/>
                      <a:pt x="9466" y="2276"/>
                    </a:cubicBezTo>
                    <a:cubicBezTo>
                      <a:pt x="9728" y="2276"/>
                      <a:pt x="9942" y="2074"/>
                      <a:pt x="9942" y="1800"/>
                    </a:cubicBezTo>
                    <a:lnTo>
                      <a:pt x="9942" y="478"/>
                    </a:lnTo>
                    <a:cubicBezTo>
                      <a:pt x="9942" y="347"/>
                      <a:pt x="9883" y="216"/>
                      <a:pt x="9776" y="121"/>
                    </a:cubicBezTo>
                    <a:cubicBezTo>
                      <a:pt x="9679" y="46"/>
                      <a:pt x="9564" y="0"/>
                      <a:pt x="94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" name="Google Shape;283;p34"/>
          <p:cNvSpPr/>
          <p:nvPr/>
        </p:nvSpPr>
        <p:spPr>
          <a:xfrm>
            <a:off x="3122489" y="1690325"/>
            <a:ext cx="1061400" cy="1061400"/>
          </a:xfrm>
          <a:prstGeom prst="flowChar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3122501" y="3459950"/>
            <a:ext cx="1061400" cy="1061400"/>
          </a:xfrm>
          <a:prstGeom prst="flowChar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7380362" y="3459950"/>
            <a:ext cx="1061400" cy="1061400"/>
          </a:xfrm>
          <a:prstGeom prst="flowChar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34"/>
          <p:cNvGrpSpPr/>
          <p:nvPr/>
        </p:nvGrpSpPr>
        <p:grpSpPr>
          <a:xfrm>
            <a:off x="3233801" y="3571250"/>
            <a:ext cx="838800" cy="838800"/>
            <a:chOff x="5196076" y="3658475"/>
            <a:chExt cx="838800" cy="838800"/>
          </a:xfrm>
        </p:grpSpPr>
        <p:sp>
          <p:nvSpPr>
            <p:cNvPr id="287" name="Google Shape;287;p34"/>
            <p:cNvSpPr/>
            <p:nvPr/>
          </p:nvSpPr>
          <p:spPr>
            <a:xfrm>
              <a:off x="5196076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34"/>
            <p:cNvGrpSpPr/>
            <p:nvPr/>
          </p:nvGrpSpPr>
          <p:grpSpPr>
            <a:xfrm>
              <a:off x="5367909" y="3896041"/>
              <a:ext cx="495134" cy="363667"/>
              <a:chOff x="1289311" y="2926222"/>
              <a:chExt cx="408156" cy="299783"/>
            </a:xfrm>
          </p:grpSpPr>
          <p:sp>
            <p:nvSpPr>
              <p:cNvPr id="289" name="Google Shape;289;p34"/>
              <p:cNvSpPr/>
              <p:nvPr/>
            </p:nvSpPr>
            <p:spPr>
              <a:xfrm>
                <a:off x="1334029" y="2952385"/>
                <a:ext cx="318339" cy="216395"/>
              </a:xfrm>
              <a:custGeom>
                <a:rect b="b" l="l" r="r" t="t"/>
                <a:pathLst>
                  <a:path extrusionOk="0" h="6799" w="10002">
                    <a:moveTo>
                      <a:pt x="3203" y="1369"/>
                    </a:moveTo>
                    <a:cubicBezTo>
                      <a:pt x="3429" y="1369"/>
                      <a:pt x="3620" y="1548"/>
                      <a:pt x="3620" y="1786"/>
                    </a:cubicBezTo>
                    <a:lnTo>
                      <a:pt x="3620" y="2179"/>
                    </a:lnTo>
                    <a:cubicBezTo>
                      <a:pt x="3620" y="2524"/>
                      <a:pt x="3334" y="2798"/>
                      <a:pt x="3012" y="2798"/>
                    </a:cubicBezTo>
                    <a:cubicBezTo>
                      <a:pt x="2679" y="2798"/>
                      <a:pt x="2381" y="2524"/>
                      <a:pt x="2381" y="2179"/>
                    </a:cubicBezTo>
                    <a:lnTo>
                      <a:pt x="2381" y="1786"/>
                    </a:lnTo>
                    <a:cubicBezTo>
                      <a:pt x="2381" y="1560"/>
                      <a:pt x="2560" y="1369"/>
                      <a:pt x="2798" y="1369"/>
                    </a:cubicBezTo>
                    <a:close/>
                    <a:moveTo>
                      <a:pt x="8013" y="1191"/>
                    </a:moveTo>
                    <a:cubicBezTo>
                      <a:pt x="8132" y="1191"/>
                      <a:pt x="8215" y="1274"/>
                      <a:pt x="8215" y="1393"/>
                    </a:cubicBezTo>
                    <a:lnTo>
                      <a:pt x="8215" y="1989"/>
                    </a:lnTo>
                    <a:cubicBezTo>
                      <a:pt x="8215" y="2060"/>
                      <a:pt x="8168" y="2131"/>
                      <a:pt x="8108" y="2167"/>
                    </a:cubicBezTo>
                    <a:cubicBezTo>
                      <a:pt x="8061" y="2203"/>
                      <a:pt x="8025" y="2262"/>
                      <a:pt x="8025" y="2334"/>
                    </a:cubicBezTo>
                    <a:lnTo>
                      <a:pt x="8025" y="2632"/>
                    </a:lnTo>
                    <a:cubicBezTo>
                      <a:pt x="8025" y="2715"/>
                      <a:pt x="8085" y="2798"/>
                      <a:pt x="8168" y="2810"/>
                    </a:cubicBezTo>
                    <a:lnTo>
                      <a:pt x="8680" y="2929"/>
                    </a:lnTo>
                    <a:cubicBezTo>
                      <a:pt x="8763" y="2953"/>
                      <a:pt x="8847" y="3036"/>
                      <a:pt x="8847" y="3132"/>
                    </a:cubicBezTo>
                    <a:lnTo>
                      <a:pt x="8847" y="3191"/>
                    </a:lnTo>
                    <a:lnTo>
                      <a:pt x="6799" y="3191"/>
                    </a:lnTo>
                    <a:lnTo>
                      <a:pt x="6799" y="3132"/>
                    </a:lnTo>
                    <a:cubicBezTo>
                      <a:pt x="6799" y="3024"/>
                      <a:pt x="6858" y="2953"/>
                      <a:pt x="6965" y="2929"/>
                    </a:cubicBezTo>
                    <a:lnTo>
                      <a:pt x="7477" y="2810"/>
                    </a:lnTo>
                    <a:cubicBezTo>
                      <a:pt x="7561" y="2798"/>
                      <a:pt x="7620" y="2715"/>
                      <a:pt x="7620" y="2632"/>
                    </a:cubicBezTo>
                    <a:lnTo>
                      <a:pt x="7620" y="2334"/>
                    </a:lnTo>
                    <a:cubicBezTo>
                      <a:pt x="7596" y="2274"/>
                      <a:pt x="7561" y="2215"/>
                      <a:pt x="7501" y="2167"/>
                    </a:cubicBezTo>
                    <a:cubicBezTo>
                      <a:pt x="7430" y="2120"/>
                      <a:pt x="7406" y="2060"/>
                      <a:pt x="7406" y="1989"/>
                    </a:cubicBezTo>
                    <a:lnTo>
                      <a:pt x="7406" y="1393"/>
                    </a:lnTo>
                    <a:cubicBezTo>
                      <a:pt x="7406" y="1274"/>
                      <a:pt x="7489" y="1191"/>
                      <a:pt x="7608" y="1191"/>
                    </a:cubicBezTo>
                    <a:close/>
                    <a:moveTo>
                      <a:pt x="9620" y="369"/>
                    </a:moveTo>
                    <a:lnTo>
                      <a:pt x="9620" y="3191"/>
                    </a:lnTo>
                    <a:lnTo>
                      <a:pt x="9192" y="3191"/>
                    </a:lnTo>
                    <a:lnTo>
                      <a:pt x="9192" y="3132"/>
                    </a:lnTo>
                    <a:cubicBezTo>
                      <a:pt x="9192" y="2870"/>
                      <a:pt x="9013" y="2632"/>
                      <a:pt x="8739" y="2572"/>
                    </a:cubicBezTo>
                    <a:lnTo>
                      <a:pt x="8382" y="2477"/>
                    </a:lnTo>
                    <a:lnTo>
                      <a:pt x="8382" y="2417"/>
                    </a:lnTo>
                    <a:cubicBezTo>
                      <a:pt x="8501" y="2322"/>
                      <a:pt x="8573" y="2155"/>
                      <a:pt x="8573" y="1977"/>
                    </a:cubicBezTo>
                    <a:lnTo>
                      <a:pt x="8573" y="1381"/>
                    </a:lnTo>
                    <a:cubicBezTo>
                      <a:pt x="8573" y="1048"/>
                      <a:pt x="8311" y="786"/>
                      <a:pt x="7977" y="786"/>
                    </a:cubicBezTo>
                    <a:lnTo>
                      <a:pt x="7584" y="786"/>
                    </a:lnTo>
                    <a:cubicBezTo>
                      <a:pt x="7251" y="786"/>
                      <a:pt x="6989" y="1048"/>
                      <a:pt x="6989" y="1381"/>
                    </a:cubicBezTo>
                    <a:lnTo>
                      <a:pt x="6989" y="1977"/>
                    </a:lnTo>
                    <a:cubicBezTo>
                      <a:pt x="6989" y="2143"/>
                      <a:pt x="7061" y="2298"/>
                      <a:pt x="7180" y="2417"/>
                    </a:cubicBezTo>
                    <a:lnTo>
                      <a:pt x="7180" y="2477"/>
                    </a:lnTo>
                    <a:lnTo>
                      <a:pt x="6822" y="2572"/>
                    </a:lnTo>
                    <a:cubicBezTo>
                      <a:pt x="6549" y="2632"/>
                      <a:pt x="6370" y="2870"/>
                      <a:pt x="6370" y="3132"/>
                    </a:cubicBezTo>
                    <a:lnTo>
                      <a:pt x="6370" y="3191"/>
                    </a:lnTo>
                    <a:lnTo>
                      <a:pt x="5941" y="3191"/>
                    </a:lnTo>
                    <a:lnTo>
                      <a:pt x="5941" y="369"/>
                    </a:lnTo>
                    <a:close/>
                    <a:moveTo>
                      <a:pt x="3227" y="3179"/>
                    </a:moveTo>
                    <a:lnTo>
                      <a:pt x="3227" y="3274"/>
                    </a:lnTo>
                    <a:cubicBezTo>
                      <a:pt x="3203" y="3346"/>
                      <a:pt x="3239" y="3405"/>
                      <a:pt x="3262" y="3465"/>
                    </a:cubicBezTo>
                    <a:lnTo>
                      <a:pt x="3012" y="3715"/>
                    </a:lnTo>
                    <a:lnTo>
                      <a:pt x="3001" y="3715"/>
                    </a:lnTo>
                    <a:lnTo>
                      <a:pt x="2739" y="3465"/>
                    </a:lnTo>
                    <a:cubicBezTo>
                      <a:pt x="2774" y="3405"/>
                      <a:pt x="2798" y="3346"/>
                      <a:pt x="2798" y="3274"/>
                    </a:cubicBezTo>
                    <a:lnTo>
                      <a:pt x="2798" y="3179"/>
                    </a:lnTo>
                    <a:close/>
                    <a:moveTo>
                      <a:pt x="3572" y="3667"/>
                    </a:moveTo>
                    <a:lnTo>
                      <a:pt x="3953" y="3822"/>
                    </a:lnTo>
                    <a:cubicBezTo>
                      <a:pt x="4108" y="3882"/>
                      <a:pt x="4215" y="4048"/>
                      <a:pt x="4215" y="4203"/>
                    </a:cubicBezTo>
                    <a:lnTo>
                      <a:pt x="4215" y="5394"/>
                    </a:lnTo>
                    <a:cubicBezTo>
                      <a:pt x="4215" y="5513"/>
                      <a:pt x="4132" y="5608"/>
                      <a:pt x="4013" y="5608"/>
                    </a:cubicBezTo>
                    <a:lnTo>
                      <a:pt x="3191" y="5608"/>
                    </a:lnTo>
                    <a:lnTo>
                      <a:pt x="3191" y="5382"/>
                    </a:lnTo>
                    <a:lnTo>
                      <a:pt x="3608" y="5382"/>
                    </a:lnTo>
                    <a:cubicBezTo>
                      <a:pt x="3715" y="5382"/>
                      <a:pt x="3798" y="5299"/>
                      <a:pt x="3798" y="5191"/>
                    </a:cubicBezTo>
                    <a:lnTo>
                      <a:pt x="3798" y="4596"/>
                    </a:lnTo>
                    <a:cubicBezTo>
                      <a:pt x="3798" y="4489"/>
                      <a:pt x="3715" y="4406"/>
                      <a:pt x="3608" y="4406"/>
                    </a:cubicBezTo>
                    <a:cubicBezTo>
                      <a:pt x="3501" y="4406"/>
                      <a:pt x="3417" y="4489"/>
                      <a:pt x="3417" y="4596"/>
                    </a:cubicBezTo>
                    <a:lnTo>
                      <a:pt x="3417" y="5013"/>
                    </a:lnTo>
                    <a:lnTo>
                      <a:pt x="2584" y="5013"/>
                    </a:lnTo>
                    <a:lnTo>
                      <a:pt x="2584" y="4596"/>
                    </a:lnTo>
                    <a:cubicBezTo>
                      <a:pt x="2584" y="4489"/>
                      <a:pt x="2489" y="4406"/>
                      <a:pt x="2381" y="4406"/>
                    </a:cubicBezTo>
                    <a:cubicBezTo>
                      <a:pt x="2286" y="4406"/>
                      <a:pt x="2191" y="4489"/>
                      <a:pt x="2191" y="4596"/>
                    </a:cubicBezTo>
                    <a:lnTo>
                      <a:pt x="2191" y="5191"/>
                    </a:lnTo>
                    <a:cubicBezTo>
                      <a:pt x="2191" y="5299"/>
                      <a:pt x="2286" y="5382"/>
                      <a:pt x="2381" y="5382"/>
                    </a:cubicBezTo>
                    <a:lnTo>
                      <a:pt x="2798" y="5382"/>
                    </a:lnTo>
                    <a:lnTo>
                      <a:pt x="2798" y="5608"/>
                    </a:lnTo>
                    <a:lnTo>
                      <a:pt x="1989" y="5608"/>
                    </a:lnTo>
                    <a:cubicBezTo>
                      <a:pt x="1869" y="5608"/>
                      <a:pt x="1774" y="5513"/>
                      <a:pt x="1774" y="5394"/>
                    </a:cubicBezTo>
                    <a:lnTo>
                      <a:pt x="1774" y="4203"/>
                    </a:lnTo>
                    <a:cubicBezTo>
                      <a:pt x="1774" y="4048"/>
                      <a:pt x="1881" y="3882"/>
                      <a:pt x="2048" y="3822"/>
                    </a:cubicBezTo>
                    <a:lnTo>
                      <a:pt x="2417" y="3667"/>
                    </a:lnTo>
                    <a:lnTo>
                      <a:pt x="2727" y="3989"/>
                    </a:lnTo>
                    <a:cubicBezTo>
                      <a:pt x="2798" y="4060"/>
                      <a:pt x="2905" y="4108"/>
                      <a:pt x="3001" y="4108"/>
                    </a:cubicBezTo>
                    <a:cubicBezTo>
                      <a:pt x="3096" y="4108"/>
                      <a:pt x="3191" y="4060"/>
                      <a:pt x="3262" y="3989"/>
                    </a:cubicBezTo>
                    <a:lnTo>
                      <a:pt x="3572" y="3667"/>
                    </a:lnTo>
                    <a:close/>
                    <a:moveTo>
                      <a:pt x="5632" y="5596"/>
                    </a:moveTo>
                    <a:lnTo>
                      <a:pt x="5632" y="6406"/>
                    </a:lnTo>
                    <a:lnTo>
                      <a:pt x="381" y="6406"/>
                    </a:lnTo>
                    <a:lnTo>
                      <a:pt x="381" y="5596"/>
                    </a:lnTo>
                    <a:lnTo>
                      <a:pt x="1429" y="5596"/>
                    </a:lnTo>
                    <a:cubicBezTo>
                      <a:pt x="1512" y="5834"/>
                      <a:pt x="1727" y="5989"/>
                      <a:pt x="2000" y="5989"/>
                    </a:cubicBezTo>
                    <a:lnTo>
                      <a:pt x="4013" y="5989"/>
                    </a:lnTo>
                    <a:cubicBezTo>
                      <a:pt x="4263" y="5989"/>
                      <a:pt x="4489" y="5834"/>
                      <a:pt x="4572" y="5596"/>
                    </a:cubicBezTo>
                    <a:close/>
                    <a:moveTo>
                      <a:pt x="8025" y="4406"/>
                    </a:moveTo>
                    <a:cubicBezTo>
                      <a:pt x="8144" y="4406"/>
                      <a:pt x="8227" y="4489"/>
                      <a:pt x="8227" y="4608"/>
                    </a:cubicBezTo>
                    <a:lnTo>
                      <a:pt x="8227" y="5203"/>
                    </a:lnTo>
                    <a:cubicBezTo>
                      <a:pt x="8227" y="5275"/>
                      <a:pt x="8192" y="5358"/>
                      <a:pt x="8132" y="5382"/>
                    </a:cubicBezTo>
                    <a:cubicBezTo>
                      <a:pt x="8073" y="5418"/>
                      <a:pt x="8037" y="5477"/>
                      <a:pt x="8037" y="5549"/>
                    </a:cubicBezTo>
                    <a:lnTo>
                      <a:pt x="8037" y="5846"/>
                    </a:lnTo>
                    <a:cubicBezTo>
                      <a:pt x="8037" y="5930"/>
                      <a:pt x="8096" y="6013"/>
                      <a:pt x="8192" y="6025"/>
                    </a:cubicBezTo>
                    <a:lnTo>
                      <a:pt x="8692" y="6144"/>
                    </a:lnTo>
                    <a:cubicBezTo>
                      <a:pt x="8787" y="6168"/>
                      <a:pt x="8858" y="6251"/>
                      <a:pt x="8858" y="6346"/>
                    </a:cubicBezTo>
                    <a:lnTo>
                      <a:pt x="8858" y="6406"/>
                    </a:lnTo>
                    <a:lnTo>
                      <a:pt x="6787" y="6406"/>
                    </a:lnTo>
                    <a:lnTo>
                      <a:pt x="6787" y="6346"/>
                    </a:lnTo>
                    <a:cubicBezTo>
                      <a:pt x="6787" y="6251"/>
                      <a:pt x="6846" y="6168"/>
                      <a:pt x="6953" y="6144"/>
                    </a:cubicBezTo>
                    <a:lnTo>
                      <a:pt x="7465" y="6025"/>
                    </a:lnTo>
                    <a:cubicBezTo>
                      <a:pt x="7549" y="6013"/>
                      <a:pt x="7608" y="5930"/>
                      <a:pt x="7608" y="5846"/>
                    </a:cubicBezTo>
                    <a:lnTo>
                      <a:pt x="7608" y="5549"/>
                    </a:lnTo>
                    <a:cubicBezTo>
                      <a:pt x="7608" y="5489"/>
                      <a:pt x="7584" y="5418"/>
                      <a:pt x="7513" y="5382"/>
                    </a:cubicBezTo>
                    <a:cubicBezTo>
                      <a:pt x="7442" y="5334"/>
                      <a:pt x="7418" y="5275"/>
                      <a:pt x="7418" y="5203"/>
                    </a:cubicBezTo>
                    <a:lnTo>
                      <a:pt x="7418" y="4608"/>
                    </a:lnTo>
                    <a:cubicBezTo>
                      <a:pt x="7418" y="4489"/>
                      <a:pt x="7501" y="4406"/>
                      <a:pt x="7620" y="4406"/>
                    </a:cubicBezTo>
                    <a:close/>
                    <a:moveTo>
                      <a:pt x="9585" y="3584"/>
                    </a:moveTo>
                    <a:lnTo>
                      <a:pt x="9585" y="6406"/>
                    </a:lnTo>
                    <a:lnTo>
                      <a:pt x="9204" y="6406"/>
                    </a:lnTo>
                    <a:lnTo>
                      <a:pt x="9204" y="6346"/>
                    </a:lnTo>
                    <a:cubicBezTo>
                      <a:pt x="9204" y="6084"/>
                      <a:pt x="9025" y="5846"/>
                      <a:pt x="8751" y="5787"/>
                    </a:cubicBezTo>
                    <a:lnTo>
                      <a:pt x="8394" y="5691"/>
                    </a:lnTo>
                    <a:lnTo>
                      <a:pt x="8394" y="5632"/>
                    </a:lnTo>
                    <a:cubicBezTo>
                      <a:pt x="8513" y="5537"/>
                      <a:pt x="8596" y="5370"/>
                      <a:pt x="8596" y="5191"/>
                    </a:cubicBezTo>
                    <a:lnTo>
                      <a:pt x="8596" y="4596"/>
                    </a:lnTo>
                    <a:cubicBezTo>
                      <a:pt x="8596" y="4263"/>
                      <a:pt x="8323" y="4001"/>
                      <a:pt x="8001" y="4001"/>
                    </a:cubicBezTo>
                    <a:lnTo>
                      <a:pt x="7596" y="4001"/>
                    </a:lnTo>
                    <a:cubicBezTo>
                      <a:pt x="7263" y="4001"/>
                      <a:pt x="7001" y="4263"/>
                      <a:pt x="7001" y="4596"/>
                    </a:cubicBezTo>
                    <a:lnTo>
                      <a:pt x="7001" y="5191"/>
                    </a:lnTo>
                    <a:cubicBezTo>
                      <a:pt x="7001" y="5358"/>
                      <a:pt x="7072" y="5513"/>
                      <a:pt x="7192" y="5632"/>
                    </a:cubicBezTo>
                    <a:lnTo>
                      <a:pt x="7192" y="5691"/>
                    </a:lnTo>
                    <a:lnTo>
                      <a:pt x="6834" y="5787"/>
                    </a:lnTo>
                    <a:cubicBezTo>
                      <a:pt x="6572" y="5846"/>
                      <a:pt x="6394" y="6084"/>
                      <a:pt x="6394" y="6346"/>
                    </a:cubicBezTo>
                    <a:lnTo>
                      <a:pt x="6394" y="6406"/>
                    </a:lnTo>
                    <a:lnTo>
                      <a:pt x="5953" y="6406"/>
                    </a:lnTo>
                    <a:lnTo>
                      <a:pt x="5953" y="3584"/>
                    </a:lnTo>
                    <a:close/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lnTo>
                      <a:pt x="0" y="6596"/>
                    </a:lnTo>
                    <a:cubicBezTo>
                      <a:pt x="0" y="6703"/>
                      <a:pt x="95" y="6799"/>
                      <a:pt x="203" y="6799"/>
                    </a:cubicBezTo>
                    <a:lnTo>
                      <a:pt x="9811" y="6799"/>
                    </a:lnTo>
                    <a:cubicBezTo>
                      <a:pt x="9918" y="6799"/>
                      <a:pt x="10001" y="6703"/>
                      <a:pt x="10001" y="6596"/>
                    </a:cubicBezTo>
                    <a:lnTo>
                      <a:pt x="10001" y="191"/>
                    </a:lnTo>
                    <a:cubicBezTo>
                      <a:pt x="10001" y="84"/>
                      <a:pt x="9918" y="0"/>
                      <a:pt x="9811" y="0"/>
                    </a:cubicBezTo>
                    <a:lnTo>
                      <a:pt x="1584" y="0"/>
                    </a:lnTo>
                    <a:cubicBezTo>
                      <a:pt x="1477" y="0"/>
                      <a:pt x="1381" y="84"/>
                      <a:pt x="1381" y="191"/>
                    </a:cubicBezTo>
                    <a:cubicBezTo>
                      <a:pt x="1381" y="286"/>
                      <a:pt x="1477" y="381"/>
                      <a:pt x="1584" y="381"/>
                    </a:cubicBezTo>
                    <a:lnTo>
                      <a:pt x="5596" y="381"/>
                    </a:lnTo>
                    <a:lnTo>
                      <a:pt x="5596" y="5215"/>
                    </a:lnTo>
                    <a:lnTo>
                      <a:pt x="4572" y="5215"/>
                    </a:lnTo>
                    <a:lnTo>
                      <a:pt x="4572" y="4203"/>
                    </a:lnTo>
                    <a:cubicBezTo>
                      <a:pt x="4572" y="3882"/>
                      <a:pt x="4370" y="3584"/>
                      <a:pt x="4072" y="3477"/>
                    </a:cubicBezTo>
                    <a:lnTo>
                      <a:pt x="3572" y="3286"/>
                    </a:lnTo>
                    <a:lnTo>
                      <a:pt x="3572" y="3274"/>
                    </a:lnTo>
                    <a:lnTo>
                      <a:pt x="3572" y="2989"/>
                    </a:lnTo>
                    <a:cubicBezTo>
                      <a:pt x="3810" y="2810"/>
                      <a:pt x="3977" y="2512"/>
                      <a:pt x="3977" y="2203"/>
                    </a:cubicBezTo>
                    <a:lnTo>
                      <a:pt x="3977" y="1798"/>
                    </a:lnTo>
                    <a:cubicBezTo>
                      <a:pt x="3977" y="1369"/>
                      <a:pt x="3620" y="1012"/>
                      <a:pt x="3191" y="1012"/>
                    </a:cubicBezTo>
                    <a:lnTo>
                      <a:pt x="2786" y="1012"/>
                    </a:lnTo>
                    <a:cubicBezTo>
                      <a:pt x="2358" y="1012"/>
                      <a:pt x="2000" y="1369"/>
                      <a:pt x="2000" y="1798"/>
                    </a:cubicBezTo>
                    <a:lnTo>
                      <a:pt x="2000" y="2203"/>
                    </a:lnTo>
                    <a:cubicBezTo>
                      <a:pt x="2000" y="2524"/>
                      <a:pt x="2167" y="2810"/>
                      <a:pt x="2405" y="2989"/>
                    </a:cubicBezTo>
                    <a:lnTo>
                      <a:pt x="2405" y="3274"/>
                    </a:lnTo>
                    <a:lnTo>
                      <a:pt x="2405" y="3286"/>
                    </a:lnTo>
                    <a:lnTo>
                      <a:pt x="1905" y="3477"/>
                    </a:lnTo>
                    <a:cubicBezTo>
                      <a:pt x="1608" y="3596"/>
                      <a:pt x="1405" y="3894"/>
                      <a:pt x="1405" y="4203"/>
                    </a:cubicBezTo>
                    <a:lnTo>
                      <a:pt x="1405" y="5215"/>
                    </a:lnTo>
                    <a:lnTo>
                      <a:pt x="381" y="5215"/>
                    </a:lnTo>
                    <a:lnTo>
                      <a:pt x="381" y="381"/>
                    </a:lnTo>
                    <a:lnTo>
                      <a:pt x="798" y="381"/>
                    </a:lnTo>
                    <a:cubicBezTo>
                      <a:pt x="893" y="381"/>
                      <a:pt x="988" y="286"/>
                      <a:pt x="988" y="191"/>
                    </a:cubicBezTo>
                    <a:cubicBezTo>
                      <a:pt x="988" y="84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1289311" y="2926222"/>
                <a:ext cx="408156" cy="299783"/>
              </a:xfrm>
              <a:custGeom>
                <a:rect b="b" l="l" r="r" t="t"/>
                <a:pathLst>
                  <a:path extrusionOk="0" h="9419" w="12824">
                    <a:moveTo>
                      <a:pt x="11621" y="382"/>
                    </a:moveTo>
                    <a:cubicBezTo>
                      <a:pt x="11740" y="382"/>
                      <a:pt x="11823" y="477"/>
                      <a:pt x="11823" y="596"/>
                    </a:cubicBezTo>
                    <a:lnTo>
                      <a:pt x="11823" y="8037"/>
                    </a:lnTo>
                    <a:lnTo>
                      <a:pt x="11406" y="8037"/>
                    </a:lnTo>
                    <a:cubicBezTo>
                      <a:pt x="11299" y="8037"/>
                      <a:pt x="11216" y="8121"/>
                      <a:pt x="11216" y="8228"/>
                    </a:cubicBezTo>
                    <a:cubicBezTo>
                      <a:pt x="11216" y="8335"/>
                      <a:pt x="11299" y="8418"/>
                      <a:pt x="11406" y="8418"/>
                    </a:cubicBezTo>
                    <a:lnTo>
                      <a:pt x="12407" y="8418"/>
                    </a:lnTo>
                    <a:cubicBezTo>
                      <a:pt x="12407" y="8418"/>
                      <a:pt x="12418" y="8418"/>
                      <a:pt x="12418" y="8442"/>
                    </a:cubicBezTo>
                    <a:lnTo>
                      <a:pt x="12418" y="8835"/>
                    </a:lnTo>
                    <a:cubicBezTo>
                      <a:pt x="12442" y="8942"/>
                      <a:pt x="12347" y="9049"/>
                      <a:pt x="12228" y="9049"/>
                    </a:cubicBezTo>
                    <a:lnTo>
                      <a:pt x="596" y="9049"/>
                    </a:lnTo>
                    <a:cubicBezTo>
                      <a:pt x="476" y="9049"/>
                      <a:pt x="381" y="8954"/>
                      <a:pt x="381" y="8835"/>
                    </a:cubicBezTo>
                    <a:lnTo>
                      <a:pt x="381" y="8442"/>
                    </a:lnTo>
                    <a:cubicBezTo>
                      <a:pt x="381" y="8442"/>
                      <a:pt x="381" y="8418"/>
                      <a:pt x="393" y="8418"/>
                    </a:cubicBezTo>
                    <a:lnTo>
                      <a:pt x="10621" y="8418"/>
                    </a:lnTo>
                    <a:cubicBezTo>
                      <a:pt x="10728" y="8418"/>
                      <a:pt x="10811" y="8335"/>
                      <a:pt x="10811" y="8228"/>
                    </a:cubicBezTo>
                    <a:cubicBezTo>
                      <a:pt x="10811" y="8121"/>
                      <a:pt x="10728" y="8037"/>
                      <a:pt x="10621" y="8037"/>
                    </a:cubicBezTo>
                    <a:lnTo>
                      <a:pt x="977" y="8037"/>
                    </a:lnTo>
                    <a:lnTo>
                      <a:pt x="977" y="596"/>
                    </a:lnTo>
                    <a:cubicBezTo>
                      <a:pt x="977" y="477"/>
                      <a:pt x="1072" y="382"/>
                      <a:pt x="1179" y="382"/>
                    </a:cubicBezTo>
                    <a:close/>
                    <a:moveTo>
                      <a:pt x="1191" y="1"/>
                    </a:moveTo>
                    <a:cubicBezTo>
                      <a:pt x="857" y="1"/>
                      <a:pt x="596" y="263"/>
                      <a:pt x="596" y="596"/>
                    </a:cubicBezTo>
                    <a:lnTo>
                      <a:pt x="596" y="8037"/>
                    </a:lnTo>
                    <a:lnTo>
                      <a:pt x="381" y="8037"/>
                    </a:lnTo>
                    <a:cubicBezTo>
                      <a:pt x="179" y="8037"/>
                      <a:pt x="0" y="8216"/>
                      <a:pt x="0" y="8418"/>
                    </a:cubicBezTo>
                    <a:lnTo>
                      <a:pt x="0" y="8823"/>
                    </a:lnTo>
                    <a:cubicBezTo>
                      <a:pt x="0" y="9157"/>
                      <a:pt x="262" y="9419"/>
                      <a:pt x="596" y="9419"/>
                    </a:cubicBezTo>
                    <a:lnTo>
                      <a:pt x="12228" y="9419"/>
                    </a:lnTo>
                    <a:cubicBezTo>
                      <a:pt x="12561" y="9419"/>
                      <a:pt x="12823" y="9157"/>
                      <a:pt x="12823" y="8823"/>
                    </a:cubicBezTo>
                    <a:lnTo>
                      <a:pt x="12823" y="8418"/>
                    </a:lnTo>
                    <a:cubicBezTo>
                      <a:pt x="12811" y="8216"/>
                      <a:pt x="12645" y="8037"/>
                      <a:pt x="12418" y="8037"/>
                    </a:cubicBezTo>
                    <a:lnTo>
                      <a:pt x="12216" y="8037"/>
                    </a:lnTo>
                    <a:lnTo>
                      <a:pt x="12216" y="596"/>
                    </a:lnTo>
                    <a:cubicBezTo>
                      <a:pt x="12216" y="263"/>
                      <a:pt x="11942" y="1"/>
                      <a:pt x="116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" name="Google Shape;291;p34"/>
          <p:cNvGrpSpPr/>
          <p:nvPr/>
        </p:nvGrpSpPr>
        <p:grpSpPr>
          <a:xfrm>
            <a:off x="7491662" y="3571250"/>
            <a:ext cx="838800" cy="838800"/>
            <a:chOff x="7182062" y="3658475"/>
            <a:chExt cx="838800" cy="838800"/>
          </a:xfrm>
        </p:grpSpPr>
        <p:sp>
          <p:nvSpPr>
            <p:cNvPr id="292" name="Google Shape;292;p34"/>
            <p:cNvSpPr/>
            <p:nvPr/>
          </p:nvSpPr>
          <p:spPr>
            <a:xfrm>
              <a:off x="7182062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34"/>
            <p:cNvGrpSpPr/>
            <p:nvPr/>
          </p:nvGrpSpPr>
          <p:grpSpPr>
            <a:xfrm>
              <a:off x="7353896" y="3869381"/>
              <a:ext cx="495134" cy="416987"/>
              <a:chOff x="2171474" y="3369229"/>
              <a:chExt cx="408156" cy="343737"/>
            </a:xfrm>
          </p:grpSpPr>
          <p:sp>
            <p:nvSpPr>
              <p:cNvPr id="294" name="Google Shape;294;p34"/>
              <p:cNvSpPr/>
              <p:nvPr/>
            </p:nvSpPr>
            <p:spPr>
              <a:xfrm>
                <a:off x="2171474" y="3369229"/>
                <a:ext cx="408156" cy="343737"/>
              </a:xfrm>
              <a:custGeom>
                <a:rect b="b" l="l" r="r" t="t"/>
                <a:pathLst>
                  <a:path extrusionOk="0" h="10800" w="12824">
                    <a:moveTo>
                      <a:pt x="5395" y="345"/>
                    </a:moveTo>
                    <a:cubicBezTo>
                      <a:pt x="5561" y="345"/>
                      <a:pt x="5704" y="405"/>
                      <a:pt x="5823" y="536"/>
                    </a:cubicBezTo>
                    <a:lnTo>
                      <a:pt x="6478" y="1191"/>
                    </a:lnTo>
                    <a:lnTo>
                      <a:pt x="5645" y="1191"/>
                    </a:lnTo>
                    <a:cubicBezTo>
                      <a:pt x="5537" y="1191"/>
                      <a:pt x="5442" y="1143"/>
                      <a:pt x="5347" y="1072"/>
                    </a:cubicBezTo>
                    <a:lnTo>
                      <a:pt x="4633" y="357"/>
                    </a:lnTo>
                    <a:lnTo>
                      <a:pt x="5395" y="357"/>
                    </a:lnTo>
                    <a:lnTo>
                      <a:pt x="5395" y="345"/>
                    </a:lnTo>
                    <a:close/>
                    <a:moveTo>
                      <a:pt x="6883" y="357"/>
                    </a:moveTo>
                    <a:cubicBezTo>
                      <a:pt x="7049" y="357"/>
                      <a:pt x="7192" y="417"/>
                      <a:pt x="7311" y="536"/>
                    </a:cubicBezTo>
                    <a:lnTo>
                      <a:pt x="7966" y="1191"/>
                    </a:lnTo>
                    <a:lnTo>
                      <a:pt x="7823" y="1191"/>
                    </a:lnTo>
                    <a:cubicBezTo>
                      <a:pt x="7716" y="1191"/>
                      <a:pt x="7621" y="1274"/>
                      <a:pt x="7621" y="1381"/>
                    </a:cubicBezTo>
                    <a:cubicBezTo>
                      <a:pt x="7621" y="1488"/>
                      <a:pt x="7716" y="1572"/>
                      <a:pt x="7823" y="1572"/>
                    </a:cubicBezTo>
                    <a:lnTo>
                      <a:pt x="12026" y="1572"/>
                    </a:lnTo>
                    <a:cubicBezTo>
                      <a:pt x="12253" y="1572"/>
                      <a:pt x="12443" y="1750"/>
                      <a:pt x="12443" y="1988"/>
                    </a:cubicBezTo>
                    <a:lnTo>
                      <a:pt x="12431" y="10001"/>
                    </a:lnTo>
                    <a:cubicBezTo>
                      <a:pt x="12431" y="10216"/>
                      <a:pt x="12253" y="10418"/>
                      <a:pt x="12014" y="10418"/>
                    </a:cubicBezTo>
                    <a:lnTo>
                      <a:pt x="775" y="10418"/>
                    </a:lnTo>
                    <a:cubicBezTo>
                      <a:pt x="561" y="10418"/>
                      <a:pt x="358" y="10239"/>
                      <a:pt x="358" y="10001"/>
                    </a:cubicBezTo>
                    <a:lnTo>
                      <a:pt x="358" y="774"/>
                    </a:lnTo>
                    <a:cubicBezTo>
                      <a:pt x="358" y="548"/>
                      <a:pt x="537" y="357"/>
                      <a:pt x="775" y="357"/>
                    </a:cubicBezTo>
                    <a:lnTo>
                      <a:pt x="3859" y="357"/>
                    </a:lnTo>
                    <a:cubicBezTo>
                      <a:pt x="4025" y="357"/>
                      <a:pt x="4168" y="417"/>
                      <a:pt x="4287" y="536"/>
                    </a:cubicBezTo>
                    <a:lnTo>
                      <a:pt x="5085" y="1322"/>
                    </a:lnTo>
                    <a:cubicBezTo>
                      <a:pt x="5228" y="1465"/>
                      <a:pt x="5418" y="1560"/>
                      <a:pt x="5645" y="1560"/>
                    </a:cubicBezTo>
                    <a:lnTo>
                      <a:pt x="6942" y="1560"/>
                    </a:lnTo>
                    <a:cubicBezTo>
                      <a:pt x="7014" y="1560"/>
                      <a:pt x="7085" y="1512"/>
                      <a:pt x="7121" y="1441"/>
                    </a:cubicBezTo>
                    <a:cubicBezTo>
                      <a:pt x="7145" y="1369"/>
                      <a:pt x="7133" y="1286"/>
                      <a:pt x="7073" y="1226"/>
                    </a:cubicBezTo>
                    <a:lnTo>
                      <a:pt x="6192" y="357"/>
                    </a:lnTo>
                    <a:close/>
                    <a:moveTo>
                      <a:pt x="799" y="0"/>
                    </a:moveTo>
                    <a:cubicBezTo>
                      <a:pt x="358" y="0"/>
                      <a:pt x="1" y="345"/>
                      <a:pt x="1" y="786"/>
                    </a:cubicBezTo>
                    <a:lnTo>
                      <a:pt x="1" y="10013"/>
                    </a:lnTo>
                    <a:cubicBezTo>
                      <a:pt x="1" y="10442"/>
                      <a:pt x="358" y="10799"/>
                      <a:pt x="799" y="10799"/>
                    </a:cubicBezTo>
                    <a:lnTo>
                      <a:pt x="12026" y="10799"/>
                    </a:lnTo>
                    <a:cubicBezTo>
                      <a:pt x="12467" y="10799"/>
                      <a:pt x="12824" y="10442"/>
                      <a:pt x="12824" y="10013"/>
                    </a:cubicBezTo>
                    <a:lnTo>
                      <a:pt x="12824" y="1988"/>
                    </a:lnTo>
                    <a:cubicBezTo>
                      <a:pt x="12824" y="1524"/>
                      <a:pt x="12467" y="1191"/>
                      <a:pt x="12026" y="1191"/>
                    </a:cubicBezTo>
                    <a:lnTo>
                      <a:pt x="8490" y="1191"/>
                    </a:lnTo>
                    <a:lnTo>
                      <a:pt x="7585" y="274"/>
                    </a:lnTo>
                    <a:cubicBezTo>
                      <a:pt x="7383" y="83"/>
                      <a:pt x="7145" y="0"/>
                      <a:pt x="6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2292737" y="3477220"/>
                <a:ext cx="164898" cy="164866"/>
              </a:xfrm>
              <a:custGeom>
                <a:rect b="b" l="l" r="r" t="t"/>
                <a:pathLst>
                  <a:path extrusionOk="0" h="5180" w="5181">
                    <a:moveTo>
                      <a:pt x="2799" y="1382"/>
                    </a:moveTo>
                    <a:cubicBezTo>
                      <a:pt x="3025" y="1382"/>
                      <a:pt x="3216" y="1560"/>
                      <a:pt x="3216" y="1798"/>
                    </a:cubicBezTo>
                    <a:lnTo>
                      <a:pt x="3216" y="2203"/>
                    </a:lnTo>
                    <a:cubicBezTo>
                      <a:pt x="3204" y="2525"/>
                      <a:pt x="2942" y="2810"/>
                      <a:pt x="2597" y="2810"/>
                    </a:cubicBezTo>
                    <a:cubicBezTo>
                      <a:pt x="2251" y="2810"/>
                      <a:pt x="1977" y="2525"/>
                      <a:pt x="1977" y="2203"/>
                    </a:cubicBezTo>
                    <a:lnTo>
                      <a:pt x="1977" y="1798"/>
                    </a:lnTo>
                    <a:cubicBezTo>
                      <a:pt x="1977" y="1572"/>
                      <a:pt x="2156" y="1382"/>
                      <a:pt x="2406" y="1382"/>
                    </a:cubicBezTo>
                    <a:close/>
                    <a:moveTo>
                      <a:pt x="2799" y="3156"/>
                    </a:moveTo>
                    <a:lnTo>
                      <a:pt x="2799" y="3275"/>
                    </a:lnTo>
                    <a:cubicBezTo>
                      <a:pt x="2799" y="3346"/>
                      <a:pt x="2835" y="3406"/>
                      <a:pt x="2858" y="3465"/>
                    </a:cubicBezTo>
                    <a:lnTo>
                      <a:pt x="2608" y="3715"/>
                    </a:lnTo>
                    <a:lnTo>
                      <a:pt x="2573" y="3715"/>
                    </a:lnTo>
                    <a:lnTo>
                      <a:pt x="2323" y="3465"/>
                    </a:lnTo>
                    <a:cubicBezTo>
                      <a:pt x="2358" y="3406"/>
                      <a:pt x="2382" y="3346"/>
                      <a:pt x="2382" y="3275"/>
                    </a:cubicBezTo>
                    <a:lnTo>
                      <a:pt x="2382" y="3156"/>
                    </a:lnTo>
                    <a:cubicBezTo>
                      <a:pt x="2454" y="3167"/>
                      <a:pt x="2513" y="3179"/>
                      <a:pt x="2597" y="3179"/>
                    </a:cubicBezTo>
                    <a:cubicBezTo>
                      <a:pt x="2668" y="3179"/>
                      <a:pt x="2739" y="3167"/>
                      <a:pt x="2799" y="3156"/>
                    </a:cubicBezTo>
                    <a:close/>
                    <a:moveTo>
                      <a:pt x="2573" y="381"/>
                    </a:moveTo>
                    <a:cubicBezTo>
                      <a:pt x="3799" y="381"/>
                      <a:pt x="4799" y="1382"/>
                      <a:pt x="4799" y="2596"/>
                    </a:cubicBezTo>
                    <a:cubicBezTo>
                      <a:pt x="4811" y="3287"/>
                      <a:pt x="4490" y="3906"/>
                      <a:pt x="3978" y="4322"/>
                    </a:cubicBezTo>
                    <a:lnTo>
                      <a:pt x="3978" y="4049"/>
                    </a:lnTo>
                    <a:cubicBezTo>
                      <a:pt x="3978" y="3822"/>
                      <a:pt x="3859" y="3608"/>
                      <a:pt x="3656" y="3525"/>
                    </a:cubicBezTo>
                    <a:lnTo>
                      <a:pt x="3180" y="3287"/>
                    </a:lnTo>
                    <a:lnTo>
                      <a:pt x="3180" y="3275"/>
                    </a:lnTo>
                    <a:lnTo>
                      <a:pt x="3180" y="2989"/>
                    </a:lnTo>
                    <a:cubicBezTo>
                      <a:pt x="3418" y="2810"/>
                      <a:pt x="3573" y="2513"/>
                      <a:pt x="3573" y="2203"/>
                    </a:cubicBezTo>
                    <a:lnTo>
                      <a:pt x="3573" y="1798"/>
                    </a:lnTo>
                    <a:cubicBezTo>
                      <a:pt x="3573" y="1370"/>
                      <a:pt x="3216" y="1012"/>
                      <a:pt x="2787" y="1012"/>
                    </a:cubicBezTo>
                    <a:lnTo>
                      <a:pt x="2382" y="1012"/>
                    </a:lnTo>
                    <a:cubicBezTo>
                      <a:pt x="1954" y="1012"/>
                      <a:pt x="1596" y="1370"/>
                      <a:pt x="1596" y="1798"/>
                    </a:cubicBezTo>
                    <a:lnTo>
                      <a:pt x="1596" y="2203"/>
                    </a:lnTo>
                    <a:cubicBezTo>
                      <a:pt x="1596" y="2525"/>
                      <a:pt x="1763" y="2810"/>
                      <a:pt x="2001" y="2989"/>
                    </a:cubicBezTo>
                    <a:lnTo>
                      <a:pt x="2001" y="3275"/>
                    </a:lnTo>
                    <a:lnTo>
                      <a:pt x="2001" y="3287"/>
                    </a:lnTo>
                    <a:lnTo>
                      <a:pt x="1525" y="3525"/>
                    </a:lnTo>
                    <a:cubicBezTo>
                      <a:pt x="1334" y="3632"/>
                      <a:pt x="1192" y="3822"/>
                      <a:pt x="1192" y="4049"/>
                    </a:cubicBezTo>
                    <a:lnTo>
                      <a:pt x="1192" y="4322"/>
                    </a:lnTo>
                    <a:cubicBezTo>
                      <a:pt x="692" y="3918"/>
                      <a:pt x="358" y="3298"/>
                      <a:pt x="358" y="2596"/>
                    </a:cubicBezTo>
                    <a:cubicBezTo>
                      <a:pt x="358" y="1382"/>
                      <a:pt x="1358" y="381"/>
                      <a:pt x="2573" y="381"/>
                    </a:cubicBezTo>
                    <a:close/>
                    <a:moveTo>
                      <a:pt x="3156" y="3691"/>
                    </a:moveTo>
                    <a:lnTo>
                      <a:pt x="3490" y="3846"/>
                    </a:lnTo>
                    <a:cubicBezTo>
                      <a:pt x="3561" y="3882"/>
                      <a:pt x="3609" y="3953"/>
                      <a:pt x="3609" y="4049"/>
                    </a:cubicBezTo>
                    <a:lnTo>
                      <a:pt x="3609" y="4560"/>
                    </a:lnTo>
                    <a:cubicBezTo>
                      <a:pt x="3311" y="4727"/>
                      <a:pt x="2954" y="4822"/>
                      <a:pt x="2597" y="4822"/>
                    </a:cubicBezTo>
                    <a:cubicBezTo>
                      <a:pt x="2227" y="4822"/>
                      <a:pt x="1882" y="4727"/>
                      <a:pt x="1585" y="4560"/>
                    </a:cubicBezTo>
                    <a:lnTo>
                      <a:pt x="1585" y="4049"/>
                    </a:lnTo>
                    <a:cubicBezTo>
                      <a:pt x="1585" y="3965"/>
                      <a:pt x="1632" y="3894"/>
                      <a:pt x="1704" y="3846"/>
                    </a:cubicBezTo>
                    <a:lnTo>
                      <a:pt x="2025" y="3691"/>
                    </a:lnTo>
                    <a:lnTo>
                      <a:pt x="2323" y="3989"/>
                    </a:lnTo>
                    <a:cubicBezTo>
                      <a:pt x="2406" y="4060"/>
                      <a:pt x="2489" y="4108"/>
                      <a:pt x="2597" y="4108"/>
                    </a:cubicBezTo>
                    <a:cubicBezTo>
                      <a:pt x="2704" y="4108"/>
                      <a:pt x="2799" y="4060"/>
                      <a:pt x="2858" y="3989"/>
                    </a:cubicBezTo>
                    <a:lnTo>
                      <a:pt x="3156" y="3691"/>
                    </a:lnTo>
                    <a:close/>
                    <a:moveTo>
                      <a:pt x="2597" y="0"/>
                    </a:moveTo>
                    <a:cubicBezTo>
                      <a:pt x="1168" y="0"/>
                      <a:pt x="1" y="1155"/>
                      <a:pt x="1" y="2584"/>
                    </a:cubicBezTo>
                    <a:cubicBezTo>
                      <a:pt x="1" y="4013"/>
                      <a:pt x="1168" y="5180"/>
                      <a:pt x="2597" y="5180"/>
                    </a:cubicBezTo>
                    <a:cubicBezTo>
                      <a:pt x="4025" y="5180"/>
                      <a:pt x="5180" y="4013"/>
                      <a:pt x="5180" y="2584"/>
                    </a:cubicBezTo>
                    <a:cubicBezTo>
                      <a:pt x="5180" y="1155"/>
                      <a:pt x="4025" y="0"/>
                      <a:pt x="25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2256358" y="3451503"/>
                <a:ext cx="188769" cy="177311"/>
              </a:xfrm>
              <a:custGeom>
                <a:rect b="b" l="l" r="r" t="t"/>
                <a:pathLst>
                  <a:path extrusionOk="0" h="5571" w="5931">
                    <a:moveTo>
                      <a:pt x="3751" y="0"/>
                    </a:moveTo>
                    <a:cubicBezTo>
                      <a:pt x="2872" y="0"/>
                      <a:pt x="1994" y="341"/>
                      <a:pt x="1323" y="999"/>
                    </a:cubicBezTo>
                    <a:cubicBezTo>
                      <a:pt x="120" y="2201"/>
                      <a:pt x="1" y="4142"/>
                      <a:pt x="1049" y="5488"/>
                    </a:cubicBezTo>
                    <a:cubicBezTo>
                      <a:pt x="1073" y="5535"/>
                      <a:pt x="1132" y="5571"/>
                      <a:pt x="1192" y="5571"/>
                    </a:cubicBezTo>
                    <a:cubicBezTo>
                      <a:pt x="1239" y="5571"/>
                      <a:pt x="1263" y="5547"/>
                      <a:pt x="1311" y="5523"/>
                    </a:cubicBezTo>
                    <a:cubicBezTo>
                      <a:pt x="1382" y="5464"/>
                      <a:pt x="1406" y="5345"/>
                      <a:pt x="1346" y="5249"/>
                    </a:cubicBezTo>
                    <a:cubicBezTo>
                      <a:pt x="406" y="4047"/>
                      <a:pt x="525" y="2332"/>
                      <a:pt x="1596" y="1261"/>
                    </a:cubicBezTo>
                    <a:cubicBezTo>
                      <a:pt x="2181" y="676"/>
                      <a:pt x="2961" y="375"/>
                      <a:pt x="3742" y="375"/>
                    </a:cubicBezTo>
                    <a:cubicBezTo>
                      <a:pt x="4393" y="375"/>
                      <a:pt x="5044" y="584"/>
                      <a:pt x="5585" y="1011"/>
                    </a:cubicBezTo>
                    <a:cubicBezTo>
                      <a:pt x="5616" y="1037"/>
                      <a:pt x="5656" y="1049"/>
                      <a:pt x="5697" y="1049"/>
                    </a:cubicBezTo>
                    <a:cubicBezTo>
                      <a:pt x="5750" y="1049"/>
                      <a:pt x="5806" y="1028"/>
                      <a:pt x="5847" y="987"/>
                    </a:cubicBezTo>
                    <a:cubicBezTo>
                      <a:pt x="5930" y="904"/>
                      <a:pt x="5895" y="773"/>
                      <a:pt x="5823" y="713"/>
                    </a:cubicBezTo>
                    <a:cubicBezTo>
                      <a:pt x="5209" y="233"/>
                      <a:pt x="4479" y="0"/>
                      <a:pt x="3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2305245" y="3491160"/>
                <a:ext cx="189151" cy="176706"/>
              </a:xfrm>
              <a:custGeom>
                <a:rect b="b" l="l" r="r" t="t"/>
                <a:pathLst>
                  <a:path extrusionOk="0" h="5552" w="5943">
                    <a:moveTo>
                      <a:pt x="4739" y="1"/>
                    </a:moveTo>
                    <a:cubicBezTo>
                      <a:pt x="4695" y="1"/>
                      <a:pt x="4650" y="13"/>
                      <a:pt x="4609" y="39"/>
                    </a:cubicBezTo>
                    <a:cubicBezTo>
                      <a:pt x="4537" y="98"/>
                      <a:pt x="4525" y="217"/>
                      <a:pt x="4585" y="301"/>
                    </a:cubicBezTo>
                    <a:cubicBezTo>
                      <a:pt x="5513" y="1503"/>
                      <a:pt x="5406" y="3218"/>
                      <a:pt x="4335" y="4289"/>
                    </a:cubicBezTo>
                    <a:cubicBezTo>
                      <a:pt x="3750" y="4874"/>
                      <a:pt x="2970" y="5175"/>
                      <a:pt x="2189" y="5175"/>
                    </a:cubicBezTo>
                    <a:cubicBezTo>
                      <a:pt x="1538" y="5175"/>
                      <a:pt x="887" y="4966"/>
                      <a:pt x="346" y="4539"/>
                    </a:cubicBezTo>
                    <a:cubicBezTo>
                      <a:pt x="314" y="4516"/>
                      <a:pt x="276" y="4505"/>
                      <a:pt x="237" y="4505"/>
                    </a:cubicBezTo>
                    <a:cubicBezTo>
                      <a:pt x="177" y="4505"/>
                      <a:pt x="116" y="4531"/>
                      <a:pt x="72" y="4575"/>
                    </a:cubicBezTo>
                    <a:cubicBezTo>
                      <a:pt x="1" y="4646"/>
                      <a:pt x="25" y="4765"/>
                      <a:pt x="96" y="4837"/>
                    </a:cubicBezTo>
                    <a:cubicBezTo>
                      <a:pt x="715" y="5313"/>
                      <a:pt x="1453" y="5551"/>
                      <a:pt x="2180" y="5551"/>
                    </a:cubicBezTo>
                    <a:cubicBezTo>
                      <a:pt x="3061" y="5551"/>
                      <a:pt x="3930" y="5218"/>
                      <a:pt x="4597" y="4551"/>
                    </a:cubicBezTo>
                    <a:cubicBezTo>
                      <a:pt x="5823" y="3349"/>
                      <a:pt x="5942" y="1420"/>
                      <a:pt x="4882" y="62"/>
                    </a:cubicBezTo>
                    <a:cubicBezTo>
                      <a:pt x="4849" y="22"/>
                      <a:pt x="4796" y="1"/>
                      <a:pt x="47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8" name="Google Shape;298;p34"/>
          <p:cNvGrpSpPr/>
          <p:nvPr/>
        </p:nvGrpSpPr>
        <p:grpSpPr>
          <a:xfrm>
            <a:off x="3233789" y="1801625"/>
            <a:ext cx="838800" cy="838800"/>
            <a:chOff x="1123076" y="3658475"/>
            <a:chExt cx="838800" cy="838800"/>
          </a:xfrm>
        </p:grpSpPr>
        <p:sp>
          <p:nvSpPr>
            <p:cNvPr id="299" name="Google Shape;299;p34"/>
            <p:cNvSpPr/>
            <p:nvPr/>
          </p:nvSpPr>
          <p:spPr>
            <a:xfrm>
              <a:off x="1123076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34"/>
            <p:cNvGrpSpPr/>
            <p:nvPr/>
          </p:nvGrpSpPr>
          <p:grpSpPr>
            <a:xfrm>
              <a:off x="1298479" y="3879825"/>
              <a:ext cx="487994" cy="396100"/>
              <a:chOff x="2165809" y="3811059"/>
              <a:chExt cx="422542" cy="342973"/>
            </a:xfrm>
          </p:grpSpPr>
          <p:sp>
            <p:nvSpPr>
              <p:cNvPr id="301" name="Google Shape;301;p34"/>
              <p:cNvSpPr/>
              <p:nvPr/>
            </p:nvSpPr>
            <p:spPr>
              <a:xfrm>
                <a:off x="2165809" y="3811059"/>
                <a:ext cx="422542" cy="342973"/>
              </a:xfrm>
              <a:custGeom>
                <a:rect b="b" l="l" r="r" t="t"/>
                <a:pathLst>
                  <a:path extrusionOk="0" h="10776" w="13276">
                    <a:moveTo>
                      <a:pt x="2084" y="382"/>
                    </a:moveTo>
                    <a:cubicBezTo>
                      <a:pt x="2084" y="382"/>
                      <a:pt x="2108" y="382"/>
                      <a:pt x="2108" y="406"/>
                    </a:cubicBezTo>
                    <a:lnTo>
                      <a:pt x="2108" y="1239"/>
                    </a:lnTo>
                    <a:cubicBezTo>
                      <a:pt x="2108" y="1239"/>
                      <a:pt x="2108" y="1251"/>
                      <a:pt x="2084" y="1251"/>
                    </a:cubicBezTo>
                    <a:lnTo>
                      <a:pt x="1667" y="1251"/>
                    </a:lnTo>
                    <a:cubicBezTo>
                      <a:pt x="1667" y="1251"/>
                      <a:pt x="1655" y="1251"/>
                      <a:pt x="1655" y="1239"/>
                    </a:cubicBezTo>
                    <a:lnTo>
                      <a:pt x="1655" y="406"/>
                    </a:lnTo>
                    <a:lnTo>
                      <a:pt x="2084" y="382"/>
                    </a:lnTo>
                    <a:close/>
                    <a:moveTo>
                      <a:pt x="11645" y="382"/>
                    </a:moveTo>
                    <a:cubicBezTo>
                      <a:pt x="11645" y="382"/>
                      <a:pt x="11657" y="382"/>
                      <a:pt x="11657" y="406"/>
                    </a:cubicBezTo>
                    <a:lnTo>
                      <a:pt x="11657" y="1239"/>
                    </a:lnTo>
                    <a:cubicBezTo>
                      <a:pt x="11657" y="1239"/>
                      <a:pt x="11657" y="1251"/>
                      <a:pt x="11645" y="1251"/>
                    </a:cubicBezTo>
                    <a:lnTo>
                      <a:pt x="11216" y="1251"/>
                    </a:lnTo>
                    <a:cubicBezTo>
                      <a:pt x="11216" y="1251"/>
                      <a:pt x="11192" y="1251"/>
                      <a:pt x="11192" y="1239"/>
                    </a:cubicBezTo>
                    <a:lnTo>
                      <a:pt x="11192" y="406"/>
                    </a:lnTo>
                    <a:lnTo>
                      <a:pt x="11216" y="406"/>
                    </a:lnTo>
                    <a:lnTo>
                      <a:pt x="11645" y="382"/>
                    </a:lnTo>
                    <a:close/>
                    <a:moveTo>
                      <a:pt x="12478" y="1215"/>
                    </a:moveTo>
                    <a:cubicBezTo>
                      <a:pt x="12716" y="1215"/>
                      <a:pt x="12907" y="1418"/>
                      <a:pt x="12907" y="1656"/>
                    </a:cubicBezTo>
                    <a:lnTo>
                      <a:pt x="12907" y="9954"/>
                    </a:lnTo>
                    <a:cubicBezTo>
                      <a:pt x="12895" y="10193"/>
                      <a:pt x="12704" y="10383"/>
                      <a:pt x="12466" y="10383"/>
                    </a:cubicBezTo>
                    <a:lnTo>
                      <a:pt x="834" y="10383"/>
                    </a:lnTo>
                    <a:cubicBezTo>
                      <a:pt x="596" y="10383"/>
                      <a:pt x="405" y="10193"/>
                      <a:pt x="405" y="9954"/>
                    </a:cubicBezTo>
                    <a:lnTo>
                      <a:pt x="405" y="1656"/>
                    </a:lnTo>
                    <a:cubicBezTo>
                      <a:pt x="405" y="1418"/>
                      <a:pt x="596" y="1215"/>
                      <a:pt x="834" y="1215"/>
                    </a:cubicBezTo>
                    <a:lnTo>
                      <a:pt x="1262" y="1215"/>
                    </a:lnTo>
                    <a:lnTo>
                      <a:pt x="1262" y="1239"/>
                    </a:lnTo>
                    <a:cubicBezTo>
                      <a:pt x="1262" y="1453"/>
                      <a:pt x="1441" y="1632"/>
                      <a:pt x="1667" y="1632"/>
                    </a:cubicBezTo>
                    <a:lnTo>
                      <a:pt x="2084" y="1632"/>
                    </a:lnTo>
                    <a:cubicBezTo>
                      <a:pt x="2310" y="1632"/>
                      <a:pt x="2489" y="1453"/>
                      <a:pt x="2489" y="1239"/>
                    </a:cubicBezTo>
                    <a:lnTo>
                      <a:pt x="2489" y="1215"/>
                    </a:lnTo>
                    <a:lnTo>
                      <a:pt x="10823" y="1215"/>
                    </a:lnTo>
                    <a:lnTo>
                      <a:pt x="10823" y="1239"/>
                    </a:lnTo>
                    <a:cubicBezTo>
                      <a:pt x="10823" y="1453"/>
                      <a:pt x="11002" y="1632"/>
                      <a:pt x="11228" y="1632"/>
                    </a:cubicBezTo>
                    <a:lnTo>
                      <a:pt x="11645" y="1632"/>
                    </a:lnTo>
                    <a:cubicBezTo>
                      <a:pt x="11859" y="1632"/>
                      <a:pt x="12038" y="1453"/>
                      <a:pt x="12038" y="1239"/>
                    </a:cubicBezTo>
                    <a:lnTo>
                      <a:pt x="12038" y="1215"/>
                    </a:lnTo>
                    <a:close/>
                    <a:moveTo>
                      <a:pt x="1655" y="1"/>
                    </a:moveTo>
                    <a:cubicBezTo>
                      <a:pt x="1429" y="1"/>
                      <a:pt x="1251" y="179"/>
                      <a:pt x="1251" y="406"/>
                    </a:cubicBezTo>
                    <a:lnTo>
                      <a:pt x="1251" y="834"/>
                    </a:lnTo>
                    <a:lnTo>
                      <a:pt x="822" y="834"/>
                    </a:lnTo>
                    <a:cubicBezTo>
                      <a:pt x="381" y="834"/>
                      <a:pt x="0" y="1203"/>
                      <a:pt x="0" y="1656"/>
                    </a:cubicBezTo>
                    <a:lnTo>
                      <a:pt x="0" y="9954"/>
                    </a:lnTo>
                    <a:cubicBezTo>
                      <a:pt x="0" y="10395"/>
                      <a:pt x="381" y="10776"/>
                      <a:pt x="822" y="10776"/>
                    </a:cubicBezTo>
                    <a:lnTo>
                      <a:pt x="12442" y="10776"/>
                    </a:lnTo>
                    <a:cubicBezTo>
                      <a:pt x="12895" y="10776"/>
                      <a:pt x="13264" y="10395"/>
                      <a:pt x="13264" y="9954"/>
                    </a:cubicBezTo>
                    <a:lnTo>
                      <a:pt x="13264" y="1656"/>
                    </a:lnTo>
                    <a:cubicBezTo>
                      <a:pt x="13276" y="1203"/>
                      <a:pt x="12907" y="834"/>
                      <a:pt x="12466" y="834"/>
                    </a:cubicBezTo>
                    <a:lnTo>
                      <a:pt x="12026" y="834"/>
                    </a:lnTo>
                    <a:lnTo>
                      <a:pt x="12026" y="406"/>
                    </a:lnTo>
                    <a:cubicBezTo>
                      <a:pt x="12026" y="179"/>
                      <a:pt x="11847" y="1"/>
                      <a:pt x="11621" y="1"/>
                    </a:cubicBezTo>
                    <a:lnTo>
                      <a:pt x="11216" y="1"/>
                    </a:lnTo>
                    <a:cubicBezTo>
                      <a:pt x="10990" y="1"/>
                      <a:pt x="10811" y="179"/>
                      <a:pt x="10811" y="406"/>
                    </a:cubicBezTo>
                    <a:lnTo>
                      <a:pt x="10811" y="834"/>
                    </a:lnTo>
                    <a:lnTo>
                      <a:pt x="2477" y="834"/>
                    </a:lnTo>
                    <a:lnTo>
                      <a:pt x="2477" y="406"/>
                    </a:lnTo>
                    <a:cubicBezTo>
                      <a:pt x="2477" y="179"/>
                      <a:pt x="2298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2193085" y="3877387"/>
                <a:ext cx="368753" cy="12158"/>
              </a:xfrm>
              <a:custGeom>
                <a:rect b="b" l="l" r="r" t="t"/>
                <a:pathLst>
                  <a:path extrusionOk="0" h="382" w="11586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1395" y="381"/>
                    </a:lnTo>
                    <a:cubicBezTo>
                      <a:pt x="11502" y="381"/>
                      <a:pt x="11585" y="298"/>
                      <a:pt x="11585" y="191"/>
                    </a:cubicBezTo>
                    <a:cubicBezTo>
                      <a:pt x="11585" y="84"/>
                      <a:pt x="11502" y="0"/>
                      <a:pt x="113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2212404" y="3930062"/>
                <a:ext cx="51942" cy="12158"/>
              </a:xfrm>
              <a:custGeom>
                <a:rect b="b" l="l" r="r" t="t"/>
                <a:pathLst>
                  <a:path extrusionOk="0" h="382" w="1632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2305245" y="3930062"/>
                <a:ext cx="51974" cy="12158"/>
              </a:xfrm>
              <a:custGeom>
                <a:rect b="b" l="l" r="r" t="t"/>
                <a:pathLst>
                  <a:path extrusionOk="0" h="382" w="1633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2489813" y="3930062"/>
                <a:ext cx="52324" cy="12158"/>
              </a:xfrm>
              <a:custGeom>
                <a:rect b="b" l="l" r="r" t="t"/>
                <a:pathLst>
                  <a:path extrusionOk="0" h="382" w="1644"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cubicBezTo>
                      <a:pt x="0" y="298"/>
                      <a:pt x="95" y="381"/>
                      <a:pt x="203" y="381"/>
                    </a:cubicBezTo>
                    <a:lnTo>
                      <a:pt x="1441" y="381"/>
                    </a:lnTo>
                    <a:cubicBezTo>
                      <a:pt x="1548" y="381"/>
                      <a:pt x="1643" y="286"/>
                      <a:pt x="1643" y="191"/>
                    </a:cubicBezTo>
                    <a:cubicBezTo>
                      <a:pt x="1643" y="84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2212404" y="3983118"/>
                <a:ext cx="51942" cy="12158"/>
              </a:xfrm>
              <a:custGeom>
                <a:rect b="b" l="l" r="r" t="t"/>
                <a:pathLst>
                  <a:path extrusionOk="0" h="382" w="1632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2397736" y="3983118"/>
                <a:ext cx="51942" cy="12158"/>
              </a:xfrm>
              <a:custGeom>
                <a:rect b="b" l="l" r="r" t="t"/>
                <a:pathLst>
                  <a:path extrusionOk="0" h="382" w="1632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81"/>
                      <a:pt x="191" y="381"/>
                    </a:cubicBezTo>
                    <a:lnTo>
                      <a:pt x="1441" y="381"/>
                    </a:lnTo>
                    <a:cubicBezTo>
                      <a:pt x="1548" y="381"/>
                      <a:pt x="1631" y="286"/>
                      <a:pt x="1631" y="191"/>
                    </a:cubicBezTo>
                    <a:cubicBezTo>
                      <a:pt x="1631" y="84"/>
                      <a:pt x="1548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2212404" y="4036175"/>
                <a:ext cx="51942" cy="12158"/>
              </a:xfrm>
              <a:custGeom>
                <a:rect b="b" l="l" r="r" t="t"/>
                <a:pathLst>
                  <a:path extrusionOk="0" h="382" w="1632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98"/>
                      <a:pt x="1632" y="191"/>
                    </a:cubicBezTo>
                    <a:cubicBezTo>
                      <a:pt x="1632" y="83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2305245" y="4036175"/>
                <a:ext cx="51974" cy="12158"/>
              </a:xfrm>
              <a:custGeom>
                <a:rect b="b" l="l" r="r" t="t"/>
                <a:pathLst>
                  <a:path extrusionOk="0" h="382" w="1633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98"/>
                      <a:pt x="1632" y="191"/>
                    </a:cubicBezTo>
                    <a:cubicBezTo>
                      <a:pt x="1632" y="83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2489813" y="4036175"/>
                <a:ext cx="52324" cy="12158"/>
              </a:xfrm>
              <a:custGeom>
                <a:rect b="b" l="l" r="r" t="t"/>
                <a:pathLst>
                  <a:path extrusionOk="0" h="382" w="1644">
                    <a:moveTo>
                      <a:pt x="203" y="0"/>
                    </a:moveTo>
                    <a:cubicBezTo>
                      <a:pt x="95" y="0"/>
                      <a:pt x="0" y="83"/>
                      <a:pt x="0" y="191"/>
                    </a:cubicBezTo>
                    <a:cubicBezTo>
                      <a:pt x="0" y="298"/>
                      <a:pt x="95" y="381"/>
                      <a:pt x="203" y="381"/>
                    </a:cubicBezTo>
                    <a:lnTo>
                      <a:pt x="1441" y="381"/>
                    </a:lnTo>
                    <a:cubicBezTo>
                      <a:pt x="1548" y="381"/>
                      <a:pt x="1643" y="298"/>
                      <a:pt x="1643" y="191"/>
                    </a:cubicBezTo>
                    <a:cubicBezTo>
                      <a:pt x="1643" y="83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2305245" y="4088467"/>
                <a:ext cx="51974" cy="12540"/>
              </a:xfrm>
              <a:custGeom>
                <a:rect b="b" l="l" r="r" t="t"/>
                <a:pathLst>
                  <a:path extrusionOk="0" h="394" w="1633">
                    <a:moveTo>
                      <a:pt x="191" y="0"/>
                    </a:moveTo>
                    <a:cubicBezTo>
                      <a:pt x="84" y="0"/>
                      <a:pt x="1" y="95"/>
                      <a:pt x="1" y="191"/>
                    </a:cubicBezTo>
                    <a:cubicBezTo>
                      <a:pt x="1" y="298"/>
                      <a:pt x="84" y="393"/>
                      <a:pt x="191" y="393"/>
                    </a:cubicBezTo>
                    <a:lnTo>
                      <a:pt x="1442" y="393"/>
                    </a:lnTo>
                    <a:cubicBezTo>
                      <a:pt x="1549" y="393"/>
                      <a:pt x="1632" y="298"/>
                      <a:pt x="1632" y="191"/>
                    </a:cubicBezTo>
                    <a:cubicBezTo>
                      <a:pt x="1632" y="95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2397736" y="4088467"/>
                <a:ext cx="51942" cy="12540"/>
              </a:xfrm>
              <a:custGeom>
                <a:rect b="b" l="l" r="r" t="t"/>
                <a:pathLst>
                  <a:path extrusionOk="0" h="394" w="1632">
                    <a:moveTo>
                      <a:pt x="191" y="0"/>
                    </a:moveTo>
                    <a:cubicBezTo>
                      <a:pt x="83" y="0"/>
                      <a:pt x="0" y="95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lnTo>
                      <a:pt x="1441" y="393"/>
                    </a:lnTo>
                    <a:cubicBezTo>
                      <a:pt x="1548" y="393"/>
                      <a:pt x="1631" y="298"/>
                      <a:pt x="1631" y="191"/>
                    </a:cubicBezTo>
                    <a:cubicBezTo>
                      <a:pt x="1631" y="95"/>
                      <a:pt x="1548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2489813" y="4088467"/>
                <a:ext cx="52324" cy="12540"/>
              </a:xfrm>
              <a:custGeom>
                <a:rect b="b" l="l" r="r" t="t"/>
                <a:pathLst>
                  <a:path extrusionOk="0" h="394" w="1644">
                    <a:moveTo>
                      <a:pt x="203" y="0"/>
                    </a:moveTo>
                    <a:cubicBezTo>
                      <a:pt x="95" y="0"/>
                      <a:pt x="0" y="95"/>
                      <a:pt x="0" y="191"/>
                    </a:cubicBezTo>
                    <a:cubicBezTo>
                      <a:pt x="0" y="298"/>
                      <a:pt x="95" y="393"/>
                      <a:pt x="203" y="393"/>
                    </a:cubicBezTo>
                    <a:lnTo>
                      <a:pt x="1441" y="393"/>
                    </a:lnTo>
                    <a:cubicBezTo>
                      <a:pt x="1548" y="393"/>
                      <a:pt x="1643" y="298"/>
                      <a:pt x="1643" y="191"/>
                    </a:cubicBezTo>
                    <a:cubicBezTo>
                      <a:pt x="1643" y="95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2304863" y="3969751"/>
                <a:ext cx="53088" cy="38766"/>
              </a:xfrm>
              <a:custGeom>
                <a:rect b="b" l="l" r="r" t="t"/>
                <a:pathLst>
                  <a:path extrusionOk="0" h="1218" w="1668">
                    <a:moveTo>
                      <a:pt x="1454" y="1"/>
                    </a:moveTo>
                    <a:cubicBezTo>
                      <a:pt x="1406" y="1"/>
                      <a:pt x="1358" y="21"/>
                      <a:pt x="1323" y="63"/>
                    </a:cubicBezTo>
                    <a:lnTo>
                      <a:pt x="620" y="754"/>
                    </a:lnTo>
                    <a:lnTo>
                      <a:pt x="334" y="480"/>
                    </a:lnTo>
                    <a:cubicBezTo>
                      <a:pt x="299" y="438"/>
                      <a:pt x="251" y="417"/>
                      <a:pt x="203" y="417"/>
                    </a:cubicBezTo>
                    <a:cubicBezTo>
                      <a:pt x="156" y="417"/>
                      <a:pt x="108" y="438"/>
                      <a:pt x="72" y="480"/>
                    </a:cubicBezTo>
                    <a:cubicBezTo>
                      <a:pt x="1" y="551"/>
                      <a:pt x="1" y="670"/>
                      <a:pt x="72" y="742"/>
                    </a:cubicBezTo>
                    <a:lnTo>
                      <a:pt x="489" y="1158"/>
                    </a:lnTo>
                    <a:cubicBezTo>
                      <a:pt x="513" y="1194"/>
                      <a:pt x="572" y="1218"/>
                      <a:pt x="620" y="1218"/>
                    </a:cubicBezTo>
                    <a:cubicBezTo>
                      <a:pt x="668" y="1218"/>
                      <a:pt x="727" y="1206"/>
                      <a:pt x="751" y="1158"/>
                    </a:cubicBezTo>
                    <a:lnTo>
                      <a:pt x="1585" y="325"/>
                    </a:lnTo>
                    <a:cubicBezTo>
                      <a:pt x="1668" y="254"/>
                      <a:pt x="1668" y="134"/>
                      <a:pt x="1585" y="63"/>
                    </a:cubicBezTo>
                    <a:cubicBezTo>
                      <a:pt x="1549" y="21"/>
                      <a:pt x="1501" y="1"/>
                      <a:pt x="14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2489813" y="3969751"/>
                <a:ext cx="53088" cy="38766"/>
              </a:xfrm>
              <a:custGeom>
                <a:rect b="b" l="l" r="r" t="t"/>
                <a:pathLst>
                  <a:path extrusionOk="0" h="1218" w="1668">
                    <a:moveTo>
                      <a:pt x="1465" y="1"/>
                    </a:moveTo>
                    <a:cubicBezTo>
                      <a:pt x="1417" y="1"/>
                      <a:pt x="1369" y="21"/>
                      <a:pt x="1334" y="63"/>
                    </a:cubicBezTo>
                    <a:lnTo>
                      <a:pt x="631" y="754"/>
                    </a:lnTo>
                    <a:lnTo>
                      <a:pt x="346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8"/>
                    </a:lnTo>
                    <a:cubicBezTo>
                      <a:pt x="524" y="1194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8"/>
                    </a:cubicBezTo>
                    <a:lnTo>
                      <a:pt x="1596" y="325"/>
                    </a:lnTo>
                    <a:cubicBezTo>
                      <a:pt x="1667" y="254"/>
                      <a:pt x="1667" y="134"/>
                      <a:pt x="1596" y="63"/>
                    </a:cubicBezTo>
                    <a:cubicBezTo>
                      <a:pt x="1560" y="21"/>
                      <a:pt x="1512" y="1"/>
                      <a:pt x="1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2396972" y="4022807"/>
                <a:ext cx="53088" cy="38766"/>
              </a:xfrm>
              <a:custGeom>
                <a:rect b="b" l="l" r="r" t="t"/>
                <a:pathLst>
                  <a:path extrusionOk="0" h="1218" w="1668">
                    <a:moveTo>
                      <a:pt x="1465" y="0"/>
                    </a:moveTo>
                    <a:cubicBezTo>
                      <a:pt x="1417" y="0"/>
                      <a:pt x="1369" y="21"/>
                      <a:pt x="1334" y="63"/>
                    </a:cubicBezTo>
                    <a:lnTo>
                      <a:pt x="631" y="753"/>
                    </a:lnTo>
                    <a:lnTo>
                      <a:pt x="345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8"/>
                    </a:lnTo>
                    <a:cubicBezTo>
                      <a:pt x="536" y="1206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8"/>
                    </a:cubicBezTo>
                    <a:lnTo>
                      <a:pt x="1596" y="325"/>
                    </a:lnTo>
                    <a:cubicBezTo>
                      <a:pt x="1667" y="253"/>
                      <a:pt x="1667" y="134"/>
                      <a:pt x="1596" y="63"/>
                    </a:cubicBezTo>
                    <a:cubicBezTo>
                      <a:pt x="1560" y="21"/>
                      <a:pt x="1512" y="0"/>
                      <a:pt x="1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2212404" y="4075386"/>
                <a:ext cx="53088" cy="38861"/>
              </a:xfrm>
              <a:custGeom>
                <a:rect b="b" l="l" r="r" t="t"/>
                <a:pathLst>
                  <a:path extrusionOk="0" h="1221" w="1668">
                    <a:moveTo>
                      <a:pt x="1455" y="0"/>
                    </a:moveTo>
                    <a:cubicBezTo>
                      <a:pt x="1406" y="0"/>
                      <a:pt x="1358" y="18"/>
                      <a:pt x="1322" y="54"/>
                    </a:cubicBezTo>
                    <a:lnTo>
                      <a:pt x="620" y="756"/>
                    </a:lnTo>
                    <a:lnTo>
                      <a:pt x="346" y="471"/>
                    </a:lnTo>
                    <a:cubicBezTo>
                      <a:pt x="304" y="435"/>
                      <a:pt x="254" y="417"/>
                      <a:pt x="205" y="417"/>
                    </a:cubicBezTo>
                    <a:cubicBezTo>
                      <a:pt x="156" y="417"/>
                      <a:pt x="108" y="435"/>
                      <a:pt x="72" y="471"/>
                    </a:cubicBezTo>
                    <a:cubicBezTo>
                      <a:pt x="1" y="554"/>
                      <a:pt x="1" y="673"/>
                      <a:pt x="72" y="745"/>
                    </a:cubicBezTo>
                    <a:lnTo>
                      <a:pt x="489" y="1161"/>
                    </a:lnTo>
                    <a:cubicBezTo>
                      <a:pt x="537" y="1197"/>
                      <a:pt x="584" y="1221"/>
                      <a:pt x="620" y="1221"/>
                    </a:cubicBezTo>
                    <a:cubicBezTo>
                      <a:pt x="668" y="1221"/>
                      <a:pt x="727" y="1197"/>
                      <a:pt x="763" y="1161"/>
                    </a:cubicBezTo>
                    <a:lnTo>
                      <a:pt x="1596" y="328"/>
                    </a:lnTo>
                    <a:cubicBezTo>
                      <a:pt x="1668" y="268"/>
                      <a:pt x="1668" y="137"/>
                      <a:pt x="1596" y="54"/>
                    </a:cubicBezTo>
                    <a:cubicBezTo>
                      <a:pt x="1555" y="18"/>
                      <a:pt x="1504" y="0"/>
                      <a:pt x="1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2396972" y="3916694"/>
                <a:ext cx="53088" cy="38798"/>
              </a:xfrm>
              <a:custGeom>
                <a:rect b="b" l="l" r="r" t="t"/>
                <a:pathLst>
                  <a:path extrusionOk="0" h="1219" w="1668">
                    <a:moveTo>
                      <a:pt x="1465" y="1"/>
                    </a:moveTo>
                    <a:cubicBezTo>
                      <a:pt x="1417" y="1"/>
                      <a:pt x="1369" y="21"/>
                      <a:pt x="1334" y="63"/>
                    </a:cubicBezTo>
                    <a:lnTo>
                      <a:pt x="631" y="754"/>
                    </a:lnTo>
                    <a:lnTo>
                      <a:pt x="345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9"/>
                    </a:lnTo>
                    <a:cubicBezTo>
                      <a:pt x="536" y="1206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9"/>
                    </a:cubicBezTo>
                    <a:lnTo>
                      <a:pt x="1596" y="325"/>
                    </a:lnTo>
                    <a:cubicBezTo>
                      <a:pt x="1667" y="266"/>
                      <a:pt x="1667" y="135"/>
                      <a:pt x="1596" y="63"/>
                    </a:cubicBezTo>
                    <a:cubicBezTo>
                      <a:pt x="1560" y="21"/>
                      <a:pt x="1512" y="1"/>
                      <a:pt x="1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19" name="Google Shape;319;p34"/>
          <p:cNvCxnSpPr/>
          <p:nvPr/>
        </p:nvCxnSpPr>
        <p:spPr>
          <a:xfrm>
            <a:off x="1380325" y="1669775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>
            <a:off x="5699275" y="1669775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4"/>
          <p:cNvCxnSpPr/>
          <p:nvPr/>
        </p:nvCxnSpPr>
        <p:spPr>
          <a:xfrm>
            <a:off x="1381250" y="3444600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/>
          <p:nvPr/>
        </p:nvCxnSpPr>
        <p:spPr>
          <a:xfrm>
            <a:off x="5700225" y="3444600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1098000" y="480850"/>
            <a:ext cx="5082900" cy="13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REGULATORY TEAM</a:t>
            </a:r>
            <a:endParaRPr/>
          </a:p>
        </p:txBody>
      </p:sp>
      <p:sp>
        <p:nvSpPr>
          <p:cNvPr id="328" name="Google Shape;328;p35"/>
          <p:cNvSpPr txBox="1"/>
          <p:nvPr>
            <p:ph idx="1" type="subTitle"/>
          </p:nvPr>
        </p:nvSpPr>
        <p:spPr>
          <a:xfrm>
            <a:off x="1098000" y="2176075"/>
            <a:ext cx="3075900" cy="11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Replay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CBR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METH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Testing Software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Production</a:t>
            </a:r>
            <a:endParaRPr/>
          </a:p>
        </p:txBody>
      </p:sp>
      <p:grpSp>
        <p:nvGrpSpPr>
          <p:cNvPr id="329" name="Google Shape;329;p35"/>
          <p:cNvGrpSpPr/>
          <p:nvPr/>
        </p:nvGrpSpPr>
        <p:grpSpPr>
          <a:xfrm>
            <a:off x="4744985" y="4008678"/>
            <a:ext cx="307471" cy="920304"/>
            <a:chOff x="2844599" y="4119821"/>
            <a:chExt cx="341711" cy="1022787"/>
          </a:xfrm>
        </p:grpSpPr>
        <p:sp>
          <p:nvSpPr>
            <p:cNvPr id="330" name="Google Shape;330;p35"/>
            <p:cNvSpPr/>
            <p:nvPr/>
          </p:nvSpPr>
          <p:spPr>
            <a:xfrm>
              <a:off x="2844599" y="4119821"/>
              <a:ext cx="341711" cy="1022787"/>
            </a:xfrm>
            <a:custGeom>
              <a:rect b="b" l="l" r="r" t="t"/>
              <a:pathLst>
                <a:path extrusionOk="0" h="44933" w="15012">
                  <a:moveTo>
                    <a:pt x="1" y="0"/>
                  </a:moveTo>
                  <a:lnTo>
                    <a:pt x="1" y="44933"/>
                  </a:lnTo>
                  <a:lnTo>
                    <a:pt x="15011" y="4493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844599" y="4119821"/>
              <a:ext cx="341711" cy="858784"/>
            </a:xfrm>
            <a:custGeom>
              <a:rect b="b" l="l" r="r" t="t"/>
              <a:pathLst>
                <a:path extrusionOk="0" h="37728" w="15012">
                  <a:moveTo>
                    <a:pt x="1" y="0"/>
                  </a:moveTo>
                  <a:lnTo>
                    <a:pt x="1" y="37727"/>
                  </a:lnTo>
                  <a:cubicBezTo>
                    <a:pt x="4771" y="35192"/>
                    <a:pt x="9808" y="33191"/>
                    <a:pt x="15011" y="31757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844599" y="4843418"/>
              <a:ext cx="341711" cy="299190"/>
            </a:xfrm>
            <a:custGeom>
              <a:rect b="b" l="l" r="r" t="t"/>
              <a:pathLst>
                <a:path extrusionOk="0" h="13144" w="15012">
                  <a:moveTo>
                    <a:pt x="15011" y="1"/>
                  </a:moveTo>
                  <a:cubicBezTo>
                    <a:pt x="9808" y="1435"/>
                    <a:pt x="4771" y="3403"/>
                    <a:pt x="1" y="5972"/>
                  </a:cubicBezTo>
                  <a:lnTo>
                    <a:pt x="1" y="13144"/>
                  </a:lnTo>
                  <a:lnTo>
                    <a:pt x="15011" y="13144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35"/>
          <p:cNvGrpSpPr/>
          <p:nvPr/>
        </p:nvGrpSpPr>
        <p:grpSpPr>
          <a:xfrm>
            <a:off x="5206151" y="3928738"/>
            <a:ext cx="307471" cy="1000244"/>
            <a:chOff x="3357120" y="4030979"/>
            <a:chExt cx="341711" cy="1111629"/>
          </a:xfrm>
        </p:grpSpPr>
        <p:sp>
          <p:nvSpPr>
            <p:cNvPr id="334" name="Google Shape;334;p35"/>
            <p:cNvSpPr/>
            <p:nvPr/>
          </p:nvSpPr>
          <p:spPr>
            <a:xfrm>
              <a:off x="3357120" y="4030979"/>
              <a:ext cx="341711" cy="1111629"/>
            </a:xfrm>
            <a:custGeom>
              <a:rect b="b" l="l" r="r" t="t"/>
              <a:pathLst>
                <a:path extrusionOk="0" h="48836" w="15012">
                  <a:moveTo>
                    <a:pt x="1" y="1"/>
                  </a:moveTo>
                  <a:lnTo>
                    <a:pt x="1" y="48836"/>
                  </a:lnTo>
                  <a:lnTo>
                    <a:pt x="15011" y="48836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3357120" y="4778886"/>
              <a:ext cx="341711" cy="363722"/>
            </a:xfrm>
            <a:custGeom>
              <a:rect b="b" l="l" r="r" t="t"/>
              <a:pathLst>
                <a:path extrusionOk="0" h="15979" w="15012">
                  <a:moveTo>
                    <a:pt x="14144" y="0"/>
                  </a:moveTo>
                  <a:cubicBezTo>
                    <a:pt x="9374" y="0"/>
                    <a:pt x="4671" y="401"/>
                    <a:pt x="1" y="1168"/>
                  </a:cubicBezTo>
                  <a:lnTo>
                    <a:pt x="1" y="15979"/>
                  </a:lnTo>
                  <a:lnTo>
                    <a:pt x="15011" y="1597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35"/>
          <p:cNvGrpSpPr/>
          <p:nvPr/>
        </p:nvGrpSpPr>
        <p:grpSpPr>
          <a:xfrm>
            <a:off x="5667317" y="3696455"/>
            <a:ext cx="307471" cy="1232527"/>
            <a:chOff x="3869640" y="3772829"/>
            <a:chExt cx="341711" cy="1369779"/>
          </a:xfrm>
        </p:grpSpPr>
        <p:sp>
          <p:nvSpPr>
            <p:cNvPr id="337" name="Google Shape;337;p35"/>
            <p:cNvSpPr/>
            <p:nvPr/>
          </p:nvSpPr>
          <p:spPr>
            <a:xfrm>
              <a:off x="3869640" y="3772829"/>
              <a:ext cx="341711" cy="1369779"/>
            </a:xfrm>
            <a:custGeom>
              <a:rect b="b" l="l" r="r" t="t"/>
              <a:pathLst>
                <a:path extrusionOk="0" h="60177" w="15012">
                  <a:moveTo>
                    <a:pt x="1" y="0"/>
                  </a:moveTo>
                  <a:lnTo>
                    <a:pt x="1" y="60177"/>
                  </a:lnTo>
                  <a:lnTo>
                    <a:pt x="15011" y="60177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869640" y="3772829"/>
              <a:ext cx="341711" cy="1037970"/>
            </a:xfrm>
            <a:custGeom>
              <a:rect b="b" l="l" r="r" t="t"/>
              <a:pathLst>
                <a:path extrusionOk="0" h="45600" w="15012">
                  <a:moveTo>
                    <a:pt x="1" y="0"/>
                  </a:moveTo>
                  <a:lnTo>
                    <a:pt x="1" y="44432"/>
                  </a:lnTo>
                  <a:cubicBezTo>
                    <a:pt x="5538" y="44665"/>
                    <a:pt x="10441" y="45132"/>
                    <a:pt x="15011" y="45599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869640" y="4784190"/>
              <a:ext cx="341711" cy="358418"/>
            </a:xfrm>
            <a:custGeom>
              <a:rect b="b" l="l" r="r" t="t"/>
              <a:pathLst>
                <a:path extrusionOk="0" h="15746" w="15012">
                  <a:moveTo>
                    <a:pt x="1" y="1"/>
                  </a:moveTo>
                  <a:lnTo>
                    <a:pt x="1" y="15746"/>
                  </a:lnTo>
                  <a:lnTo>
                    <a:pt x="15011" y="15746"/>
                  </a:lnTo>
                  <a:lnTo>
                    <a:pt x="15011" y="1168"/>
                  </a:lnTo>
                  <a:cubicBezTo>
                    <a:pt x="10441" y="701"/>
                    <a:pt x="5538" y="234"/>
                    <a:pt x="1" y="1"/>
                  </a:cubicBez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5"/>
          <p:cNvGrpSpPr/>
          <p:nvPr/>
        </p:nvGrpSpPr>
        <p:grpSpPr>
          <a:xfrm>
            <a:off x="6128483" y="3818751"/>
            <a:ext cx="307471" cy="1110231"/>
            <a:chOff x="4382161" y="3908744"/>
            <a:chExt cx="341711" cy="1233864"/>
          </a:xfrm>
        </p:grpSpPr>
        <p:sp>
          <p:nvSpPr>
            <p:cNvPr id="341" name="Google Shape;341;p35"/>
            <p:cNvSpPr/>
            <p:nvPr/>
          </p:nvSpPr>
          <p:spPr>
            <a:xfrm>
              <a:off x="4382161" y="3908744"/>
              <a:ext cx="341711" cy="1233864"/>
            </a:xfrm>
            <a:custGeom>
              <a:rect b="b" l="l" r="r" t="t"/>
              <a:pathLst>
                <a:path extrusionOk="0" h="54206" w="15012">
                  <a:moveTo>
                    <a:pt x="1" y="0"/>
                  </a:moveTo>
                  <a:lnTo>
                    <a:pt x="1" y="54206"/>
                  </a:lnTo>
                  <a:lnTo>
                    <a:pt x="15011" y="5420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382161" y="4827484"/>
              <a:ext cx="341711" cy="315124"/>
            </a:xfrm>
            <a:custGeom>
              <a:rect b="b" l="l" r="r" t="t"/>
              <a:pathLst>
                <a:path extrusionOk="0" h="13844" w="15012">
                  <a:moveTo>
                    <a:pt x="1" y="0"/>
                  </a:moveTo>
                  <a:lnTo>
                    <a:pt x="1" y="13844"/>
                  </a:lnTo>
                  <a:lnTo>
                    <a:pt x="15011" y="13844"/>
                  </a:lnTo>
                  <a:lnTo>
                    <a:pt x="15011" y="634"/>
                  </a:lnTo>
                  <a:cubicBezTo>
                    <a:pt x="14044" y="668"/>
                    <a:pt x="13143" y="668"/>
                    <a:pt x="12176" y="668"/>
                  </a:cubicBezTo>
                  <a:cubicBezTo>
                    <a:pt x="8107" y="668"/>
                    <a:pt x="4037" y="46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5"/>
          <p:cNvGrpSpPr/>
          <p:nvPr/>
        </p:nvGrpSpPr>
        <p:grpSpPr>
          <a:xfrm>
            <a:off x="6589649" y="3169686"/>
            <a:ext cx="307471" cy="1759296"/>
            <a:chOff x="4894681" y="3187400"/>
            <a:chExt cx="341711" cy="1955208"/>
          </a:xfrm>
        </p:grpSpPr>
        <p:sp>
          <p:nvSpPr>
            <p:cNvPr id="344" name="Google Shape;344;p35"/>
            <p:cNvSpPr/>
            <p:nvPr/>
          </p:nvSpPr>
          <p:spPr>
            <a:xfrm>
              <a:off x="4894681" y="3187400"/>
              <a:ext cx="341711" cy="1955208"/>
            </a:xfrm>
            <a:custGeom>
              <a:rect b="b" l="l" r="r" t="t"/>
              <a:pathLst>
                <a:path extrusionOk="0" h="85896" w="15012">
                  <a:moveTo>
                    <a:pt x="1" y="1"/>
                  </a:moveTo>
                  <a:lnTo>
                    <a:pt x="1" y="85896"/>
                  </a:lnTo>
                  <a:lnTo>
                    <a:pt x="15012" y="85896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894681" y="3187400"/>
              <a:ext cx="341711" cy="1639332"/>
            </a:xfrm>
            <a:custGeom>
              <a:rect b="b" l="l" r="r" t="t"/>
              <a:pathLst>
                <a:path extrusionOk="0" h="72019" w="15012">
                  <a:moveTo>
                    <a:pt x="1" y="1"/>
                  </a:moveTo>
                  <a:lnTo>
                    <a:pt x="1" y="72019"/>
                  </a:lnTo>
                  <a:cubicBezTo>
                    <a:pt x="5138" y="71218"/>
                    <a:pt x="10141" y="69917"/>
                    <a:pt x="15012" y="68150"/>
                  </a:cubicBezTo>
                  <a:lnTo>
                    <a:pt x="15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894681" y="4738642"/>
              <a:ext cx="341711" cy="403966"/>
            </a:xfrm>
            <a:custGeom>
              <a:rect b="b" l="l" r="r" t="t"/>
              <a:pathLst>
                <a:path extrusionOk="0" h="17747" w="15012">
                  <a:moveTo>
                    <a:pt x="15012" y="1"/>
                  </a:moveTo>
                  <a:cubicBezTo>
                    <a:pt x="10141" y="1768"/>
                    <a:pt x="5138" y="3069"/>
                    <a:pt x="1" y="3870"/>
                  </a:cubicBezTo>
                  <a:lnTo>
                    <a:pt x="1" y="17747"/>
                  </a:lnTo>
                  <a:lnTo>
                    <a:pt x="15012" y="17747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5"/>
          <p:cNvGrpSpPr/>
          <p:nvPr/>
        </p:nvGrpSpPr>
        <p:grpSpPr>
          <a:xfrm>
            <a:off x="7546144" y="2845174"/>
            <a:ext cx="307471" cy="2084484"/>
            <a:chOff x="5957690" y="2826751"/>
            <a:chExt cx="341711" cy="2316608"/>
          </a:xfrm>
        </p:grpSpPr>
        <p:sp>
          <p:nvSpPr>
            <p:cNvPr id="348" name="Google Shape;348;p35"/>
            <p:cNvSpPr/>
            <p:nvPr/>
          </p:nvSpPr>
          <p:spPr>
            <a:xfrm>
              <a:off x="5957690" y="2826751"/>
              <a:ext cx="341711" cy="2315857"/>
            </a:xfrm>
            <a:custGeom>
              <a:rect b="b" l="l" r="r" t="t"/>
              <a:pathLst>
                <a:path extrusionOk="0" h="101740" w="15012">
                  <a:moveTo>
                    <a:pt x="1" y="0"/>
                  </a:moveTo>
                  <a:lnTo>
                    <a:pt x="1" y="101740"/>
                  </a:lnTo>
                  <a:lnTo>
                    <a:pt x="15012" y="10174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957690" y="2826751"/>
              <a:ext cx="341711" cy="1632504"/>
            </a:xfrm>
            <a:custGeom>
              <a:rect b="b" l="l" r="r" t="t"/>
              <a:pathLst>
                <a:path extrusionOk="0" h="71719" w="15012">
                  <a:moveTo>
                    <a:pt x="1" y="0"/>
                  </a:moveTo>
                  <a:lnTo>
                    <a:pt x="1" y="71718"/>
                  </a:lnTo>
                  <a:cubicBezTo>
                    <a:pt x="5138" y="70918"/>
                    <a:pt x="10141" y="69650"/>
                    <a:pt x="15012" y="67849"/>
                  </a:cubicBezTo>
                  <a:lnTo>
                    <a:pt x="150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5957690" y="4371915"/>
              <a:ext cx="341711" cy="771444"/>
            </a:xfrm>
            <a:custGeom>
              <a:rect b="b" l="l" r="r" t="t"/>
              <a:pathLst>
                <a:path extrusionOk="0" h="33891" w="15012">
                  <a:moveTo>
                    <a:pt x="15012" y="0"/>
                  </a:moveTo>
                  <a:cubicBezTo>
                    <a:pt x="10141" y="1801"/>
                    <a:pt x="5138" y="3102"/>
                    <a:pt x="1" y="3869"/>
                  </a:cubicBezTo>
                  <a:lnTo>
                    <a:pt x="1" y="33891"/>
                  </a:lnTo>
                  <a:lnTo>
                    <a:pt x="15012" y="33891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5"/>
          <p:cNvGrpSpPr/>
          <p:nvPr/>
        </p:nvGrpSpPr>
        <p:grpSpPr>
          <a:xfrm>
            <a:off x="7050814" y="2920997"/>
            <a:ext cx="307471" cy="2007985"/>
            <a:chOff x="5407202" y="2911018"/>
            <a:chExt cx="341711" cy="2231590"/>
          </a:xfrm>
        </p:grpSpPr>
        <p:sp>
          <p:nvSpPr>
            <p:cNvPr id="352" name="Google Shape;352;p35"/>
            <p:cNvSpPr/>
            <p:nvPr/>
          </p:nvSpPr>
          <p:spPr>
            <a:xfrm>
              <a:off x="5407202" y="2911018"/>
              <a:ext cx="341711" cy="2231590"/>
            </a:xfrm>
            <a:custGeom>
              <a:rect b="b" l="l" r="r" t="t"/>
              <a:pathLst>
                <a:path extrusionOk="0" h="98038" w="15012">
                  <a:moveTo>
                    <a:pt x="1" y="1"/>
                  </a:moveTo>
                  <a:lnTo>
                    <a:pt x="1" y="98038"/>
                  </a:lnTo>
                  <a:lnTo>
                    <a:pt x="15012" y="98038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5407202" y="4534394"/>
              <a:ext cx="341711" cy="608214"/>
            </a:xfrm>
            <a:custGeom>
              <a:rect b="b" l="l" r="r" t="t"/>
              <a:pathLst>
                <a:path extrusionOk="0" h="26720" w="15012">
                  <a:moveTo>
                    <a:pt x="15012" y="0"/>
                  </a:moveTo>
                  <a:cubicBezTo>
                    <a:pt x="10208" y="2035"/>
                    <a:pt x="5138" y="4070"/>
                    <a:pt x="1" y="6138"/>
                  </a:cubicBezTo>
                  <a:lnTo>
                    <a:pt x="1" y="26720"/>
                  </a:lnTo>
                  <a:lnTo>
                    <a:pt x="15012" y="2672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5"/>
          <p:cNvGrpSpPr/>
          <p:nvPr/>
        </p:nvGrpSpPr>
        <p:grpSpPr>
          <a:xfrm>
            <a:off x="4822877" y="2092451"/>
            <a:ext cx="1165572" cy="1921716"/>
            <a:chOff x="2931165" y="1990207"/>
            <a:chExt cx="1295368" cy="2135714"/>
          </a:xfrm>
        </p:grpSpPr>
        <p:sp>
          <p:nvSpPr>
            <p:cNvPr id="355" name="Google Shape;355;p35"/>
            <p:cNvSpPr/>
            <p:nvPr/>
          </p:nvSpPr>
          <p:spPr>
            <a:xfrm>
              <a:off x="3570473" y="2568579"/>
              <a:ext cx="526975" cy="352773"/>
            </a:xfrm>
            <a:custGeom>
              <a:rect b="b" l="l" r="r" t="t"/>
              <a:pathLst>
                <a:path extrusionOk="0" h="15498" w="23151">
                  <a:moveTo>
                    <a:pt x="4104" y="1"/>
                  </a:moveTo>
                  <a:cubicBezTo>
                    <a:pt x="1" y="3537"/>
                    <a:pt x="902" y="10842"/>
                    <a:pt x="902" y="10842"/>
                  </a:cubicBezTo>
                  <a:cubicBezTo>
                    <a:pt x="902" y="10842"/>
                    <a:pt x="7668" y="15498"/>
                    <a:pt x="9494" y="15498"/>
                  </a:cubicBezTo>
                  <a:cubicBezTo>
                    <a:pt x="9561" y="15498"/>
                    <a:pt x="9621" y="15491"/>
                    <a:pt x="9675" y="15478"/>
                  </a:cubicBezTo>
                  <a:cubicBezTo>
                    <a:pt x="11176" y="15045"/>
                    <a:pt x="23151" y="11009"/>
                    <a:pt x="23151" y="11009"/>
                  </a:cubicBezTo>
                  <a:lnTo>
                    <a:pt x="23151" y="8440"/>
                  </a:lnTo>
                  <a:lnTo>
                    <a:pt x="10508" y="9608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3568197" y="2563639"/>
              <a:ext cx="535328" cy="361833"/>
            </a:xfrm>
            <a:custGeom>
              <a:rect b="b" l="l" r="r" t="t"/>
              <a:pathLst>
                <a:path extrusionOk="0" h="15896" w="23518">
                  <a:moveTo>
                    <a:pt x="4104" y="518"/>
                  </a:moveTo>
                  <a:lnTo>
                    <a:pt x="10408" y="9891"/>
                  </a:lnTo>
                  <a:cubicBezTo>
                    <a:pt x="10442" y="9925"/>
                    <a:pt x="10542" y="9991"/>
                    <a:pt x="10608" y="9991"/>
                  </a:cubicBezTo>
                  <a:lnTo>
                    <a:pt x="23051" y="8824"/>
                  </a:lnTo>
                  <a:lnTo>
                    <a:pt x="23051" y="11025"/>
                  </a:lnTo>
                  <a:cubicBezTo>
                    <a:pt x="21683" y="11426"/>
                    <a:pt x="11109" y="15028"/>
                    <a:pt x="9741" y="15395"/>
                  </a:cubicBezTo>
                  <a:cubicBezTo>
                    <a:pt x="9692" y="15410"/>
                    <a:pt x="9633" y="15417"/>
                    <a:pt x="9567" y="15417"/>
                  </a:cubicBezTo>
                  <a:cubicBezTo>
                    <a:pt x="8286" y="15417"/>
                    <a:pt x="3960" y="12761"/>
                    <a:pt x="1202" y="10859"/>
                  </a:cubicBezTo>
                  <a:cubicBezTo>
                    <a:pt x="1102" y="10025"/>
                    <a:pt x="668" y="3820"/>
                    <a:pt x="4104" y="518"/>
                  </a:cubicBezTo>
                  <a:close/>
                  <a:moveTo>
                    <a:pt x="4221" y="1"/>
                  </a:moveTo>
                  <a:cubicBezTo>
                    <a:pt x="4171" y="1"/>
                    <a:pt x="4120" y="18"/>
                    <a:pt x="4070" y="51"/>
                  </a:cubicBezTo>
                  <a:cubicBezTo>
                    <a:pt x="1" y="3653"/>
                    <a:pt x="768" y="10725"/>
                    <a:pt x="835" y="11025"/>
                  </a:cubicBezTo>
                  <a:cubicBezTo>
                    <a:pt x="835" y="11059"/>
                    <a:pt x="868" y="11092"/>
                    <a:pt x="902" y="11159"/>
                  </a:cubicBezTo>
                  <a:cubicBezTo>
                    <a:pt x="1669" y="11659"/>
                    <a:pt x="7773" y="15862"/>
                    <a:pt x="9674" y="15862"/>
                  </a:cubicBezTo>
                  <a:cubicBezTo>
                    <a:pt x="9708" y="15862"/>
                    <a:pt x="9775" y="15862"/>
                    <a:pt x="9908" y="15896"/>
                  </a:cubicBezTo>
                  <a:cubicBezTo>
                    <a:pt x="11376" y="15462"/>
                    <a:pt x="22884" y="11592"/>
                    <a:pt x="23384" y="11426"/>
                  </a:cubicBezTo>
                  <a:cubicBezTo>
                    <a:pt x="23451" y="11392"/>
                    <a:pt x="23518" y="11292"/>
                    <a:pt x="23518" y="11226"/>
                  </a:cubicBezTo>
                  <a:lnTo>
                    <a:pt x="23518" y="8624"/>
                  </a:lnTo>
                  <a:cubicBezTo>
                    <a:pt x="23518" y="8557"/>
                    <a:pt x="23451" y="8524"/>
                    <a:pt x="23418" y="8457"/>
                  </a:cubicBezTo>
                  <a:cubicBezTo>
                    <a:pt x="23384" y="8424"/>
                    <a:pt x="23284" y="8424"/>
                    <a:pt x="23251" y="8424"/>
                  </a:cubicBezTo>
                  <a:lnTo>
                    <a:pt x="10709" y="9591"/>
                  </a:lnTo>
                  <a:lnTo>
                    <a:pt x="4371" y="84"/>
                  </a:lnTo>
                  <a:lnTo>
                    <a:pt x="4371" y="51"/>
                  </a:lnTo>
                  <a:cubicBezTo>
                    <a:pt x="4321" y="18"/>
                    <a:pt x="4271" y="1"/>
                    <a:pt x="4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052628" y="2758395"/>
              <a:ext cx="16730" cy="68379"/>
            </a:xfrm>
            <a:custGeom>
              <a:rect b="b" l="l" r="r" t="t"/>
              <a:pathLst>
                <a:path extrusionOk="0" h="3004" w="735">
                  <a:moveTo>
                    <a:pt x="168" y="1"/>
                  </a:moveTo>
                  <a:cubicBezTo>
                    <a:pt x="101" y="34"/>
                    <a:pt x="1" y="134"/>
                    <a:pt x="1" y="268"/>
                  </a:cubicBezTo>
                  <a:lnTo>
                    <a:pt x="301" y="2836"/>
                  </a:lnTo>
                  <a:cubicBezTo>
                    <a:pt x="301" y="2936"/>
                    <a:pt x="401" y="3003"/>
                    <a:pt x="501" y="3003"/>
                  </a:cubicBezTo>
                  <a:cubicBezTo>
                    <a:pt x="635" y="3003"/>
                    <a:pt x="735" y="2936"/>
                    <a:pt x="735" y="2770"/>
                  </a:cubicBezTo>
                  <a:lnTo>
                    <a:pt x="434" y="168"/>
                  </a:lnTo>
                  <a:cubicBezTo>
                    <a:pt x="401" y="101"/>
                    <a:pt x="301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097425" y="2720450"/>
              <a:ext cx="110125" cy="97196"/>
            </a:xfrm>
            <a:custGeom>
              <a:rect b="b" l="l" r="r" t="t"/>
              <a:pathLst>
                <a:path extrusionOk="0" h="4270" w="4838">
                  <a:moveTo>
                    <a:pt x="4637" y="0"/>
                  </a:moveTo>
                  <a:lnTo>
                    <a:pt x="1102" y="200"/>
                  </a:lnTo>
                  <a:lnTo>
                    <a:pt x="1" y="1701"/>
                  </a:lnTo>
                  <a:lnTo>
                    <a:pt x="1" y="4270"/>
                  </a:lnTo>
                  <a:cubicBezTo>
                    <a:pt x="1" y="4270"/>
                    <a:pt x="3837" y="3970"/>
                    <a:pt x="4337" y="3469"/>
                  </a:cubicBezTo>
                  <a:cubicBezTo>
                    <a:pt x="4838" y="2969"/>
                    <a:pt x="4637" y="0"/>
                    <a:pt x="4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092872" y="2716649"/>
              <a:ext cx="118479" cy="106324"/>
            </a:xfrm>
            <a:custGeom>
              <a:rect b="b" l="l" r="r" t="t"/>
              <a:pathLst>
                <a:path extrusionOk="0" h="4671" w="5205">
                  <a:moveTo>
                    <a:pt x="4671" y="467"/>
                  </a:moveTo>
                  <a:lnTo>
                    <a:pt x="4671" y="467"/>
                  </a:lnTo>
                  <a:cubicBezTo>
                    <a:pt x="4737" y="1635"/>
                    <a:pt x="4704" y="3269"/>
                    <a:pt x="4404" y="3536"/>
                  </a:cubicBezTo>
                  <a:cubicBezTo>
                    <a:pt x="4137" y="3836"/>
                    <a:pt x="1969" y="4137"/>
                    <a:pt x="401" y="4270"/>
                  </a:cubicBezTo>
                  <a:lnTo>
                    <a:pt x="401" y="1968"/>
                  </a:lnTo>
                  <a:lnTo>
                    <a:pt x="1402" y="634"/>
                  </a:lnTo>
                  <a:lnTo>
                    <a:pt x="4671" y="467"/>
                  </a:lnTo>
                  <a:close/>
                  <a:moveTo>
                    <a:pt x="4837" y="0"/>
                  </a:moveTo>
                  <a:lnTo>
                    <a:pt x="1302" y="200"/>
                  </a:lnTo>
                  <a:cubicBezTo>
                    <a:pt x="1202" y="200"/>
                    <a:pt x="1168" y="267"/>
                    <a:pt x="1135" y="301"/>
                  </a:cubicBezTo>
                  <a:lnTo>
                    <a:pt x="34" y="1768"/>
                  </a:lnTo>
                  <a:cubicBezTo>
                    <a:pt x="1" y="1802"/>
                    <a:pt x="1" y="1835"/>
                    <a:pt x="1" y="1868"/>
                  </a:cubicBezTo>
                  <a:lnTo>
                    <a:pt x="1" y="4470"/>
                  </a:lnTo>
                  <a:cubicBezTo>
                    <a:pt x="1" y="4537"/>
                    <a:pt x="34" y="4604"/>
                    <a:pt x="67" y="4637"/>
                  </a:cubicBezTo>
                  <a:cubicBezTo>
                    <a:pt x="134" y="4670"/>
                    <a:pt x="167" y="4670"/>
                    <a:pt x="201" y="4670"/>
                  </a:cubicBezTo>
                  <a:cubicBezTo>
                    <a:pt x="868" y="4637"/>
                    <a:pt x="4170" y="4337"/>
                    <a:pt x="4671" y="3836"/>
                  </a:cubicBezTo>
                  <a:cubicBezTo>
                    <a:pt x="5204" y="3303"/>
                    <a:pt x="5071" y="701"/>
                    <a:pt x="5038" y="200"/>
                  </a:cubicBezTo>
                  <a:cubicBezTo>
                    <a:pt x="5038" y="100"/>
                    <a:pt x="4971" y="0"/>
                    <a:pt x="4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4156653" y="2705108"/>
              <a:ext cx="66853" cy="96672"/>
            </a:xfrm>
            <a:custGeom>
              <a:rect b="b" l="l" r="r" t="t"/>
              <a:pathLst>
                <a:path extrusionOk="0" h="4247" w="2937">
                  <a:moveTo>
                    <a:pt x="2244" y="1"/>
                  </a:moveTo>
                  <a:cubicBezTo>
                    <a:pt x="1586" y="1"/>
                    <a:pt x="501" y="441"/>
                    <a:pt x="501" y="441"/>
                  </a:cubicBezTo>
                  <a:cubicBezTo>
                    <a:pt x="501" y="441"/>
                    <a:pt x="1" y="4243"/>
                    <a:pt x="501" y="4243"/>
                  </a:cubicBezTo>
                  <a:cubicBezTo>
                    <a:pt x="595" y="4243"/>
                    <a:pt x="730" y="4247"/>
                    <a:pt x="887" y="4247"/>
                  </a:cubicBezTo>
                  <a:cubicBezTo>
                    <a:pt x="1568" y="4247"/>
                    <a:pt x="2669" y="4181"/>
                    <a:pt x="2669" y="3476"/>
                  </a:cubicBezTo>
                  <a:cubicBezTo>
                    <a:pt x="2669" y="2575"/>
                    <a:pt x="2936" y="74"/>
                    <a:pt x="2369" y="7"/>
                  </a:cubicBezTo>
                  <a:cubicBezTo>
                    <a:pt x="2329" y="3"/>
                    <a:pt x="2287" y="1"/>
                    <a:pt x="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153625" y="2700374"/>
              <a:ext cx="72908" cy="106642"/>
            </a:xfrm>
            <a:custGeom>
              <a:rect b="b" l="l" r="r" t="t"/>
              <a:pathLst>
                <a:path extrusionOk="0" h="4685" w="3203">
                  <a:moveTo>
                    <a:pt x="2469" y="415"/>
                  </a:moveTo>
                  <a:cubicBezTo>
                    <a:pt x="2669" y="415"/>
                    <a:pt x="2702" y="1249"/>
                    <a:pt x="2635" y="2884"/>
                  </a:cubicBezTo>
                  <a:cubicBezTo>
                    <a:pt x="2569" y="3217"/>
                    <a:pt x="2569" y="3484"/>
                    <a:pt x="2569" y="3684"/>
                  </a:cubicBezTo>
                  <a:cubicBezTo>
                    <a:pt x="2569" y="3751"/>
                    <a:pt x="2535" y="3851"/>
                    <a:pt x="2469" y="3918"/>
                  </a:cubicBezTo>
                  <a:cubicBezTo>
                    <a:pt x="2135" y="4251"/>
                    <a:pt x="1168" y="4251"/>
                    <a:pt x="734" y="4251"/>
                  </a:cubicBezTo>
                  <a:lnTo>
                    <a:pt x="667" y="4251"/>
                  </a:lnTo>
                  <a:cubicBezTo>
                    <a:pt x="501" y="3918"/>
                    <a:pt x="634" y="2250"/>
                    <a:pt x="801" y="749"/>
                  </a:cubicBezTo>
                  <a:cubicBezTo>
                    <a:pt x="1335" y="549"/>
                    <a:pt x="1868" y="415"/>
                    <a:pt x="2469" y="415"/>
                  </a:cubicBezTo>
                  <a:close/>
                  <a:moveTo>
                    <a:pt x="2329" y="1"/>
                  </a:moveTo>
                  <a:cubicBezTo>
                    <a:pt x="1647" y="1"/>
                    <a:pt x="655" y="385"/>
                    <a:pt x="534" y="415"/>
                  </a:cubicBezTo>
                  <a:cubicBezTo>
                    <a:pt x="501" y="482"/>
                    <a:pt x="401" y="515"/>
                    <a:pt x="401" y="582"/>
                  </a:cubicBezTo>
                  <a:cubicBezTo>
                    <a:pt x="234" y="1649"/>
                    <a:pt x="0" y="4151"/>
                    <a:pt x="367" y="4551"/>
                  </a:cubicBezTo>
                  <a:cubicBezTo>
                    <a:pt x="467" y="4651"/>
                    <a:pt x="534" y="4685"/>
                    <a:pt x="634" y="4685"/>
                  </a:cubicBezTo>
                  <a:lnTo>
                    <a:pt x="1001" y="4685"/>
                  </a:lnTo>
                  <a:cubicBezTo>
                    <a:pt x="1535" y="4685"/>
                    <a:pt x="2369" y="4651"/>
                    <a:pt x="2736" y="4251"/>
                  </a:cubicBezTo>
                  <a:cubicBezTo>
                    <a:pt x="2902" y="4084"/>
                    <a:pt x="3002" y="3884"/>
                    <a:pt x="3002" y="3684"/>
                  </a:cubicBezTo>
                  <a:cubicBezTo>
                    <a:pt x="3002" y="3517"/>
                    <a:pt x="3036" y="3217"/>
                    <a:pt x="3036" y="2917"/>
                  </a:cubicBezTo>
                  <a:cubicBezTo>
                    <a:pt x="3136" y="1249"/>
                    <a:pt x="3203" y="82"/>
                    <a:pt x="2535" y="15"/>
                  </a:cubicBezTo>
                  <a:cubicBezTo>
                    <a:pt x="2471" y="5"/>
                    <a:pt x="2402" y="1"/>
                    <a:pt x="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4107304" y="2704881"/>
              <a:ext cx="73682" cy="66740"/>
            </a:xfrm>
            <a:custGeom>
              <a:rect b="b" l="l" r="r" t="t"/>
              <a:pathLst>
                <a:path extrusionOk="0" h="2932" w="3237">
                  <a:moveTo>
                    <a:pt x="1657" y="0"/>
                  </a:moveTo>
                  <a:cubicBezTo>
                    <a:pt x="1559" y="0"/>
                    <a:pt x="1461" y="6"/>
                    <a:pt x="1368" y="17"/>
                  </a:cubicBezTo>
                  <a:cubicBezTo>
                    <a:pt x="768" y="84"/>
                    <a:pt x="0" y="1685"/>
                    <a:pt x="0" y="1685"/>
                  </a:cubicBezTo>
                  <a:lnTo>
                    <a:pt x="701" y="2886"/>
                  </a:lnTo>
                  <a:cubicBezTo>
                    <a:pt x="1101" y="2819"/>
                    <a:pt x="1502" y="2485"/>
                    <a:pt x="1568" y="2018"/>
                  </a:cubicBezTo>
                  <a:lnTo>
                    <a:pt x="1768" y="2385"/>
                  </a:lnTo>
                  <a:cubicBezTo>
                    <a:pt x="1768" y="2385"/>
                    <a:pt x="1992" y="2932"/>
                    <a:pt x="2439" y="2932"/>
                  </a:cubicBezTo>
                  <a:cubicBezTo>
                    <a:pt x="2510" y="2932"/>
                    <a:pt x="2587" y="2918"/>
                    <a:pt x="2669" y="2886"/>
                  </a:cubicBezTo>
                  <a:cubicBezTo>
                    <a:pt x="3236" y="2686"/>
                    <a:pt x="2669" y="784"/>
                    <a:pt x="2669" y="451"/>
                  </a:cubicBezTo>
                  <a:cubicBezTo>
                    <a:pt x="2669" y="144"/>
                    <a:pt x="2157" y="0"/>
                    <a:pt x="1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103502" y="2699828"/>
              <a:ext cx="80511" cy="76823"/>
            </a:xfrm>
            <a:custGeom>
              <a:rect b="b" l="l" r="r" t="t"/>
              <a:pathLst>
                <a:path extrusionOk="0" h="3375" w="3537">
                  <a:moveTo>
                    <a:pt x="1939" y="0"/>
                  </a:moveTo>
                  <a:cubicBezTo>
                    <a:pt x="1815" y="0"/>
                    <a:pt x="1691" y="13"/>
                    <a:pt x="1568" y="39"/>
                  </a:cubicBezTo>
                  <a:cubicBezTo>
                    <a:pt x="901" y="172"/>
                    <a:pt x="167" y="1540"/>
                    <a:pt x="34" y="1840"/>
                  </a:cubicBezTo>
                  <a:cubicBezTo>
                    <a:pt x="1" y="1940"/>
                    <a:pt x="34" y="2074"/>
                    <a:pt x="101" y="2107"/>
                  </a:cubicBezTo>
                  <a:cubicBezTo>
                    <a:pt x="141" y="2137"/>
                    <a:pt x="182" y="2149"/>
                    <a:pt x="220" y="2149"/>
                  </a:cubicBezTo>
                  <a:cubicBezTo>
                    <a:pt x="306" y="2149"/>
                    <a:pt x="378" y="2087"/>
                    <a:pt x="401" y="2040"/>
                  </a:cubicBezTo>
                  <a:cubicBezTo>
                    <a:pt x="735" y="1406"/>
                    <a:pt x="1335" y="506"/>
                    <a:pt x="1669" y="439"/>
                  </a:cubicBezTo>
                  <a:cubicBezTo>
                    <a:pt x="1758" y="423"/>
                    <a:pt x="1847" y="415"/>
                    <a:pt x="1935" y="415"/>
                  </a:cubicBezTo>
                  <a:cubicBezTo>
                    <a:pt x="2210" y="415"/>
                    <a:pt x="2475" y="496"/>
                    <a:pt x="2703" y="673"/>
                  </a:cubicBezTo>
                  <a:cubicBezTo>
                    <a:pt x="2703" y="839"/>
                    <a:pt x="2736" y="1006"/>
                    <a:pt x="2769" y="1173"/>
                  </a:cubicBezTo>
                  <a:cubicBezTo>
                    <a:pt x="3036" y="2574"/>
                    <a:pt x="2936" y="2908"/>
                    <a:pt x="2836" y="2941"/>
                  </a:cubicBezTo>
                  <a:cubicBezTo>
                    <a:pt x="2786" y="2957"/>
                    <a:pt x="2740" y="2965"/>
                    <a:pt x="2696" y="2965"/>
                  </a:cubicBezTo>
                  <a:cubicBezTo>
                    <a:pt x="2389" y="2965"/>
                    <a:pt x="2231" y="2603"/>
                    <a:pt x="2202" y="2574"/>
                  </a:cubicBezTo>
                  <a:lnTo>
                    <a:pt x="2002" y="2174"/>
                  </a:lnTo>
                  <a:cubicBezTo>
                    <a:pt x="1935" y="2074"/>
                    <a:pt x="1902" y="2040"/>
                    <a:pt x="1835" y="2040"/>
                  </a:cubicBezTo>
                  <a:cubicBezTo>
                    <a:pt x="1812" y="2035"/>
                    <a:pt x="1790" y="2032"/>
                    <a:pt x="1767" y="2032"/>
                  </a:cubicBezTo>
                  <a:cubicBezTo>
                    <a:pt x="1660" y="2032"/>
                    <a:pt x="1568" y="2096"/>
                    <a:pt x="1568" y="2207"/>
                  </a:cubicBezTo>
                  <a:cubicBezTo>
                    <a:pt x="1502" y="2541"/>
                    <a:pt x="1202" y="2841"/>
                    <a:pt x="835" y="2908"/>
                  </a:cubicBezTo>
                  <a:cubicBezTo>
                    <a:pt x="701" y="2908"/>
                    <a:pt x="601" y="3041"/>
                    <a:pt x="668" y="3174"/>
                  </a:cubicBezTo>
                  <a:cubicBezTo>
                    <a:pt x="668" y="3261"/>
                    <a:pt x="743" y="3348"/>
                    <a:pt x="850" y="3348"/>
                  </a:cubicBezTo>
                  <a:cubicBezTo>
                    <a:pt x="866" y="3348"/>
                    <a:pt x="883" y="3346"/>
                    <a:pt x="901" y="3341"/>
                  </a:cubicBezTo>
                  <a:cubicBezTo>
                    <a:pt x="1235" y="3241"/>
                    <a:pt x="1535" y="3041"/>
                    <a:pt x="1735" y="2741"/>
                  </a:cubicBezTo>
                  <a:cubicBezTo>
                    <a:pt x="1902" y="3074"/>
                    <a:pt x="2236" y="3341"/>
                    <a:pt x="2603" y="3375"/>
                  </a:cubicBezTo>
                  <a:cubicBezTo>
                    <a:pt x="2703" y="3375"/>
                    <a:pt x="2769" y="3341"/>
                    <a:pt x="2936" y="3274"/>
                  </a:cubicBezTo>
                  <a:cubicBezTo>
                    <a:pt x="3537" y="3108"/>
                    <a:pt x="3370" y="2107"/>
                    <a:pt x="3170" y="1040"/>
                  </a:cubicBezTo>
                  <a:cubicBezTo>
                    <a:pt x="3103" y="873"/>
                    <a:pt x="3070" y="673"/>
                    <a:pt x="3070" y="606"/>
                  </a:cubicBezTo>
                  <a:cubicBezTo>
                    <a:pt x="3070" y="506"/>
                    <a:pt x="3036" y="372"/>
                    <a:pt x="2903" y="272"/>
                  </a:cubicBezTo>
                  <a:cubicBezTo>
                    <a:pt x="2632" y="100"/>
                    <a:pt x="2288" y="0"/>
                    <a:pt x="19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3029112" y="3010171"/>
              <a:ext cx="493559" cy="929712"/>
            </a:xfrm>
            <a:custGeom>
              <a:rect b="b" l="l" r="r" t="t"/>
              <a:pathLst>
                <a:path extrusionOk="0" h="40844" w="21683">
                  <a:moveTo>
                    <a:pt x="14628" y="1"/>
                  </a:moveTo>
                  <a:cubicBezTo>
                    <a:pt x="12813" y="1"/>
                    <a:pt x="11019" y="789"/>
                    <a:pt x="10007" y="2950"/>
                  </a:cubicBezTo>
                  <a:lnTo>
                    <a:pt x="10274" y="20563"/>
                  </a:lnTo>
                  <a:lnTo>
                    <a:pt x="0" y="39610"/>
                  </a:lnTo>
                  <a:lnTo>
                    <a:pt x="1868" y="40844"/>
                  </a:lnTo>
                  <a:cubicBezTo>
                    <a:pt x="1868" y="40844"/>
                    <a:pt x="16545" y="24932"/>
                    <a:pt x="17079" y="23465"/>
                  </a:cubicBezTo>
                  <a:cubicBezTo>
                    <a:pt x="17580" y="21997"/>
                    <a:pt x="20615" y="8888"/>
                    <a:pt x="20615" y="8888"/>
                  </a:cubicBezTo>
                  <a:cubicBezTo>
                    <a:pt x="20615" y="8888"/>
                    <a:pt x="21682" y="4584"/>
                    <a:pt x="19881" y="2316"/>
                  </a:cubicBezTo>
                  <a:cubicBezTo>
                    <a:pt x="18926" y="1090"/>
                    <a:pt x="16762" y="1"/>
                    <a:pt x="146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3023035" y="3004936"/>
              <a:ext cx="504189" cy="941025"/>
            </a:xfrm>
            <a:custGeom>
              <a:rect b="b" l="l" r="r" t="t"/>
              <a:pathLst>
                <a:path extrusionOk="0" h="41341" w="22150">
                  <a:moveTo>
                    <a:pt x="14930" y="441"/>
                  </a:moveTo>
                  <a:cubicBezTo>
                    <a:pt x="17008" y="441"/>
                    <a:pt x="19140" y="1533"/>
                    <a:pt x="20015" y="2680"/>
                  </a:cubicBezTo>
                  <a:cubicBezTo>
                    <a:pt x="21716" y="4848"/>
                    <a:pt x="20715" y="9017"/>
                    <a:pt x="20715" y="9051"/>
                  </a:cubicBezTo>
                  <a:cubicBezTo>
                    <a:pt x="20682" y="9184"/>
                    <a:pt x="17680" y="22194"/>
                    <a:pt x="17179" y="23595"/>
                  </a:cubicBezTo>
                  <a:cubicBezTo>
                    <a:pt x="16779" y="24795"/>
                    <a:pt x="6305" y="36337"/>
                    <a:pt x="2135" y="40840"/>
                  </a:cubicBezTo>
                  <a:lnTo>
                    <a:pt x="534" y="39806"/>
                  </a:lnTo>
                  <a:lnTo>
                    <a:pt x="10708" y="20859"/>
                  </a:lnTo>
                  <a:lnTo>
                    <a:pt x="10775" y="20759"/>
                  </a:lnTo>
                  <a:lnTo>
                    <a:pt x="10475" y="3213"/>
                  </a:lnTo>
                  <a:cubicBezTo>
                    <a:pt x="11142" y="1679"/>
                    <a:pt x="12609" y="645"/>
                    <a:pt x="14277" y="478"/>
                  </a:cubicBezTo>
                  <a:cubicBezTo>
                    <a:pt x="14493" y="453"/>
                    <a:pt x="14711" y="441"/>
                    <a:pt x="14930" y="441"/>
                  </a:cubicBezTo>
                  <a:close/>
                  <a:moveTo>
                    <a:pt x="14907" y="1"/>
                  </a:moveTo>
                  <a:cubicBezTo>
                    <a:pt x="14664" y="1"/>
                    <a:pt x="14420" y="15"/>
                    <a:pt x="14177" y="44"/>
                  </a:cubicBezTo>
                  <a:cubicBezTo>
                    <a:pt x="12343" y="211"/>
                    <a:pt x="10775" y="1379"/>
                    <a:pt x="10041" y="3080"/>
                  </a:cubicBezTo>
                  <a:lnTo>
                    <a:pt x="10041" y="3180"/>
                  </a:lnTo>
                  <a:lnTo>
                    <a:pt x="10341" y="20726"/>
                  </a:lnTo>
                  <a:lnTo>
                    <a:pt x="34" y="39739"/>
                  </a:lnTo>
                  <a:cubicBezTo>
                    <a:pt x="0" y="39873"/>
                    <a:pt x="34" y="39940"/>
                    <a:pt x="134" y="40040"/>
                  </a:cubicBezTo>
                  <a:lnTo>
                    <a:pt x="2002" y="41274"/>
                  </a:lnTo>
                  <a:cubicBezTo>
                    <a:pt x="2035" y="41341"/>
                    <a:pt x="2102" y="41341"/>
                    <a:pt x="2135" y="41341"/>
                  </a:cubicBezTo>
                  <a:cubicBezTo>
                    <a:pt x="2202" y="41341"/>
                    <a:pt x="2269" y="41307"/>
                    <a:pt x="2269" y="41241"/>
                  </a:cubicBezTo>
                  <a:cubicBezTo>
                    <a:pt x="2836" y="40573"/>
                    <a:pt x="17013" y="25229"/>
                    <a:pt x="17513" y="23761"/>
                  </a:cubicBezTo>
                  <a:cubicBezTo>
                    <a:pt x="18013" y="22360"/>
                    <a:pt x="20949" y="9718"/>
                    <a:pt x="21049" y="9184"/>
                  </a:cubicBezTo>
                  <a:cubicBezTo>
                    <a:pt x="21149" y="8984"/>
                    <a:pt x="22150" y="4748"/>
                    <a:pt x="20315" y="2413"/>
                  </a:cubicBezTo>
                  <a:cubicBezTo>
                    <a:pt x="19322" y="1180"/>
                    <a:pt x="17137" y="1"/>
                    <a:pt x="149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934193" y="3913296"/>
              <a:ext cx="182259" cy="208072"/>
            </a:xfrm>
            <a:custGeom>
              <a:rect b="b" l="l" r="r" t="t"/>
              <a:pathLst>
                <a:path extrusionOk="0" h="9141" w="8007">
                  <a:moveTo>
                    <a:pt x="4170" y="0"/>
                  </a:moveTo>
                  <a:cubicBezTo>
                    <a:pt x="4170" y="0"/>
                    <a:pt x="1235" y="1568"/>
                    <a:pt x="601" y="2602"/>
                  </a:cubicBezTo>
                  <a:cubicBezTo>
                    <a:pt x="1" y="3636"/>
                    <a:pt x="1935" y="4670"/>
                    <a:pt x="2703" y="5504"/>
                  </a:cubicBezTo>
                  <a:cubicBezTo>
                    <a:pt x="3436" y="6338"/>
                    <a:pt x="4237" y="8139"/>
                    <a:pt x="4771" y="8640"/>
                  </a:cubicBezTo>
                  <a:cubicBezTo>
                    <a:pt x="5338" y="9140"/>
                    <a:pt x="6539" y="9140"/>
                    <a:pt x="7072" y="9140"/>
                  </a:cubicBezTo>
                  <a:cubicBezTo>
                    <a:pt x="7606" y="9140"/>
                    <a:pt x="8006" y="8807"/>
                    <a:pt x="7706" y="8306"/>
                  </a:cubicBezTo>
                  <a:cubicBezTo>
                    <a:pt x="7406" y="7806"/>
                    <a:pt x="6605" y="5437"/>
                    <a:pt x="6372" y="4904"/>
                  </a:cubicBezTo>
                  <a:cubicBezTo>
                    <a:pt x="6105" y="4337"/>
                    <a:pt x="6038" y="1201"/>
                    <a:pt x="6038" y="1201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931165" y="3907401"/>
              <a:ext cx="185287" cy="218520"/>
            </a:xfrm>
            <a:custGeom>
              <a:rect b="b" l="l" r="r" t="t"/>
              <a:pathLst>
                <a:path extrusionOk="0" h="9600" w="8140">
                  <a:moveTo>
                    <a:pt x="4303" y="493"/>
                  </a:moveTo>
                  <a:lnTo>
                    <a:pt x="5971" y="1560"/>
                  </a:lnTo>
                  <a:cubicBezTo>
                    <a:pt x="6005" y="2194"/>
                    <a:pt x="6071" y="4696"/>
                    <a:pt x="6305" y="5196"/>
                  </a:cubicBezTo>
                  <a:cubicBezTo>
                    <a:pt x="6371" y="5330"/>
                    <a:pt x="6472" y="5596"/>
                    <a:pt x="6572" y="5930"/>
                  </a:cubicBezTo>
                  <a:cubicBezTo>
                    <a:pt x="6872" y="6864"/>
                    <a:pt x="7239" y="7765"/>
                    <a:pt x="7672" y="8665"/>
                  </a:cubicBezTo>
                  <a:cubicBezTo>
                    <a:pt x="7706" y="8732"/>
                    <a:pt x="7739" y="8865"/>
                    <a:pt x="7706" y="8999"/>
                  </a:cubicBezTo>
                  <a:cubicBezTo>
                    <a:pt x="7572" y="9166"/>
                    <a:pt x="7406" y="9199"/>
                    <a:pt x="7205" y="9199"/>
                  </a:cubicBezTo>
                  <a:cubicBezTo>
                    <a:pt x="6738" y="9199"/>
                    <a:pt x="5538" y="9199"/>
                    <a:pt x="5071" y="8732"/>
                  </a:cubicBezTo>
                  <a:cubicBezTo>
                    <a:pt x="4737" y="8265"/>
                    <a:pt x="4403" y="7831"/>
                    <a:pt x="4170" y="7364"/>
                  </a:cubicBezTo>
                  <a:cubicBezTo>
                    <a:pt x="3836" y="6731"/>
                    <a:pt x="3469" y="6164"/>
                    <a:pt x="3002" y="5596"/>
                  </a:cubicBezTo>
                  <a:cubicBezTo>
                    <a:pt x="2736" y="5363"/>
                    <a:pt x="2469" y="5096"/>
                    <a:pt x="2168" y="4863"/>
                  </a:cubicBezTo>
                  <a:cubicBezTo>
                    <a:pt x="1234" y="4062"/>
                    <a:pt x="634" y="3495"/>
                    <a:pt x="968" y="2928"/>
                  </a:cubicBezTo>
                  <a:cubicBezTo>
                    <a:pt x="1468" y="2061"/>
                    <a:pt x="3736" y="760"/>
                    <a:pt x="4303" y="493"/>
                  </a:cubicBezTo>
                  <a:close/>
                  <a:moveTo>
                    <a:pt x="4282" y="1"/>
                  </a:moveTo>
                  <a:cubicBezTo>
                    <a:pt x="4245" y="1"/>
                    <a:pt x="4203" y="9"/>
                    <a:pt x="4170" y="26"/>
                  </a:cubicBezTo>
                  <a:cubicBezTo>
                    <a:pt x="4036" y="59"/>
                    <a:pt x="1201" y="1594"/>
                    <a:pt x="534" y="2694"/>
                  </a:cubicBezTo>
                  <a:cubicBezTo>
                    <a:pt x="0" y="3595"/>
                    <a:pt x="1034" y="4462"/>
                    <a:pt x="1868" y="5163"/>
                  </a:cubicBezTo>
                  <a:cubicBezTo>
                    <a:pt x="2168" y="5363"/>
                    <a:pt x="2402" y="5596"/>
                    <a:pt x="2669" y="5863"/>
                  </a:cubicBezTo>
                  <a:cubicBezTo>
                    <a:pt x="3069" y="6397"/>
                    <a:pt x="3469" y="6997"/>
                    <a:pt x="3803" y="7565"/>
                  </a:cubicBezTo>
                  <a:cubicBezTo>
                    <a:pt x="4036" y="8098"/>
                    <a:pt x="4370" y="8565"/>
                    <a:pt x="4737" y="9032"/>
                  </a:cubicBezTo>
                  <a:cubicBezTo>
                    <a:pt x="5337" y="9599"/>
                    <a:pt x="6672" y="9599"/>
                    <a:pt x="7205" y="9599"/>
                  </a:cubicBezTo>
                  <a:cubicBezTo>
                    <a:pt x="7572" y="9599"/>
                    <a:pt x="7906" y="9433"/>
                    <a:pt x="8006" y="9199"/>
                  </a:cubicBezTo>
                  <a:cubicBezTo>
                    <a:pt x="8139" y="8932"/>
                    <a:pt x="8139" y="8665"/>
                    <a:pt x="7973" y="8432"/>
                  </a:cubicBezTo>
                  <a:cubicBezTo>
                    <a:pt x="7572" y="7565"/>
                    <a:pt x="7205" y="6697"/>
                    <a:pt x="6905" y="5830"/>
                  </a:cubicBezTo>
                  <a:cubicBezTo>
                    <a:pt x="6805" y="5430"/>
                    <a:pt x="6672" y="5196"/>
                    <a:pt x="6638" y="5029"/>
                  </a:cubicBezTo>
                  <a:cubicBezTo>
                    <a:pt x="6505" y="4662"/>
                    <a:pt x="6371" y="2694"/>
                    <a:pt x="6338" y="1427"/>
                  </a:cubicBezTo>
                  <a:cubicBezTo>
                    <a:pt x="6338" y="1360"/>
                    <a:pt x="6271" y="1327"/>
                    <a:pt x="6238" y="1260"/>
                  </a:cubicBezTo>
                  <a:lnTo>
                    <a:pt x="4370" y="26"/>
                  </a:lnTo>
                  <a:cubicBezTo>
                    <a:pt x="4353" y="9"/>
                    <a:pt x="4320" y="1"/>
                    <a:pt x="4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934193" y="3958844"/>
              <a:ext cx="182259" cy="162524"/>
            </a:xfrm>
            <a:custGeom>
              <a:rect b="b" l="l" r="r" t="t"/>
              <a:pathLst>
                <a:path extrusionOk="0" h="7140" w="8007">
                  <a:moveTo>
                    <a:pt x="1101" y="1"/>
                  </a:moveTo>
                  <a:cubicBezTo>
                    <a:pt x="901" y="167"/>
                    <a:pt x="735" y="401"/>
                    <a:pt x="601" y="601"/>
                  </a:cubicBezTo>
                  <a:cubicBezTo>
                    <a:pt x="1" y="1635"/>
                    <a:pt x="1935" y="2669"/>
                    <a:pt x="2703" y="3503"/>
                  </a:cubicBezTo>
                  <a:cubicBezTo>
                    <a:pt x="3436" y="4337"/>
                    <a:pt x="4270" y="6105"/>
                    <a:pt x="4771" y="6639"/>
                  </a:cubicBezTo>
                  <a:cubicBezTo>
                    <a:pt x="5215" y="7113"/>
                    <a:pt x="6266" y="7140"/>
                    <a:pt x="6869" y="7140"/>
                  </a:cubicBezTo>
                  <a:cubicBezTo>
                    <a:pt x="6945" y="7140"/>
                    <a:pt x="7013" y="7139"/>
                    <a:pt x="7072" y="7139"/>
                  </a:cubicBezTo>
                  <a:cubicBezTo>
                    <a:pt x="7606" y="7139"/>
                    <a:pt x="8006" y="6806"/>
                    <a:pt x="7706" y="6305"/>
                  </a:cubicBezTo>
                  <a:cubicBezTo>
                    <a:pt x="4771" y="6172"/>
                    <a:pt x="4270" y="4070"/>
                    <a:pt x="3036" y="2603"/>
                  </a:cubicBezTo>
                  <a:cubicBezTo>
                    <a:pt x="2369" y="1769"/>
                    <a:pt x="1702" y="868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3232609" y="2903438"/>
              <a:ext cx="603639" cy="991648"/>
            </a:xfrm>
            <a:custGeom>
              <a:rect b="b" l="l" r="r" t="t"/>
              <a:pathLst>
                <a:path extrusionOk="0" h="43565" w="26519">
                  <a:moveTo>
                    <a:pt x="2001" y="0"/>
                  </a:moveTo>
                  <a:cubicBezTo>
                    <a:pt x="2001" y="0"/>
                    <a:pt x="1935" y="234"/>
                    <a:pt x="1835" y="501"/>
                  </a:cubicBezTo>
                  <a:cubicBezTo>
                    <a:pt x="1334" y="2035"/>
                    <a:pt x="0" y="6605"/>
                    <a:pt x="434" y="8339"/>
                  </a:cubicBezTo>
                  <a:cubicBezTo>
                    <a:pt x="934" y="10441"/>
                    <a:pt x="5404" y="14978"/>
                    <a:pt x="7806" y="17413"/>
                  </a:cubicBezTo>
                  <a:cubicBezTo>
                    <a:pt x="10107" y="19648"/>
                    <a:pt x="17312" y="23050"/>
                    <a:pt x="17312" y="23050"/>
                  </a:cubicBezTo>
                  <a:cubicBezTo>
                    <a:pt x="17312" y="23050"/>
                    <a:pt x="14177" y="31389"/>
                    <a:pt x="13476" y="33357"/>
                  </a:cubicBezTo>
                  <a:cubicBezTo>
                    <a:pt x="12742" y="35359"/>
                    <a:pt x="10141" y="42330"/>
                    <a:pt x="10141" y="42330"/>
                  </a:cubicBezTo>
                  <a:lnTo>
                    <a:pt x="12242" y="43565"/>
                  </a:lnTo>
                  <a:cubicBezTo>
                    <a:pt x="12242" y="43565"/>
                    <a:pt x="20915" y="31556"/>
                    <a:pt x="22650" y="29188"/>
                  </a:cubicBezTo>
                  <a:cubicBezTo>
                    <a:pt x="24417" y="26786"/>
                    <a:pt x="26519" y="23284"/>
                    <a:pt x="25919" y="22183"/>
                  </a:cubicBezTo>
                  <a:cubicBezTo>
                    <a:pt x="20248" y="12509"/>
                    <a:pt x="13476" y="7305"/>
                    <a:pt x="13476" y="7305"/>
                  </a:cubicBezTo>
                  <a:lnTo>
                    <a:pt x="14177" y="4470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3228034" y="2898317"/>
              <a:ext cx="618093" cy="1002096"/>
            </a:xfrm>
            <a:custGeom>
              <a:rect b="b" l="l" r="r" t="t"/>
              <a:pathLst>
                <a:path extrusionOk="0" h="44024" w="27154">
                  <a:moveTo>
                    <a:pt x="2336" y="525"/>
                  </a:moveTo>
                  <a:lnTo>
                    <a:pt x="14078" y="4862"/>
                  </a:lnTo>
                  <a:lnTo>
                    <a:pt x="13444" y="7497"/>
                  </a:lnTo>
                  <a:cubicBezTo>
                    <a:pt x="13444" y="7564"/>
                    <a:pt x="13444" y="7664"/>
                    <a:pt x="13511" y="7697"/>
                  </a:cubicBezTo>
                  <a:cubicBezTo>
                    <a:pt x="13544" y="7731"/>
                    <a:pt x="20249" y="13034"/>
                    <a:pt x="25853" y="22541"/>
                  </a:cubicBezTo>
                  <a:cubicBezTo>
                    <a:pt x="26386" y="23408"/>
                    <a:pt x="24652" y="26577"/>
                    <a:pt x="22650" y="29279"/>
                  </a:cubicBezTo>
                  <a:cubicBezTo>
                    <a:pt x="21016" y="31514"/>
                    <a:pt x="13377" y="42088"/>
                    <a:pt x="12343" y="43523"/>
                  </a:cubicBezTo>
                  <a:lnTo>
                    <a:pt x="10608" y="42455"/>
                  </a:lnTo>
                  <a:cubicBezTo>
                    <a:pt x="10975" y="41421"/>
                    <a:pt x="13210" y="35484"/>
                    <a:pt x="13944" y="33682"/>
                  </a:cubicBezTo>
                  <a:cubicBezTo>
                    <a:pt x="14645" y="31714"/>
                    <a:pt x="17714" y="23475"/>
                    <a:pt x="17780" y="23375"/>
                  </a:cubicBezTo>
                  <a:cubicBezTo>
                    <a:pt x="17814" y="23275"/>
                    <a:pt x="17714" y="23175"/>
                    <a:pt x="17647" y="23142"/>
                  </a:cubicBezTo>
                  <a:cubicBezTo>
                    <a:pt x="17547" y="23075"/>
                    <a:pt x="10442" y="19706"/>
                    <a:pt x="8207" y="17504"/>
                  </a:cubicBezTo>
                  <a:cubicBezTo>
                    <a:pt x="6372" y="15636"/>
                    <a:pt x="1435" y="10666"/>
                    <a:pt x="868" y="8531"/>
                  </a:cubicBezTo>
                  <a:cubicBezTo>
                    <a:pt x="468" y="6830"/>
                    <a:pt x="1836" y="2193"/>
                    <a:pt x="2269" y="826"/>
                  </a:cubicBezTo>
                  <a:cubicBezTo>
                    <a:pt x="2303" y="726"/>
                    <a:pt x="2303" y="625"/>
                    <a:pt x="2336" y="525"/>
                  </a:cubicBezTo>
                  <a:close/>
                  <a:moveTo>
                    <a:pt x="2207" y="0"/>
                  </a:moveTo>
                  <a:cubicBezTo>
                    <a:pt x="2177" y="0"/>
                    <a:pt x="2152" y="8"/>
                    <a:pt x="2136" y="25"/>
                  </a:cubicBezTo>
                  <a:cubicBezTo>
                    <a:pt x="2036" y="58"/>
                    <a:pt x="2002" y="92"/>
                    <a:pt x="2002" y="158"/>
                  </a:cubicBezTo>
                  <a:lnTo>
                    <a:pt x="1836" y="692"/>
                  </a:lnTo>
                  <a:cubicBezTo>
                    <a:pt x="1235" y="2493"/>
                    <a:pt x="1" y="6863"/>
                    <a:pt x="401" y="8598"/>
                  </a:cubicBezTo>
                  <a:cubicBezTo>
                    <a:pt x="902" y="10599"/>
                    <a:pt x="4671" y="14535"/>
                    <a:pt x="7873" y="17738"/>
                  </a:cubicBezTo>
                  <a:cubicBezTo>
                    <a:pt x="10008" y="19873"/>
                    <a:pt x="16146" y="22841"/>
                    <a:pt x="17247" y="23375"/>
                  </a:cubicBezTo>
                  <a:cubicBezTo>
                    <a:pt x="16813" y="24576"/>
                    <a:pt x="14144" y="31714"/>
                    <a:pt x="13477" y="33516"/>
                  </a:cubicBezTo>
                  <a:cubicBezTo>
                    <a:pt x="12777" y="35450"/>
                    <a:pt x="10141" y="42455"/>
                    <a:pt x="10141" y="42455"/>
                  </a:cubicBezTo>
                  <a:cubicBezTo>
                    <a:pt x="10075" y="42555"/>
                    <a:pt x="10141" y="42689"/>
                    <a:pt x="10208" y="42722"/>
                  </a:cubicBezTo>
                  <a:lnTo>
                    <a:pt x="12310" y="43990"/>
                  </a:lnTo>
                  <a:cubicBezTo>
                    <a:pt x="12343" y="44023"/>
                    <a:pt x="12376" y="44023"/>
                    <a:pt x="12410" y="44023"/>
                  </a:cubicBezTo>
                  <a:cubicBezTo>
                    <a:pt x="12476" y="44023"/>
                    <a:pt x="12543" y="44023"/>
                    <a:pt x="12610" y="43923"/>
                  </a:cubicBezTo>
                  <a:cubicBezTo>
                    <a:pt x="12677" y="43790"/>
                    <a:pt x="21283" y="31915"/>
                    <a:pt x="23017" y="29546"/>
                  </a:cubicBezTo>
                  <a:cubicBezTo>
                    <a:pt x="23718" y="28579"/>
                    <a:pt x="27154" y="23842"/>
                    <a:pt x="26286" y="22341"/>
                  </a:cubicBezTo>
                  <a:cubicBezTo>
                    <a:pt x="23017" y="16704"/>
                    <a:pt x="18848" y="11700"/>
                    <a:pt x="13944" y="7430"/>
                  </a:cubicBezTo>
                  <a:lnTo>
                    <a:pt x="14645" y="4762"/>
                  </a:lnTo>
                  <a:cubicBezTo>
                    <a:pt x="14678" y="4695"/>
                    <a:pt x="14578" y="4562"/>
                    <a:pt x="14511" y="4528"/>
                  </a:cubicBezTo>
                  <a:lnTo>
                    <a:pt x="2303" y="25"/>
                  </a:lnTo>
                  <a:cubicBezTo>
                    <a:pt x="2269" y="8"/>
                    <a:pt x="2236" y="0"/>
                    <a:pt x="2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3373076" y="2996059"/>
              <a:ext cx="142766" cy="53947"/>
            </a:xfrm>
            <a:custGeom>
              <a:rect b="b" l="l" r="r" t="t"/>
              <a:pathLst>
                <a:path extrusionOk="0" h="2370" w="6272">
                  <a:moveTo>
                    <a:pt x="2235" y="1"/>
                  </a:moveTo>
                  <a:cubicBezTo>
                    <a:pt x="1501" y="168"/>
                    <a:pt x="834" y="334"/>
                    <a:pt x="167" y="534"/>
                  </a:cubicBezTo>
                  <a:cubicBezTo>
                    <a:pt x="67" y="601"/>
                    <a:pt x="0" y="701"/>
                    <a:pt x="67" y="835"/>
                  </a:cubicBezTo>
                  <a:cubicBezTo>
                    <a:pt x="91" y="907"/>
                    <a:pt x="132" y="962"/>
                    <a:pt x="203" y="962"/>
                  </a:cubicBezTo>
                  <a:cubicBezTo>
                    <a:pt x="231" y="962"/>
                    <a:pt x="263" y="953"/>
                    <a:pt x="300" y="935"/>
                  </a:cubicBezTo>
                  <a:cubicBezTo>
                    <a:pt x="934" y="735"/>
                    <a:pt x="1601" y="568"/>
                    <a:pt x="2235" y="434"/>
                  </a:cubicBezTo>
                  <a:cubicBezTo>
                    <a:pt x="2602" y="668"/>
                    <a:pt x="4503" y="1569"/>
                    <a:pt x="5938" y="2336"/>
                  </a:cubicBezTo>
                  <a:lnTo>
                    <a:pt x="6004" y="2369"/>
                  </a:lnTo>
                  <a:cubicBezTo>
                    <a:pt x="6038" y="2369"/>
                    <a:pt x="6138" y="2336"/>
                    <a:pt x="6238" y="2202"/>
                  </a:cubicBezTo>
                  <a:cubicBezTo>
                    <a:pt x="6271" y="2069"/>
                    <a:pt x="6238" y="1935"/>
                    <a:pt x="6138" y="1902"/>
                  </a:cubicBezTo>
                  <a:cubicBezTo>
                    <a:pt x="4570" y="1068"/>
                    <a:pt x="2402" y="1"/>
                    <a:pt x="2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3334335" y="2985770"/>
              <a:ext cx="98744" cy="19439"/>
            </a:xfrm>
            <a:custGeom>
              <a:rect b="b" l="l" r="r" t="t"/>
              <a:pathLst>
                <a:path extrusionOk="0" h="854" w="4338">
                  <a:moveTo>
                    <a:pt x="3392" y="0"/>
                  </a:moveTo>
                  <a:cubicBezTo>
                    <a:pt x="2307" y="0"/>
                    <a:pt x="1226" y="127"/>
                    <a:pt x="168" y="453"/>
                  </a:cubicBezTo>
                  <a:cubicBezTo>
                    <a:pt x="34" y="486"/>
                    <a:pt x="1" y="553"/>
                    <a:pt x="1" y="686"/>
                  </a:cubicBezTo>
                  <a:cubicBezTo>
                    <a:pt x="34" y="820"/>
                    <a:pt x="134" y="853"/>
                    <a:pt x="268" y="853"/>
                  </a:cubicBezTo>
                  <a:lnTo>
                    <a:pt x="334" y="853"/>
                  </a:lnTo>
                  <a:cubicBezTo>
                    <a:pt x="1302" y="584"/>
                    <a:pt x="2334" y="424"/>
                    <a:pt x="3378" y="424"/>
                  </a:cubicBezTo>
                  <a:cubicBezTo>
                    <a:pt x="3631" y="424"/>
                    <a:pt x="3884" y="433"/>
                    <a:pt x="4137" y="453"/>
                  </a:cubicBezTo>
                  <a:cubicBezTo>
                    <a:pt x="4271" y="453"/>
                    <a:pt x="4337" y="353"/>
                    <a:pt x="4337" y="219"/>
                  </a:cubicBezTo>
                  <a:cubicBezTo>
                    <a:pt x="4337" y="119"/>
                    <a:pt x="4271" y="19"/>
                    <a:pt x="4137" y="19"/>
                  </a:cubicBezTo>
                  <a:cubicBezTo>
                    <a:pt x="3889" y="7"/>
                    <a:pt x="3640" y="0"/>
                    <a:pt x="3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3390535" y="3866224"/>
              <a:ext cx="220204" cy="157198"/>
            </a:xfrm>
            <a:custGeom>
              <a:rect b="b" l="l" r="r" t="t"/>
              <a:pathLst>
                <a:path extrusionOk="0" h="6906" w="9674">
                  <a:moveTo>
                    <a:pt x="3203" y="0"/>
                  </a:moveTo>
                  <a:cubicBezTo>
                    <a:pt x="3203" y="0"/>
                    <a:pt x="167" y="1868"/>
                    <a:pt x="67" y="2835"/>
                  </a:cubicBezTo>
                  <a:cubicBezTo>
                    <a:pt x="0" y="3803"/>
                    <a:pt x="501" y="4070"/>
                    <a:pt x="1735" y="4837"/>
                  </a:cubicBezTo>
                  <a:cubicBezTo>
                    <a:pt x="3002" y="5571"/>
                    <a:pt x="4370" y="6905"/>
                    <a:pt x="4870" y="6905"/>
                  </a:cubicBezTo>
                  <a:lnTo>
                    <a:pt x="9040" y="6905"/>
                  </a:lnTo>
                  <a:cubicBezTo>
                    <a:pt x="9040" y="6905"/>
                    <a:pt x="9674" y="6838"/>
                    <a:pt x="9674" y="6405"/>
                  </a:cubicBezTo>
                  <a:cubicBezTo>
                    <a:pt x="9674" y="6004"/>
                    <a:pt x="6738" y="4537"/>
                    <a:pt x="6738" y="4537"/>
                  </a:cubicBezTo>
                  <a:lnTo>
                    <a:pt x="5271" y="130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3385209" y="3862604"/>
              <a:ext cx="230106" cy="166121"/>
            </a:xfrm>
            <a:custGeom>
              <a:rect b="b" l="l" r="r" t="t"/>
              <a:pathLst>
                <a:path extrusionOk="0" h="7298" w="10109">
                  <a:moveTo>
                    <a:pt x="3437" y="459"/>
                  </a:moveTo>
                  <a:lnTo>
                    <a:pt x="5405" y="1660"/>
                  </a:lnTo>
                  <a:lnTo>
                    <a:pt x="6806" y="4829"/>
                  </a:lnTo>
                  <a:cubicBezTo>
                    <a:pt x="6806" y="4862"/>
                    <a:pt x="6872" y="4862"/>
                    <a:pt x="6906" y="4896"/>
                  </a:cubicBezTo>
                  <a:cubicBezTo>
                    <a:pt x="8140" y="5530"/>
                    <a:pt x="9608" y="6364"/>
                    <a:pt x="9708" y="6564"/>
                  </a:cubicBezTo>
                  <a:cubicBezTo>
                    <a:pt x="9708" y="6831"/>
                    <a:pt x="9274" y="6897"/>
                    <a:pt x="9274" y="6897"/>
                  </a:cubicBezTo>
                  <a:lnTo>
                    <a:pt x="5104" y="6897"/>
                  </a:lnTo>
                  <a:cubicBezTo>
                    <a:pt x="4904" y="6897"/>
                    <a:pt x="4271" y="6397"/>
                    <a:pt x="3737" y="5997"/>
                  </a:cubicBezTo>
                  <a:cubicBezTo>
                    <a:pt x="3236" y="5563"/>
                    <a:pt x="2703" y="5163"/>
                    <a:pt x="2102" y="4829"/>
                  </a:cubicBezTo>
                  <a:cubicBezTo>
                    <a:pt x="801" y="4062"/>
                    <a:pt x="434" y="3828"/>
                    <a:pt x="501" y="3028"/>
                  </a:cubicBezTo>
                  <a:cubicBezTo>
                    <a:pt x="568" y="2461"/>
                    <a:pt x="2302" y="1160"/>
                    <a:pt x="3437" y="459"/>
                  </a:cubicBezTo>
                  <a:close/>
                  <a:moveTo>
                    <a:pt x="3466" y="1"/>
                  </a:moveTo>
                  <a:cubicBezTo>
                    <a:pt x="3428" y="1"/>
                    <a:pt x="3387" y="9"/>
                    <a:pt x="3337" y="26"/>
                  </a:cubicBezTo>
                  <a:cubicBezTo>
                    <a:pt x="3070" y="226"/>
                    <a:pt x="268" y="1994"/>
                    <a:pt x="134" y="2994"/>
                  </a:cubicBezTo>
                  <a:cubicBezTo>
                    <a:pt x="1" y="4062"/>
                    <a:pt x="635" y="4395"/>
                    <a:pt x="1902" y="5163"/>
                  </a:cubicBezTo>
                  <a:cubicBezTo>
                    <a:pt x="2436" y="5496"/>
                    <a:pt x="2970" y="5863"/>
                    <a:pt x="3470" y="6297"/>
                  </a:cubicBezTo>
                  <a:cubicBezTo>
                    <a:pt x="4271" y="6897"/>
                    <a:pt x="4771" y="7298"/>
                    <a:pt x="5104" y="7298"/>
                  </a:cubicBezTo>
                  <a:lnTo>
                    <a:pt x="9307" y="7298"/>
                  </a:lnTo>
                  <a:cubicBezTo>
                    <a:pt x="9608" y="7231"/>
                    <a:pt x="10108" y="7031"/>
                    <a:pt x="10108" y="6564"/>
                  </a:cubicBezTo>
                  <a:cubicBezTo>
                    <a:pt x="10108" y="6197"/>
                    <a:pt x="9107" y="5530"/>
                    <a:pt x="7139" y="4529"/>
                  </a:cubicBezTo>
                  <a:lnTo>
                    <a:pt x="5738" y="1360"/>
                  </a:lnTo>
                  <a:cubicBezTo>
                    <a:pt x="5738" y="1327"/>
                    <a:pt x="5672" y="1293"/>
                    <a:pt x="5638" y="1293"/>
                  </a:cubicBezTo>
                  <a:lnTo>
                    <a:pt x="3570" y="26"/>
                  </a:lnTo>
                  <a:cubicBezTo>
                    <a:pt x="3537" y="9"/>
                    <a:pt x="3503" y="1"/>
                    <a:pt x="3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3390535" y="3918600"/>
              <a:ext cx="220204" cy="104821"/>
            </a:xfrm>
            <a:custGeom>
              <a:rect b="b" l="l" r="r" t="t"/>
              <a:pathLst>
                <a:path extrusionOk="0" h="4605" w="9674">
                  <a:moveTo>
                    <a:pt x="367" y="1"/>
                  </a:moveTo>
                  <a:cubicBezTo>
                    <a:pt x="234" y="134"/>
                    <a:pt x="134" y="334"/>
                    <a:pt x="67" y="534"/>
                  </a:cubicBezTo>
                  <a:cubicBezTo>
                    <a:pt x="0" y="1435"/>
                    <a:pt x="501" y="1769"/>
                    <a:pt x="1735" y="2536"/>
                  </a:cubicBezTo>
                  <a:cubicBezTo>
                    <a:pt x="3002" y="3270"/>
                    <a:pt x="4337" y="4604"/>
                    <a:pt x="4870" y="4604"/>
                  </a:cubicBezTo>
                  <a:lnTo>
                    <a:pt x="9040" y="4604"/>
                  </a:lnTo>
                  <a:cubicBezTo>
                    <a:pt x="9040" y="4604"/>
                    <a:pt x="9674" y="4537"/>
                    <a:pt x="9674" y="4104"/>
                  </a:cubicBezTo>
                  <a:lnTo>
                    <a:pt x="9674" y="4070"/>
                  </a:lnTo>
                  <a:cubicBezTo>
                    <a:pt x="8440" y="4004"/>
                    <a:pt x="7205" y="3870"/>
                    <a:pt x="6038" y="3603"/>
                  </a:cubicBezTo>
                  <a:cubicBezTo>
                    <a:pt x="3536" y="3103"/>
                    <a:pt x="4403" y="2769"/>
                    <a:pt x="3036" y="1535"/>
                  </a:cubicBezTo>
                  <a:cubicBezTo>
                    <a:pt x="2235" y="835"/>
                    <a:pt x="1335" y="334"/>
                    <a:pt x="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3254620" y="2374142"/>
              <a:ext cx="489007" cy="639399"/>
            </a:xfrm>
            <a:custGeom>
              <a:rect b="b" l="l" r="r" t="t"/>
              <a:pathLst>
                <a:path extrusionOk="0" h="28090" w="21483">
                  <a:moveTo>
                    <a:pt x="14294" y="0"/>
                  </a:moveTo>
                  <a:cubicBezTo>
                    <a:pt x="14255" y="0"/>
                    <a:pt x="14216" y="1"/>
                    <a:pt x="14177" y="3"/>
                  </a:cubicBezTo>
                  <a:cubicBezTo>
                    <a:pt x="12209" y="370"/>
                    <a:pt x="10374" y="1237"/>
                    <a:pt x="8873" y="2572"/>
                  </a:cubicBezTo>
                  <a:cubicBezTo>
                    <a:pt x="6672" y="4707"/>
                    <a:pt x="5204" y="7742"/>
                    <a:pt x="5104" y="9143"/>
                  </a:cubicBezTo>
                  <a:cubicBezTo>
                    <a:pt x="4971" y="10544"/>
                    <a:pt x="3036" y="17316"/>
                    <a:pt x="2335" y="18683"/>
                  </a:cubicBezTo>
                  <a:cubicBezTo>
                    <a:pt x="1635" y="20051"/>
                    <a:pt x="0" y="22486"/>
                    <a:pt x="1034" y="23820"/>
                  </a:cubicBezTo>
                  <a:cubicBezTo>
                    <a:pt x="1602" y="24487"/>
                    <a:pt x="12443" y="28090"/>
                    <a:pt x="13477" y="28090"/>
                  </a:cubicBezTo>
                  <a:cubicBezTo>
                    <a:pt x="14544" y="28090"/>
                    <a:pt x="14878" y="27089"/>
                    <a:pt x="15011" y="26522"/>
                  </a:cubicBezTo>
                  <a:cubicBezTo>
                    <a:pt x="15145" y="25922"/>
                    <a:pt x="16479" y="20418"/>
                    <a:pt x="17546" y="18416"/>
                  </a:cubicBezTo>
                  <a:cubicBezTo>
                    <a:pt x="18647" y="16415"/>
                    <a:pt x="21015" y="15081"/>
                    <a:pt x="21316" y="10411"/>
                  </a:cubicBezTo>
                  <a:cubicBezTo>
                    <a:pt x="21482" y="7675"/>
                    <a:pt x="20815" y="4907"/>
                    <a:pt x="19348" y="2538"/>
                  </a:cubicBezTo>
                  <a:cubicBezTo>
                    <a:pt x="19446" y="2538"/>
                    <a:pt x="16364" y="0"/>
                    <a:pt x="14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3252344" y="2370340"/>
              <a:ext cx="496587" cy="649278"/>
            </a:xfrm>
            <a:custGeom>
              <a:rect b="b" l="l" r="r" t="t"/>
              <a:pathLst>
                <a:path extrusionOk="0" h="28524" w="21816">
                  <a:moveTo>
                    <a:pt x="14393" y="369"/>
                  </a:moveTo>
                  <a:cubicBezTo>
                    <a:pt x="16293" y="369"/>
                    <a:pt x="19084" y="2609"/>
                    <a:pt x="19314" y="2839"/>
                  </a:cubicBezTo>
                  <a:cubicBezTo>
                    <a:pt x="20715" y="5174"/>
                    <a:pt x="21382" y="7876"/>
                    <a:pt x="21182" y="10578"/>
                  </a:cubicBezTo>
                  <a:cubicBezTo>
                    <a:pt x="21015" y="13880"/>
                    <a:pt x="19781" y="15515"/>
                    <a:pt x="18647" y="16882"/>
                  </a:cubicBezTo>
                  <a:cubicBezTo>
                    <a:pt x="18180" y="17383"/>
                    <a:pt x="17813" y="17950"/>
                    <a:pt x="17479" y="18550"/>
                  </a:cubicBezTo>
                  <a:cubicBezTo>
                    <a:pt x="16445" y="20518"/>
                    <a:pt x="15144" y="25822"/>
                    <a:pt x="14944" y="26689"/>
                  </a:cubicBezTo>
                  <a:cubicBezTo>
                    <a:pt x="14744" y="27657"/>
                    <a:pt x="14277" y="28090"/>
                    <a:pt x="13610" y="28090"/>
                  </a:cubicBezTo>
                  <a:cubicBezTo>
                    <a:pt x="12476" y="28090"/>
                    <a:pt x="1802" y="24421"/>
                    <a:pt x="1368" y="23887"/>
                  </a:cubicBezTo>
                  <a:cubicBezTo>
                    <a:pt x="534" y="22853"/>
                    <a:pt x="1535" y="20985"/>
                    <a:pt x="2269" y="19651"/>
                  </a:cubicBezTo>
                  <a:cubicBezTo>
                    <a:pt x="2435" y="19384"/>
                    <a:pt x="2569" y="19184"/>
                    <a:pt x="2636" y="18984"/>
                  </a:cubicBezTo>
                  <a:cubicBezTo>
                    <a:pt x="3369" y="17549"/>
                    <a:pt x="5271" y="10744"/>
                    <a:pt x="5404" y="9343"/>
                  </a:cubicBezTo>
                  <a:cubicBezTo>
                    <a:pt x="5538" y="8043"/>
                    <a:pt x="6905" y="5074"/>
                    <a:pt x="9140" y="2905"/>
                  </a:cubicBezTo>
                  <a:cubicBezTo>
                    <a:pt x="11242" y="904"/>
                    <a:pt x="14110" y="404"/>
                    <a:pt x="14311" y="370"/>
                  </a:cubicBezTo>
                  <a:cubicBezTo>
                    <a:pt x="14338" y="369"/>
                    <a:pt x="14365" y="369"/>
                    <a:pt x="14393" y="369"/>
                  </a:cubicBezTo>
                  <a:close/>
                  <a:moveTo>
                    <a:pt x="14400" y="1"/>
                  </a:moveTo>
                  <a:cubicBezTo>
                    <a:pt x="14359" y="1"/>
                    <a:pt x="14318" y="2"/>
                    <a:pt x="14277" y="3"/>
                  </a:cubicBezTo>
                  <a:lnTo>
                    <a:pt x="14244" y="3"/>
                  </a:lnTo>
                  <a:cubicBezTo>
                    <a:pt x="12242" y="370"/>
                    <a:pt x="10341" y="1304"/>
                    <a:pt x="8840" y="2672"/>
                  </a:cubicBezTo>
                  <a:cubicBezTo>
                    <a:pt x="6738" y="4707"/>
                    <a:pt x="5104" y="7809"/>
                    <a:pt x="4971" y="9343"/>
                  </a:cubicBezTo>
                  <a:cubicBezTo>
                    <a:pt x="4870" y="10678"/>
                    <a:pt x="2969" y="17416"/>
                    <a:pt x="2269" y="18817"/>
                  </a:cubicBezTo>
                  <a:cubicBezTo>
                    <a:pt x="2135" y="19017"/>
                    <a:pt x="2002" y="19217"/>
                    <a:pt x="1902" y="19484"/>
                  </a:cubicBezTo>
                  <a:cubicBezTo>
                    <a:pt x="1101" y="20918"/>
                    <a:pt x="0" y="22886"/>
                    <a:pt x="1034" y="24187"/>
                  </a:cubicBezTo>
                  <a:cubicBezTo>
                    <a:pt x="1635" y="24921"/>
                    <a:pt x="12576" y="28524"/>
                    <a:pt x="13610" y="28524"/>
                  </a:cubicBezTo>
                  <a:cubicBezTo>
                    <a:pt x="14544" y="28524"/>
                    <a:pt x="15111" y="27923"/>
                    <a:pt x="15311" y="26756"/>
                  </a:cubicBezTo>
                  <a:cubicBezTo>
                    <a:pt x="15478" y="25889"/>
                    <a:pt x="16779" y="20618"/>
                    <a:pt x="17813" y="18717"/>
                  </a:cubicBezTo>
                  <a:cubicBezTo>
                    <a:pt x="18147" y="18183"/>
                    <a:pt x="18514" y="17616"/>
                    <a:pt x="18947" y="17116"/>
                  </a:cubicBezTo>
                  <a:cubicBezTo>
                    <a:pt x="20081" y="15748"/>
                    <a:pt x="21416" y="14047"/>
                    <a:pt x="21616" y="10611"/>
                  </a:cubicBezTo>
                  <a:cubicBezTo>
                    <a:pt x="21816" y="7842"/>
                    <a:pt x="21115" y="5040"/>
                    <a:pt x="19648" y="2605"/>
                  </a:cubicBezTo>
                  <a:lnTo>
                    <a:pt x="19614" y="2572"/>
                  </a:lnTo>
                  <a:cubicBezTo>
                    <a:pt x="19483" y="2474"/>
                    <a:pt x="16528" y="1"/>
                    <a:pt x="14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3520373" y="2625531"/>
              <a:ext cx="156424" cy="19007"/>
            </a:xfrm>
            <a:custGeom>
              <a:rect b="b" l="l" r="r" t="t"/>
              <a:pathLst>
                <a:path extrusionOk="0" h="835" w="6872">
                  <a:moveTo>
                    <a:pt x="234" y="0"/>
                  </a:moveTo>
                  <a:cubicBezTo>
                    <a:pt x="134" y="0"/>
                    <a:pt x="34" y="34"/>
                    <a:pt x="0" y="167"/>
                  </a:cubicBezTo>
                  <a:cubicBezTo>
                    <a:pt x="0" y="301"/>
                    <a:pt x="34" y="367"/>
                    <a:pt x="167" y="434"/>
                  </a:cubicBezTo>
                  <a:cubicBezTo>
                    <a:pt x="1335" y="701"/>
                    <a:pt x="2502" y="834"/>
                    <a:pt x="3703" y="834"/>
                  </a:cubicBezTo>
                  <a:cubicBezTo>
                    <a:pt x="4704" y="834"/>
                    <a:pt x="5704" y="768"/>
                    <a:pt x="6672" y="501"/>
                  </a:cubicBezTo>
                  <a:cubicBezTo>
                    <a:pt x="6805" y="467"/>
                    <a:pt x="6872" y="367"/>
                    <a:pt x="6839" y="267"/>
                  </a:cubicBezTo>
                  <a:cubicBezTo>
                    <a:pt x="6813" y="163"/>
                    <a:pt x="6746" y="79"/>
                    <a:pt x="6654" y="79"/>
                  </a:cubicBezTo>
                  <a:cubicBezTo>
                    <a:pt x="6629" y="79"/>
                    <a:pt x="6601" y="86"/>
                    <a:pt x="6572" y="101"/>
                  </a:cubicBezTo>
                  <a:cubicBezTo>
                    <a:pt x="5617" y="285"/>
                    <a:pt x="4641" y="378"/>
                    <a:pt x="3661" y="378"/>
                  </a:cubicBezTo>
                  <a:cubicBezTo>
                    <a:pt x="2516" y="378"/>
                    <a:pt x="1365" y="252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3482405" y="2631039"/>
              <a:ext cx="151120" cy="55267"/>
            </a:xfrm>
            <a:custGeom>
              <a:rect b="b" l="l" r="r" t="t"/>
              <a:pathLst>
                <a:path extrusionOk="0" h="2428" w="6639">
                  <a:moveTo>
                    <a:pt x="242" y="0"/>
                  </a:moveTo>
                  <a:cubicBezTo>
                    <a:pt x="178" y="0"/>
                    <a:pt x="121" y="45"/>
                    <a:pt x="101" y="125"/>
                  </a:cubicBezTo>
                  <a:cubicBezTo>
                    <a:pt x="1" y="259"/>
                    <a:pt x="34" y="392"/>
                    <a:pt x="167" y="426"/>
                  </a:cubicBezTo>
                  <a:cubicBezTo>
                    <a:pt x="2102" y="1460"/>
                    <a:pt x="4170" y="2194"/>
                    <a:pt x="6338" y="2427"/>
                  </a:cubicBezTo>
                  <a:cubicBezTo>
                    <a:pt x="6472" y="2427"/>
                    <a:pt x="6605" y="2360"/>
                    <a:pt x="6639" y="2227"/>
                  </a:cubicBezTo>
                  <a:cubicBezTo>
                    <a:pt x="6639" y="2093"/>
                    <a:pt x="6539" y="2027"/>
                    <a:pt x="6438" y="2027"/>
                  </a:cubicBezTo>
                  <a:cubicBezTo>
                    <a:pt x="3370" y="1760"/>
                    <a:pt x="468" y="92"/>
                    <a:pt x="401" y="92"/>
                  </a:cubicBezTo>
                  <a:lnTo>
                    <a:pt x="367" y="59"/>
                  </a:lnTo>
                  <a:cubicBezTo>
                    <a:pt x="328" y="19"/>
                    <a:pt x="28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592507" y="2749996"/>
              <a:ext cx="48621" cy="35009"/>
            </a:xfrm>
            <a:custGeom>
              <a:rect b="b" l="l" r="r" t="t"/>
              <a:pathLst>
                <a:path extrusionOk="0" h="1538" w="2136">
                  <a:moveTo>
                    <a:pt x="1866" y="0"/>
                  </a:moveTo>
                  <a:cubicBezTo>
                    <a:pt x="1829" y="0"/>
                    <a:pt x="1794" y="11"/>
                    <a:pt x="1768" y="36"/>
                  </a:cubicBezTo>
                  <a:cubicBezTo>
                    <a:pt x="1235" y="470"/>
                    <a:pt x="701" y="837"/>
                    <a:pt x="134" y="1171"/>
                  </a:cubicBezTo>
                  <a:cubicBezTo>
                    <a:pt x="0" y="1237"/>
                    <a:pt x="0" y="1371"/>
                    <a:pt x="34" y="1471"/>
                  </a:cubicBezTo>
                  <a:cubicBezTo>
                    <a:pt x="100" y="1504"/>
                    <a:pt x="134" y="1537"/>
                    <a:pt x="200" y="1537"/>
                  </a:cubicBezTo>
                  <a:cubicBezTo>
                    <a:pt x="267" y="1537"/>
                    <a:pt x="301" y="1537"/>
                    <a:pt x="334" y="1504"/>
                  </a:cubicBezTo>
                  <a:cubicBezTo>
                    <a:pt x="934" y="1171"/>
                    <a:pt x="1468" y="804"/>
                    <a:pt x="2002" y="370"/>
                  </a:cubicBezTo>
                  <a:cubicBezTo>
                    <a:pt x="2068" y="303"/>
                    <a:pt x="2135" y="170"/>
                    <a:pt x="2035" y="70"/>
                  </a:cubicBezTo>
                  <a:cubicBezTo>
                    <a:pt x="1994" y="29"/>
                    <a:pt x="1927" y="0"/>
                    <a:pt x="1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3350291" y="2796090"/>
              <a:ext cx="216426" cy="92188"/>
            </a:xfrm>
            <a:custGeom>
              <a:rect b="b" l="l" r="r" t="t"/>
              <a:pathLst>
                <a:path extrusionOk="0" h="4050" w="9508">
                  <a:moveTo>
                    <a:pt x="9258" y="0"/>
                  </a:moveTo>
                  <a:cubicBezTo>
                    <a:pt x="9228" y="0"/>
                    <a:pt x="9199" y="4"/>
                    <a:pt x="9174" y="13"/>
                  </a:cubicBezTo>
                  <a:cubicBezTo>
                    <a:pt x="6305" y="1481"/>
                    <a:pt x="3269" y="2681"/>
                    <a:pt x="167" y="3649"/>
                  </a:cubicBezTo>
                  <a:cubicBezTo>
                    <a:pt x="67" y="3682"/>
                    <a:pt x="0" y="3782"/>
                    <a:pt x="0" y="3882"/>
                  </a:cubicBezTo>
                  <a:cubicBezTo>
                    <a:pt x="67" y="4016"/>
                    <a:pt x="134" y="4049"/>
                    <a:pt x="267" y="4049"/>
                  </a:cubicBezTo>
                  <a:lnTo>
                    <a:pt x="301" y="4049"/>
                  </a:lnTo>
                  <a:cubicBezTo>
                    <a:pt x="3436" y="3115"/>
                    <a:pt x="6472" y="1847"/>
                    <a:pt x="9407" y="380"/>
                  </a:cubicBezTo>
                  <a:cubicBezTo>
                    <a:pt x="9474" y="313"/>
                    <a:pt x="9507" y="180"/>
                    <a:pt x="9474" y="113"/>
                  </a:cubicBezTo>
                  <a:cubicBezTo>
                    <a:pt x="9449" y="38"/>
                    <a:pt x="9349" y="0"/>
                    <a:pt x="9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306246" y="2888096"/>
              <a:ext cx="24333" cy="14591"/>
            </a:xfrm>
            <a:custGeom>
              <a:rect b="b" l="l" r="r" t="t"/>
              <a:pathLst>
                <a:path extrusionOk="0" h="641" w="1069">
                  <a:moveTo>
                    <a:pt x="821" y="0"/>
                  </a:moveTo>
                  <a:cubicBezTo>
                    <a:pt x="804" y="0"/>
                    <a:pt x="786" y="3"/>
                    <a:pt x="768" y="7"/>
                  </a:cubicBezTo>
                  <a:cubicBezTo>
                    <a:pt x="401" y="140"/>
                    <a:pt x="167" y="174"/>
                    <a:pt x="167" y="174"/>
                  </a:cubicBezTo>
                  <a:cubicBezTo>
                    <a:pt x="67" y="241"/>
                    <a:pt x="1" y="307"/>
                    <a:pt x="34" y="441"/>
                  </a:cubicBezTo>
                  <a:cubicBezTo>
                    <a:pt x="67" y="574"/>
                    <a:pt x="167" y="607"/>
                    <a:pt x="234" y="607"/>
                  </a:cubicBezTo>
                  <a:lnTo>
                    <a:pt x="201" y="641"/>
                  </a:lnTo>
                  <a:lnTo>
                    <a:pt x="868" y="441"/>
                  </a:lnTo>
                  <a:cubicBezTo>
                    <a:pt x="1001" y="441"/>
                    <a:pt x="1068" y="307"/>
                    <a:pt x="1035" y="174"/>
                  </a:cubicBezTo>
                  <a:cubicBezTo>
                    <a:pt x="1035" y="87"/>
                    <a:pt x="935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348766" y="2852268"/>
              <a:ext cx="152645" cy="72453"/>
            </a:xfrm>
            <a:custGeom>
              <a:rect b="b" l="l" r="r" t="t"/>
              <a:pathLst>
                <a:path extrusionOk="0" h="3183" w="6706">
                  <a:moveTo>
                    <a:pt x="6452" y="0"/>
                  </a:moveTo>
                  <a:cubicBezTo>
                    <a:pt x="6426" y="0"/>
                    <a:pt x="6399" y="4"/>
                    <a:pt x="6372" y="13"/>
                  </a:cubicBezTo>
                  <a:cubicBezTo>
                    <a:pt x="4370" y="1047"/>
                    <a:pt x="2302" y="1981"/>
                    <a:pt x="167" y="2749"/>
                  </a:cubicBezTo>
                  <a:cubicBezTo>
                    <a:pt x="34" y="2815"/>
                    <a:pt x="1" y="2882"/>
                    <a:pt x="1" y="3015"/>
                  </a:cubicBezTo>
                  <a:cubicBezTo>
                    <a:pt x="34" y="3149"/>
                    <a:pt x="134" y="3182"/>
                    <a:pt x="234" y="3182"/>
                  </a:cubicBezTo>
                  <a:lnTo>
                    <a:pt x="334" y="3182"/>
                  </a:lnTo>
                  <a:cubicBezTo>
                    <a:pt x="2469" y="2348"/>
                    <a:pt x="4537" y="1414"/>
                    <a:pt x="6572" y="380"/>
                  </a:cubicBezTo>
                  <a:cubicBezTo>
                    <a:pt x="6672" y="313"/>
                    <a:pt x="6705" y="180"/>
                    <a:pt x="6672" y="80"/>
                  </a:cubicBezTo>
                  <a:cubicBezTo>
                    <a:pt x="6599" y="31"/>
                    <a:pt x="6526" y="0"/>
                    <a:pt x="6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136164" y="2249289"/>
              <a:ext cx="726670" cy="297506"/>
            </a:xfrm>
            <a:custGeom>
              <a:rect b="b" l="l" r="r" t="t"/>
              <a:pathLst>
                <a:path extrusionOk="0" h="13070" w="31924">
                  <a:moveTo>
                    <a:pt x="5040" y="0"/>
                  </a:moveTo>
                  <a:cubicBezTo>
                    <a:pt x="2883" y="0"/>
                    <a:pt x="1" y="451"/>
                    <a:pt x="1" y="451"/>
                  </a:cubicBezTo>
                  <a:lnTo>
                    <a:pt x="3403" y="2686"/>
                  </a:lnTo>
                  <a:cubicBezTo>
                    <a:pt x="3403" y="2686"/>
                    <a:pt x="8974" y="4020"/>
                    <a:pt x="11042" y="4020"/>
                  </a:cubicBezTo>
                  <a:cubicBezTo>
                    <a:pt x="12443" y="4020"/>
                    <a:pt x="13696" y="3620"/>
                    <a:pt x="15215" y="3620"/>
                  </a:cubicBezTo>
                  <a:cubicBezTo>
                    <a:pt x="15975" y="3620"/>
                    <a:pt x="16802" y="3720"/>
                    <a:pt x="17747" y="4020"/>
                  </a:cubicBezTo>
                  <a:cubicBezTo>
                    <a:pt x="20582" y="4888"/>
                    <a:pt x="24185" y="5822"/>
                    <a:pt x="26420" y="6856"/>
                  </a:cubicBezTo>
                  <a:cubicBezTo>
                    <a:pt x="28688" y="7890"/>
                    <a:pt x="30489" y="8490"/>
                    <a:pt x="30489" y="9858"/>
                  </a:cubicBezTo>
                  <a:cubicBezTo>
                    <a:pt x="30489" y="11192"/>
                    <a:pt x="28087" y="12393"/>
                    <a:pt x="27654" y="12393"/>
                  </a:cubicBezTo>
                  <a:cubicBezTo>
                    <a:pt x="27187" y="12393"/>
                    <a:pt x="26153" y="8824"/>
                    <a:pt x="24985" y="8524"/>
                  </a:cubicBezTo>
                  <a:cubicBezTo>
                    <a:pt x="24984" y="8524"/>
                    <a:pt x="24981" y="8525"/>
                    <a:pt x="24978" y="8525"/>
                  </a:cubicBezTo>
                  <a:cubicBezTo>
                    <a:pt x="24921" y="8525"/>
                    <a:pt x="24596" y="8388"/>
                    <a:pt x="24314" y="8388"/>
                  </a:cubicBezTo>
                  <a:cubicBezTo>
                    <a:pt x="23975" y="8388"/>
                    <a:pt x="23698" y="8586"/>
                    <a:pt x="24018" y="9458"/>
                  </a:cubicBezTo>
                  <a:cubicBezTo>
                    <a:pt x="24018" y="9458"/>
                    <a:pt x="25219" y="12727"/>
                    <a:pt x="26086" y="13027"/>
                  </a:cubicBezTo>
                  <a:cubicBezTo>
                    <a:pt x="26171" y="13055"/>
                    <a:pt x="26284" y="13069"/>
                    <a:pt x="26420" y="13069"/>
                  </a:cubicBezTo>
                  <a:cubicBezTo>
                    <a:pt x="27718" y="13069"/>
                    <a:pt x="31067" y="11807"/>
                    <a:pt x="31490" y="10025"/>
                  </a:cubicBezTo>
                  <a:cubicBezTo>
                    <a:pt x="31923" y="8123"/>
                    <a:pt x="25652" y="4954"/>
                    <a:pt x="24018" y="4187"/>
                  </a:cubicBezTo>
                  <a:cubicBezTo>
                    <a:pt x="22383" y="3453"/>
                    <a:pt x="17146" y="3153"/>
                    <a:pt x="14177" y="2686"/>
                  </a:cubicBezTo>
                  <a:cubicBezTo>
                    <a:pt x="11175" y="2219"/>
                    <a:pt x="8507" y="618"/>
                    <a:pt x="6705" y="151"/>
                  </a:cubicBezTo>
                  <a:cubicBezTo>
                    <a:pt x="6285" y="42"/>
                    <a:pt x="5696" y="0"/>
                    <a:pt x="5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132363" y="2246148"/>
              <a:ext cx="739576" cy="305746"/>
            </a:xfrm>
            <a:custGeom>
              <a:rect b="b" l="l" r="r" t="t"/>
              <a:pathLst>
                <a:path extrusionOk="0" h="13432" w="32491">
                  <a:moveTo>
                    <a:pt x="5265" y="427"/>
                  </a:moveTo>
                  <a:cubicBezTo>
                    <a:pt x="5873" y="427"/>
                    <a:pt x="6416" y="463"/>
                    <a:pt x="6806" y="556"/>
                  </a:cubicBezTo>
                  <a:cubicBezTo>
                    <a:pt x="7573" y="789"/>
                    <a:pt x="8407" y="1123"/>
                    <a:pt x="9174" y="1457"/>
                  </a:cubicBezTo>
                  <a:cubicBezTo>
                    <a:pt x="10775" y="2190"/>
                    <a:pt x="12543" y="2791"/>
                    <a:pt x="14311" y="3124"/>
                  </a:cubicBezTo>
                  <a:cubicBezTo>
                    <a:pt x="15245" y="3291"/>
                    <a:pt x="16413" y="3391"/>
                    <a:pt x="17680" y="3525"/>
                  </a:cubicBezTo>
                  <a:cubicBezTo>
                    <a:pt x="20182" y="3825"/>
                    <a:pt x="23017" y="4125"/>
                    <a:pt x="24085" y="4625"/>
                  </a:cubicBezTo>
                  <a:cubicBezTo>
                    <a:pt x="27087" y="5993"/>
                    <a:pt x="31757" y="8695"/>
                    <a:pt x="31423" y="10196"/>
                  </a:cubicBezTo>
                  <a:cubicBezTo>
                    <a:pt x="31290" y="10830"/>
                    <a:pt x="30656" y="11497"/>
                    <a:pt x="29622" y="12098"/>
                  </a:cubicBezTo>
                  <a:cubicBezTo>
                    <a:pt x="29255" y="12298"/>
                    <a:pt x="28888" y="12464"/>
                    <a:pt x="28455" y="12631"/>
                  </a:cubicBezTo>
                  <a:cubicBezTo>
                    <a:pt x="29389" y="12198"/>
                    <a:pt x="30790" y="11197"/>
                    <a:pt x="30790" y="10096"/>
                  </a:cubicBezTo>
                  <a:cubicBezTo>
                    <a:pt x="30790" y="8795"/>
                    <a:pt x="29389" y="8161"/>
                    <a:pt x="27554" y="7327"/>
                  </a:cubicBezTo>
                  <a:lnTo>
                    <a:pt x="26687" y="6927"/>
                  </a:lnTo>
                  <a:cubicBezTo>
                    <a:pt x="25052" y="6160"/>
                    <a:pt x="22750" y="5459"/>
                    <a:pt x="20549" y="4826"/>
                  </a:cubicBezTo>
                  <a:cubicBezTo>
                    <a:pt x="19682" y="4525"/>
                    <a:pt x="18781" y="4292"/>
                    <a:pt x="17947" y="4025"/>
                  </a:cubicBezTo>
                  <a:cubicBezTo>
                    <a:pt x="17113" y="3758"/>
                    <a:pt x="16246" y="3625"/>
                    <a:pt x="15379" y="3625"/>
                  </a:cubicBezTo>
                  <a:cubicBezTo>
                    <a:pt x="14645" y="3625"/>
                    <a:pt x="13877" y="3691"/>
                    <a:pt x="13110" y="3825"/>
                  </a:cubicBezTo>
                  <a:cubicBezTo>
                    <a:pt x="12510" y="3958"/>
                    <a:pt x="11843" y="4025"/>
                    <a:pt x="11176" y="4025"/>
                  </a:cubicBezTo>
                  <a:cubicBezTo>
                    <a:pt x="9207" y="4025"/>
                    <a:pt x="4070" y="2824"/>
                    <a:pt x="3637" y="2691"/>
                  </a:cubicBezTo>
                  <a:lnTo>
                    <a:pt x="701" y="789"/>
                  </a:lnTo>
                  <a:cubicBezTo>
                    <a:pt x="1664" y="669"/>
                    <a:pt x="3687" y="427"/>
                    <a:pt x="5265" y="427"/>
                  </a:cubicBezTo>
                  <a:close/>
                  <a:moveTo>
                    <a:pt x="24423" y="8710"/>
                  </a:moveTo>
                  <a:cubicBezTo>
                    <a:pt x="24564" y="8710"/>
                    <a:pt x="24857" y="8808"/>
                    <a:pt x="25019" y="8862"/>
                  </a:cubicBezTo>
                  <a:lnTo>
                    <a:pt x="25052" y="8862"/>
                  </a:lnTo>
                  <a:cubicBezTo>
                    <a:pt x="25686" y="8995"/>
                    <a:pt x="26353" y="10396"/>
                    <a:pt x="26820" y="11364"/>
                  </a:cubicBezTo>
                  <a:cubicBezTo>
                    <a:pt x="27254" y="12331"/>
                    <a:pt x="27487" y="12765"/>
                    <a:pt x="27754" y="12765"/>
                  </a:cubicBezTo>
                  <a:lnTo>
                    <a:pt x="27854" y="12765"/>
                  </a:lnTo>
                  <a:cubicBezTo>
                    <a:pt x="27488" y="12922"/>
                    <a:pt x="27080" y="12976"/>
                    <a:pt x="26680" y="12976"/>
                  </a:cubicBezTo>
                  <a:cubicBezTo>
                    <a:pt x="26570" y="12976"/>
                    <a:pt x="26461" y="12972"/>
                    <a:pt x="26353" y="12965"/>
                  </a:cubicBezTo>
                  <a:cubicBezTo>
                    <a:pt x="25753" y="12765"/>
                    <a:pt x="24852" y="10763"/>
                    <a:pt x="24385" y="9496"/>
                  </a:cubicBezTo>
                  <a:cubicBezTo>
                    <a:pt x="24185" y="8962"/>
                    <a:pt x="24252" y="8795"/>
                    <a:pt x="24352" y="8728"/>
                  </a:cubicBezTo>
                  <a:cubicBezTo>
                    <a:pt x="24364" y="8716"/>
                    <a:pt x="24389" y="8710"/>
                    <a:pt x="24423" y="8710"/>
                  </a:cubicBezTo>
                  <a:close/>
                  <a:moveTo>
                    <a:pt x="5295" y="1"/>
                  </a:moveTo>
                  <a:cubicBezTo>
                    <a:pt x="3164" y="1"/>
                    <a:pt x="353" y="430"/>
                    <a:pt x="201" y="456"/>
                  </a:cubicBezTo>
                  <a:cubicBezTo>
                    <a:pt x="168" y="456"/>
                    <a:pt x="101" y="489"/>
                    <a:pt x="68" y="523"/>
                  </a:cubicBezTo>
                  <a:cubicBezTo>
                    <a:pt x="1" y="623"/>
                    <a:pt x="34" y="756"/>
                    <a:pt x="101" y="823"/>
                  </a:cubicBezTo>
                  <a:lnTo>
                    <a:pt x="3537" y="3058"/>
                  </a:lnTo>
                  <a:lnTo>
                    <a:pt x="3570" y="3124"/>
                  </a:lnTo>
                  <a:cubicBezTo>
                    <a:pt x="3770" y="3158"/>
                    <a:pt x="9174" y="4459"/>
                    <a:pt x="11242" y="4459"/>
                  </a:cubicBezTo>
                  <a:cubicBezTo>
                    <a:pt x="11976" y="4392"/>
                    <a:pt x="12643" y="4359"/>
                    <a:pt x="13277" y="4225"/>
                  </a:cubicBezTo>
                  <a:cubicBezTo>
                    <a:pt x="13959" y="4123"/>
                    <a:pt x="14666" y="4021"/>
                    <a:pt x="15444" y="4021"/>
                  </a:cubicBezTo>
                  <a:cubicBezTo>
                    <a:pt x="16190" y="4021"/>
                    <a:pt x="17000" y="4115"/>
                    <a:pt x="17914" y="4392"/>
                  </a:cubicBezTo>
                  <a:cubicBezTo>
                    <a:pt x="18748" y="4692"/>
                    <a:pt x="19615" y="4959"/>
                    <a:pt x="20516" y="5193"/>
                  </a:cubicBezTo>
                  <a:cubicBezTo>
                    <a:pt x="22550" y="5760"/>
                    <a:pt x="24585" y="6393"/>
                    <a:pt x="26553" y="7227"/>
                  </a:cubicBezTo>
                  <a:cubicBezTo>
                    <a:pt x="26853" y="7427"/>
                    <a:pt x="27120" y="7528"/>
                    <a:pt x="27420" y="7661"/>
                  </a:cubicBezTo>
                  <a:cubicBezTo>
                    <a:pt x="29188" y="8462"/>
                    <a:pt x="30423" y="8995"/>
                    <a:pt x="30423" y="10029"/>
                  </a:cubicBezTo>
                  <a:cubicBezTo>
                    <a:pt x="30423" y="11197"/>
                    <a:pt x="28254" y="12331"/>
                    <a:pt x="27854" y="12364"/>
                  </a:cubicBezTo>
                  <a:cubicBezTo>
                    <a:pt x="27587" y="12031"/>
                    <a:pt x="27387" y="11664"/>
                    <a:pt x="27220" y="11230"/>
                  </a:cubicBezTo>
                  <a:cubicBezTo>
                    <a:pt x="26620" y="10129"/>
                    <a:pt x="25953" y="8695"/>
                    <a:pt x="25186" y="8495"/>
                  </a:cubicBezTo>
                  <a:cubicBezTo>
                    <a:pt x="25076" y="8451"/>
                    <a:pt x="24767" y="8322"/>
                    <a:pt x="24473" y="8322"/>
                  </a:cubicBezTo>
                  <a:cubicBezTo>
                    <a:pt x="24318" y="8322"/>
                    <a:pt x="24167" y="8358"/>
                    <a:pt x="24051" y="8462"/>
                  </a:cubicBezTo>
                  <a:cubicBezTo>
                    <a:pt x="23785" y="8662"/>
                    <a:pt x="23785" y="9095"/>
                    <a:pt x="24018" y="9662"/>
                  </a:cubicBezTo>
                  <a:cubicBezTo>
                    <a:pt x="24118" y="9996"/>
                    <a:pt x="25252" y="13032"/>
                    <a:pt x="26220" y="13365"/>
                  </a:cubicBezTo>
                  <a:cubicBezTo>
                    <a:pt x="26353" y="13432"/>
                    <a:pt x="26453" y="13432"/>
                    <a:pt x="26587" y="13432"/>
                  </a:cubicBezTo>
                  <a:cubicBezTo>
                    <a:pt x="27721" y="13332"/>
                    <a:pt x="28855" y="12965"/>
                    <a:pt x="29922" y="12464"/>
                  </a:cubicBezTo>
                  <a:cubicBezTo>
                    <a:pt x="30723" y="11997"/>
                    <a:pt x="31724" y="11264"/>
                    <a:pt x="31924" y="10296"/>
                  </a:cubicBezTo>
                  <a:cubicBezTo>
                    <a:pt x="32491" y="7995"/>
                    <a:pt x="25186" y="4625"/>
                    <a:pt x="24352" y="4259"/>
                  </a:cubicBezTo>
                  <a:cubicBezTo>
                    <a:pt x="23217" y="3691"/>
                    <a:pt x="20482" y="3425"/>
                    <a:pt x="17814" y="3124"/>
                  </a:cubicBezTo>
                  <a:cubicBezTo>
                    <a:pt x="16579" y="2958"/>
                    <a:pt x="15412" y="2824"/>
                    <a:pt x="14478" y="2691"/>
                  </a:cubicBezTo>
                  <a:cubicBezTo>
                    <a:pt x="12743" y="2357"/>
                    <a:pt x="11042" y="1823"/>
                    <a:pt x="9441" y="1090"/>
                  </a:cubicBezTo>
                  <a:cubicBezTo>
                    <a:pt x="8674" y="689"/>
                    <a:pt x="7840" y="422"/>
                    <a:pt x="7006" y="156"/>
                  </a:cubicBezTo>
                  <a:cubicBezTo>
                    <a:pt x="6573" y="44"/>
                    <a:pt x="5968" y="1"/>
                    <a:pt x="5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563644" y="2062204"/>
              <a:ext cx="295389" cy="369731"/>
            </a:xfrm>
            <a:custGeom>
              <a:rect b="b" l="l" r="r" t="t"/>
              <a:pathLst>
                <a:path extrusionOk="0" h="16243" w="12977">
                  <a:moveTo>
                    <a:pt x="5652" y="0"/>
                  </a:moveTo>
                  <a:cubicBezTo>
                    <a:pt x="5570" y="0"/>
                    <a:pt x="5498" y="10"/>
                    <a:pt x="5438" y="31"/>
                  </a:cubicBezTo>
                  <a:cubicBezTo>
                    <a:pt x="4637" y="264"/>
                    <a:pt x="3770" y="2099"/>
                    <a:pt x="3236" y="2899"/>
                  </a:cubicBezTo>
                  <a:cubicBezTo>
                    <a:pt x="2703" y="3700"/>
                    <a:pt x="935" y="3934"/>
                    <a:pt x="468" y="6035"/>
                  </a:cubicBezTo>
                  <a:cubicBezTo>
                    <a:pt x="1" y="8103"/>
                    <a:pt x="2236" y="9371"/>
                    <a:pt x="2236" y="9371"/>
                  </a:cubicBezTo>
                  <a:lnTo>
                    <a:pt x="2636" y="10171"/>
                  </a:lnTo>
                  <a:lnTo>
                    <a:pt x="1402" y="12907"/>
                  </a:lnTo>
                  <a:lnTo>
                    <a:pt x="5838" y="16242"/>
                  </a:lnTo>
                  <a:lnTo>
                    <a:pt x="7873" y="12506"/>
                  </a:lnTo>
                  <a:cubicBezTo>
                    <a:pt x="7873" y="12506"/>
                    <a:pt x="8772" y="12662"/>
                    <a:pt x="9537" y="12662"/>
                  </a:cubicBezTo>
                  <a:cubicBezTo>
                    <a:pt x="9835" y="12662"/>
                    <a:pt x="10112" y="12638"/>
                    <a:pt x="10308" y="12573"/>
                  </a:cubicBezTo>
                  <a:cubicBezTo>
                    <a:pt x="11042" y="12273"/>
                    <a:pt x="11442" y="12106"/>
                    <a:pt x="11442" y="11372"/>
                  </a:cubicBezTo>
                  <a:lnTo>
                    <a:pt x="11442" y="7603"/>
                  </a:lnTo>
                  <a:cubicBezTo>
                    <a:pt x="11442" y="7603"/>
                    <a:pt x="12977" y="6702"/>
                    <a:pt x="12977" y="6269"/>
                  </a:cubicBezTo>
                  <a:cubicBezTo>
                    <a:pt x="12977" y="5868"/>
                    <a:pt x="10642" y="4834"/>
                    <a:pt x="10642" y="4601"/>
                  </a:cubicBezTo>
                  <a:cubicBezTo>
                    <a:pt x="10642" y="4401"/>
                    <a:pt x="10575" y="4000"/>
                    <a:pt x="10575" y="3600"/>
                  </a:cubicBezTo>
                  <a:cubicBezTo>
                    <a:pt x="10575" y="3233"/>
                    <a:pt x="8907" y="1332"/>
                    <a:pt x="8907" y="1332"/>
                  </a:cubicBezTo>
                  <a:cubicBezTo>
                    <a:pt x="8907" y="1332"/>
                    <a:pt x="6612" y="0"/>
                    <a:pt x="5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3559092" y="2057356"/>
              <a:ext cx="303743" cy="379132"/>
            </a:xfrm>
            <a:custGeom>
              <a:rect b="b" l="l" r="r" t="t"/>
              <a:pathLst>
                <a:path extrusionOk="0" h="16656" w="13344">
                  <a:moveTo>
                    <a:pt x="5794" y="324"/>
                  </a:moveTo>
                  <a:cubicBezTo>
                    <a:pt x="6459" y="324"/>
                    <a:pt x="8022" y="1125"/>
                    <a:pt x="8940" y="1645"/>
                  </a:cubicBezTo>
                  <a:cubicBezTo>
                    <a:pt x="9507" y="2312"/>
                    <a:pt x="10041" y="3012"/>
                    <a:pt x="10508" y="3780"/>
                  </a:cubicBezTo>
                  <a:cubicBezTo>
                    <a:pt x="10508" y="3946"/>
                    <a:pt x="10508" y="4247"/>
                    <a:pt x="10541" y="4413"/>
                  </a:cubicBezTo>
                  <a:cubicBezTo>
                    <a:pt x="10608" y="4580"/>
                    <a:pt x="10608" y="4680"/>
                    <a:pt x="10608" y="4780"/>
                  </a:cubicBezTo>
                  <a:cubicBezTo>
                    <a:pt x="10608" y="4947"/>
                    <a:pt x="10808" y="5081"/>
                    <a:pt x="11609" y="5514"/>
                  </a:cubicBezTo>
                  <a:cubicBezTo>
                    <a:pt x="12109" y="5781"/>
                    <a:pt x="12543" y="6115"/>
                    <a:pt x="12977" y="6448"/>
                  </a:cubicBezTo>
                  <a:cubicBezTo>
                    <a:pt x="12943" y="6615"/>
                    <a:pt x="12276" y="7149"/>
                    <a:pt x="11509" y="7616"/>
                  </a:cubicBezTo>
                  <a:cubicBezTo>
                    <a:pt x="11475" y="7649"/>
                    <a:pt x="11442" y="7682"/>
                    <a:pt x="11442" y="7782"/>
                  </a:cubicBezTo>
                  <a:lnTo>
                    <a:pt x="11442" y="11518"/>
                  </a:lnTo>
                  <a:cubicBezTo>
                    <a:pt x="11442" y="12119"/>
                    <a:pt x="11142" y="12286"/>
                    <a:pt x="10441" y="12519"/>
                  </a:cubicBezTo>
                  <a:cubicBezTo>
                    <a:pt x="10250" y="12594"/>
                    <a:pt x="9983" y="12621"/>
                    <a:pt x="9696" y="12621"/>
                  </a:cubicBezTo>
                  <a:cubicBezTo>
                    <a:pt x="9081" y="12621"/>
                    <a:pt x="8368" y="12498"/>
                    <a:pt x="8073" y="12452"/>
                  </a:cubicBezTo>
                  <a:cubicBezTo>
                    <a:pt x="7973" y="12452"/>
                    <a:pt x="7906" y="12486"/>
                    <a:pt x="7840" y="12586"/>
                  </a:cubicBezTo>
                  <a:lnTo>
                    <a:pt x="5972" y="16122"/>
                  </a:lnTo>
                  <a:lnTo>
                    <a:pt x="1802" y="13020"/>
                  </a:lnTo>
                  <a:lnTo>
                    <a:pt x="2969" y="10418"/>
                  </a:lnTo>
                  <a:cubicBezTo>
                    <a:pt x="3003" y="10351"/>
                    <a:pt x="3003" y="10284"/>
                    <a:pt x="2969" y="10251"/>
                  </a:cubicBezTo>
                  <a:lnTo>
                    <a:pt x="2536" y="9450"/>
                  </a:lnTo>
                  <a:lnTo>
                    <a:pt x="2469" y="9350"/>
                  </a:lnTo>
                  <a:cubicBezTo>
                    <a:pt x="2469" y="9317"/>
                    <a:pt x="434" y="8149"/>
                    <a:pt x="835" y="6248"/>
                  </a:cubicBezTo>
                  <a:cubicBezTo>
                    <a:pt x="1135" y="4947"/>
                    <a:pt x="1935" y="4413"/>
                    <a:pt x="2636" y="3946"/>
                  </a:cubicBezTo>
                  <a:cubicBezTo>
                    <a:pt x="3003" y="3746"/>
                    <a:pt x="3303" y="3479"/>
                    <a:pt x="3536" y="3146"/>
                  </a:cubicBezTo>
                  <a:cubicBezTo>
                    <a:pt x="3670" y="2946"/>
                    <a:pt x="3803" y="2679"/>
                    <a:pt x="3970" y="2445"/>
                  </a:cubicBezTo>
                  <a:cubicBezTo>
                    <a:pt x="4437" y="1645"/>
                    <a:pt x="5138" y="511"/>
                    <a:pt x="5638" y="344"/>
                  </a:cubicBezTo>
                  <a:cubicBezTo>
                    <a:pt x="5682" y="330"/>
                    <a:pt x="5735" y="324"/>
                    <a:pt x="5794" y="324"/>
                  </a:cubicBezTo>
                  <a:close/>
                  <a:moveTo>
                    <a:pt x="5789" y="1"/>
                  </a:moveTo>
                  <a:cubicBezTo>
                    <a:pt x="5682" y="1"/>
                    <a:pt x="5586" y="14"/>
                    <a:pt x="5505" y="44"/>
                  </a:cubicBezTo>
                  <a:cubicBezTo>
                    <a:pt x="4837" y="244"/>
                    <a:pt x="4170" y="1378"/>
                    <a:pt x="3637" y="2279"/>
                  </a:cubicBezTo>
                  <a:cubicBezTo>
                    <a:pt x="3470" y="2545"/>
                    <a:pt x="3336" y="2779"/>
                    <a:pt x="3236" y="2946"/>
                  </a:cubicBezTo>
                  <a:cubicBezTo>
                    <a:pt x="3003" y="3246"/>
                    <a:pt x="2703" y="3446"/>
                    <a:pt x="2436" y="3613"/>
                  </a:cubicBezTo>
                  <a:cubicBezTo>
                    <a:pt x="1735" y="4080"/>
                    <a:pt x="801" y="4714"/>
                    <a:pt x="468" y="6148"/>
                  </a:cubicBezTo>
                  <a:cubicBezTo>
                    <a:pt x="1" y="8149"/>
                    <a:pt x="1902" y="9484"/>
                    <a:pt x="2269" y="9717"/>
                  </a:cubicBezTo>
                  <a:lnTo>
                    <a:pt x="2602" y="10384"/>
                  </a:lnTo>
                  <a:lnTo>
                    <a:pt x="1402" y="13053"/>
                  </a:lnTo>
                  <a:cubicBezTo>
                    <a:pt x="1335" y="13120"/>
                    <a:pt x="1402" y="13253"/>
                    <a:pt x="1468" y="13286"/>
                  </a:cubicBezTo>
                  <a:lnTo>
                    <a:pt x="5938" y="16622"/>
                  </a:lnTo>
                  <a:cubicBezTo>
                    <a:pt x="5972" y="16655"/>
                    <a:pt x="6005" y="16655"/>
                    <a:pt x="6072" y="16655"/>
                  </a:cubicBezTo>
                  <a:lnTo>
                    <a:pt x="6038" y="16622"/>
                  </a:lnTo>
                  <a:cubicBezTo>
                    <a:pt x="6105" y="16622"/>
                    <a:pt x="6138" y="16589"/>
                    <a:pt x="6172" y="16555"/>
                  </a:cubicBezTo>
                  <a:lnTo>
                    <a:pt x="8106" y="12919"/>
                  </a:lnTo>
                  <a:cubicBezTo>
                    <a:pt x="8411" y="12963"/>
                    <a:pt x="9058" y="13078"/>
                    <a:pt x="9656" y="13078"/>
                  </a:cubicBezTo>
                  <a:cubicBezTo>
                    <a:pt x="9973" y="13078"/>
                    <a:pt x="10277" y="13045"/>
                    <a:pt x="10508" y="12953"/>
                  </a:cubicBezTo>
                  <a:cubicBezTo>
                    <a:pt x="11309" y="12719"/>
                    <a:pt x="11809" y="12452"/>
                    <a:pt x="11809" y="11585"/>
                  </a:cubicBezTo>
                  <a:lnTo>
                    <a:pt x="11809" y="7949"/>
                  </a:lnTo>
                  <a:cubicBezTo>
                    <a:pt x="12443" y="7582"/>
                    <a:pt x="13343" y="6915"/>
                    <a:pt x="13343" y="6482"/>
                  </a:cubicBezTo>
                  <a:cubicBezTo>
                    <a:pt x="13343" y="6215"/>
                    <a:pt x="12843" y="5881"/>
                    <a:pt x="11776" y="5247"/>
                  </a:cubicBezTo>
                  <a:cubicBezTo>
                    <a:pt x="11475" y="5114"/>
                    <a:pt x="11209" y="4947"/>
                    <a:pt x="10975" y="4780"/>
                  </a:cubicBezTo>
                  <a:cubicBezTo>
                    <a:pt x="10942" y="4714"/>
                    <a:pt x="10942" y="4580"/>
                    <a:pt x="10942" y="4447"/>
                  </a:cubicBezTo>
                  <a:cubicBezTo>
                    <a:pt x="10942" y="4280"/>
                    <a:pt x="10875" y="4046"/>
                    <a:pt x="10875" y="3880"/>
                  </a:cubicBezTo>
                  <a:cubicBezTo>
                    <a:pt x="10875" y="3479"/>
                    <a:pt x="9808" y="2212"/>
                    <a:pt x="9174" y="1445"/>
                  </a:cubicBezTo>
                  <a:lnTo>
                    <a:pt x="9140" y="1411"/>
                  </a:lnTo>
                  <a:cubicBezTo>
                    <a:pt x="8719" y="1140"/>
                    <a:pt x="6778" y="1"/>
                    <a:pt x="57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3474051" y="1994053"/>
              <a:ext cx="305245" cy="291815"/>
            </a:xfrm>
            <a:custGeom>
              <a:rect b="b" l="l" r="r" t="t"/>
              <a:pathLst>
                <a:path extrusionOk="0" h="12820" w="13410">
                  <a:moveTo>
                    <a:pt x="9703" y="1"/>
                  </a:moveTo>
                  <a:cubicBezTo>
                    <a:pt x="9351" y="1"/>
                    <a:pt x="9072" y="74"/>
                    <a:pt x="8940" y="223"/>
                  </a:cubicBezTo>
                  <a:cubicBezTo>
                    <a:pt x="8607" y="523"/>
                    <a:pt x="8607" y="1023"/>
                    <a:pt x="8874" y="1357"/>
                  </a:cubicBezTo>
                  <a:cubicBezTo>
                    <a:pt x="8874" y="1357"/>
                    <a:pt x="7554" y="1120"/>
                    <a:pt x="6576" y="1120"/>
                  </a:cubicBezTo>
                  <a:cubicBezTo>
                    <a:pt x="6086" y="1120"/>
                    <a:pt x="5682" y="1179"/>
                    <a:pt x="5571" y="1357"/>
                  </a:cubicBezTo>
                  <a:cubicBezTo>
                    <a:pt x="5238" y="1891"/>
                    <a:pt x="5571" y="2157"/>
                    <a:pt x="5571" y="2157"/>
                  </a:cubicBezTo>
                  <a:cubicBezTo>
                    <a:pt x="5571" y="2157"/>
                    <a:pt x="5433" y="2130"/>
                    <a:pt x="5200" y="2130"/>
                  </a:cubicBezTo>
                  <a:cubicBezTo>
                    <a:pt x="4476" y="2130"/>
                    <a:pt x="2838" y="2397"/>
                    <a:pt x="1602" y="4593"/>
                  </a:cubicBezTo>
                  <a:cubicBezTo>
                    <a:pt x="1" y="7528"/>
                    <a:pt x="2069" y="10697"/>
                    <a:pt x="3236" y="11531"/>
                  </a:cubicBezTo>
                  <a:cubicBezTo>
                    <a:pt x="4153" y="12186"/>
                    <a:pt x="5419" y="12820"/>
                    <a:pt x="6551" y="12820"/>
                  </a:cubicBezTo>
                  <a:cubicBezTo>
                    <a:pt x="6860" y="12820"/>
                    <a:pt x="7160" y="12772"/>
                    <a:pt x="7439" y="12665"/>
                  </a:cubicBezTo>
                  <a:cubicBezTo>
                    <a:pt x="8774" y="12165"/>
                    <a:pt x="6805" y="10563"/>
                    <a:pt x="6672" y="9763"/>
                  </a:cubicBezTo>
                  <a:cubicBezTo>
                    <a:pt x="6611" y="9314"/>
                    <a:pt x="7135" y="9227"/>
                    <a:pt x="7552" y="9227"/>
                  </a:cubicBezTo>
                  <a:cubicBezTo>
                    <a:pt x="7818" y="9227"/>
                    <a:pt x="8040" y="9263"/>
                    <a:pt x="8040" y="9263"/>
                  </a:cubicBezTo>
                  <a:cubicBezTo>
                    <a:pt x="8073" y="9529"/>
                    <a:pt x="8340" y="9730"/>
                    <a:pt x="8573" y="9730"/>
                  </a:cubicBezTo>
                  <a:cubicBezTo>
                    <a:pt x="8600" y="9731"/>
                    <a:pt x="8626" y="9732"/>
                    <a:pt x="8652" y="9732"/>
                  </a:cubicBezTo>
                  <a:cubicBezTo>
                    <a:pt x="9088" y="9732"/>
                    <a:pt x="9476" y="9470"/>
                    <a:pt x="9507" y="9029"/>
                  </a:cubicBezTo>
                  <a:cubicBezTo>
                    <a:pt x="9507" y="8595"/>
                    <a:pt x="8940" y="7761"/>
                    <a:pt x="9374" y="7495"/>
                  </a:cubicBezTo>
                  <a:cubicBezTo>
                    <a:pt x="9774" y="7194"/>
                    <a:pt x="10508" y="7161"/>
                    <a:pt x="10375" y="6394"/>
                  </a:cubicBezTo>
                  <a:cubicBezTo>
                    <a:pt x="10241" y="5660"/>
                    <a:pt x="9507" y="5860"/>
                    <a:pt x="9607" y="5060"/>
                  </a:cubicBezTo>
                  <a:cubicBezTo>
                    <a:pt x="9711" y="4438"/>
                    <a:pt x="11221" y="4299"/>
                    <a:pt x="12188" y="4299"/>
                  </a:cubicBezTo>
                  <a:cubicBezTo>
                    <a:pt x="12467" y="4299"/>
                    <a:pt x="12701" y="4311"/>
                    <a:pt x="12843" y="4326"/>
                  </a:cubicBezTo>
                  <a:cubicBezTo>
                    <a:pt x="12857" y="4327"/>
                    <a:pt x="12871" y="4328"/>
                    <a:pt x="12884" y="4328"/>
                  </a:cubicBezTo>
                  <a:cubicBezTo>
                    <a:pt x="13410" y="4328"/>
                    <a:pt x="13394" y="3056"/>
                    <a:pt x="12743" y="1657"/>
                  </a:cubicBezTo>
                  <a:cubicBezTo>
                    <a:pt x="12251" y="575"/>
                    <a:pt x="10690" y="1"/>
                    <a:pt x="9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470249" y="1990207"/>
              <a:ext cx="313622" cy="300488"/>
            </a:xfrm>
            <a:custGeom>
              <a:rect b="b" l="l" r="r" t="t"/>
              <a:pathLst>
                <a:path extrusionOk="0" h="13201" w="13778">
                  <a:moveTo>
                    <a:pt x="9904" y="399"/>
                  </a:moveTo>
                  <a:cubicBezTo>
                    <a:pt x="10034" y="399"/>
                    <a:pt x="10181" y="407"/>
                    <a:pt x="10342" y="425"/>
                  </a:cubicBezTo>
                  <a:cubicBezTo>
                    <a:pt x="11209" y="559"/>
                    <a:pt x="12343" y="1092"/>
                    <a:pt x="12710" y="1926"/>
                  </a:cubicBezTo>
                  <a:cubicBezTo>
                    <a:pt x="13310" y="3160"/>
                    <a:pt x="13310" y="4028"/>
                    <a:pt x="13110" y="4261"/>
                  </a:cubicBezTo>
                  <a:cubicBezTo>
                    <a:pt x="13077" y="4295"/>
                    <a:pt x="13043" y="4295"/>
                    <a:pt x="13010" y="4295"/>
                  </a:cubicBezTo>
                  <a:cubicBezTo>
                    <a:pt x="13010" y="4295"/>
                    <a:pt x="12746" y="4275"/>
                    <a:pt x="12364" y="4275"/>
                  </a:cubicBezTo>
                  <a:cubicBezTo>
                    <a:pt x="11409" y="4275"/>
                    <a:pt x="9717" y="4395"/>
                    <a:pt x="9574" y="5229"/>
                  </a:cubicBezTo>
                  <a:cubicBezTo>
                    <a:pt x="9508" y="5595"/>
                    <a:pt x="9674" y="5962"/>
                    <a:pt x="10008" y="6163"/>
                  </a:cubicBezTo>
                  <a:cubicBezTo>
                    <a:pt x="10175" y="6229"/>
                    <a:pt x="10308" y="6396"/>
                    <a:pt x="10342" y="6596"/>
                  </a:cubicBezTo>
                  <a:cubicBezTo>
                    <a:pt x="10408" y="6963"/>
                    <a:pt x="10208" y="7097"/>
                    <a:pt x="9774" y="7263"/>
                  </a:cubicBezTo>
                  <a:cubicBezTo>
                    <a:pt x="9674" y="7363"/>
                    <a:pt x="9541" y="7397"/>
                    <a:pt x="9408" y="7463"/>
                  </a:cubicBezTo>
                  <a:cubicBezTo>
                    <a:pt x="9007" y="7730"/>
                    <a:pt x="9207" y="8264"/>
                    <a:pt x="9341" y="8731"/>
                  </a:cubicBezTo>
                  <a:cubicBezTo>
                    <a:pt x="9408" y="8864"/>
                    <a:pt x="9408" y="9031"/>
                    <a:pt x="9474" y="9198"/>
                  </a:cubicBezTo>
                  <a:cubicBezTo>
                    <a:pt x="9408" y="9365"/>
                    <a:pt x="9374" y="9498"/>
                    <a:pt x="9241" y="9565"/>
                  </a:cubicBezTo>
                  <a:cubicBezTo>
                    <a:pt x="9141" y="9698"/>
                    <a:pt x="8907" y="9732"/>
                    <a:pt x="8740" y="9732"/>
                  </a:cubicBezTo>
                  <a:cubicBezTo>
                    <a:pt x="8574" y="9732"/>
                    <a:pt x="8407" y="9598"/>
                    <a:pt x="8373" y="9432"/>
                  </a:cubicBezTo>
                  <a:cubicBezTo>
                    <a:pt x="8373" y="9365"/>
                    <a:pt x="8273" y="9265"/>
                    <a:pt x="8207" y="9265"/>
                  </a:cubicBezTo>
                  <a:cubicBezTo>
                    <a:pt x="8161" y="9265"/>
                    <a:pt x="7943" y="9230"/>
                    <a:pt x="7682" y="9230"/>
                  </a:cubicBezTo>
                  <a:cubicBezTo>
                    <a:pt x="7368" y="9230"/>
                    <a:pt x="6991" y="9280"/>
                    <a:pt x="6772" y="9498"/>
                  </a:cubicBezTo>
                  <a:cubicBezTo>
                    <a:pt x="6606" y="9665"/>
                    <a:pt x="6572" y="9865"/>
                    <a:pt x="6606" y="10065"/>
                  </a:cubicBezTo>
                  <a:cubicBezTo>
                    <a:pt x="6739" y="10432"/>
                    <a:pt x="6972" y="10799"/>
                    <a:pt x="7239" y="11166"/>
                  </a:cubicBezTo>
                  <a:cubicBezTo>
                    <a:pt x="7573" y="11600"/>
                    <a:pt x="7940" y="12167"/>
                    <a:pt x="7873" y="12434"/>
                  </a:cubicBezTo>
                  <a:cubicBezTo>
                    <a:pt x="7873" y="12467"/>
                    <a:pt x="7840" y="12600"/>
                    <a:pt x="7573" y="12701"/>
                  </a:cubicBezTo>
                  <a:cubicBezTo>
                    <a:pt x="7346" y="12778"/>
                    <a:pt x="7098" y="12813"/>
                    <a:pt x="6837" y="12813"/>
                  </a:cubicBezTo>
                  <a:cubicBezTo>
                    <a:pt x="5756" y="12813"/>
                    <a:pt x="4457" y="12211"/>
                    <a:pt x="3570" y="11566"/>
                  </a:cubicBezTo>
                  <a:cubicBezTo>
                    <a:pt x="2503" y="10766"/>
                    <a:pt x="501" y="7764"/>
                    <a:pt x="2036" y="4928"/>
                  </a:cubicBezTo>
                  <a:cubicBezTo>
                    <a:pt x="3203" y="2760"/>
                    <a:pt x="4738" y="2527"/>
                    <a:pt x="5405" y="2527"/>
                  </a:cubicBezTo>
                  <a:cubicBezTo>
                    <a:pt x="5538" y="2527"/>
                    <a:pt x="5638" y="2527"/>
                    <a:pt x="5705" y="2593"/>
                  </a:cubicBezTo>
                  <a:cubicBezTo>
                    <a:pt x="5772" y="2593"/>
                    <a:pt x="5872" y="2560"/>
                    <a:pt x="5905" y="2460"/>
                  </a:cubicBezTo>
                  <a:cubicBezTo>
                    <a:pt x="5938" y="2393"/>
                    <a:pt x="5938" y="2260"/>
                    <a:pt x="5872" y="2226"/>
                  </a:cubicBezTo>
                  <a:cubicBezTo>
                    <a:pt x="5872" y="2226"/>
                    <a:pt x="5672" y="2060"/>
                    <a:pt x="5905" y="1693"/>
                  </a:cubicBezTo>
                  <a:cubicBezTo>
                    <a:pt x="5975" y="1581"/>
                    <a:pt x="6268" y="1533"/>
                    <a:pt x="6696" y="1533"/>
                  </a:cubicBezTo>
                  <a:cubicBezTo>
                    <a:pt x="7287" y="1533"/>
                    <a:pt x="8136" y="1624"/>
                    <a:pt x="9007" y="1759"/>
                  </a:cubicBezTo>
                  <a:cubicBezTo>
                    <a:pt x="9025" y="1768"/>
                    <a:pt x="9045" y="1772"/>
                    <a:pt x="9066" y="1772"/>
                  </a:cubicBezTo>
                  <a:cubicBezTo>
                    <a:pt x="9123" y="1772"/>
                    <a:pt x="9183" y="1742"/>
                    <a:pt x="9207" y="1693"/>
                  </a:cubicBezTo>
                  <a:cubicBezTo>
                    <a:pt x="9241" y="1593"/>
                    <a:pt x="9207" y="1526"/>
                    <a:pt x="9174" y="1426"/>
                  </a:cubicBezTo>
                  <a:cubicBezTo>
                    <a:pt x="8974" y="1159"/>
                    <a:pt x="9007" y="759"/>
                    <a:pt x="9241" y="559"/>
                  </a:cubicBezTo>
                  <a:cubicBezTo>
                    <a:pt x="9314" y="461"/>
                    <a:pt x="9548" y="399"/>
                    <a:pt x="9904" y="399"/>
                  </a:cubicBezTo>
                  <a:close/>
                  <a:moveTo>
                    <a:pt x="9896" y="0"/>
                  </a:moveTo>
                  <a:cubicBezTo>
                    <a:pt x="9489" y="0"/>
                    <a:pt x="9173" y="112"/>
                    <a:pt x="9007" y="325"/>
                  </a:cubicBezTo>
                  <a:cubicBezTo>
                    <a:pt x="8707" y="559"/>
                    <a:pt x="8640" y="925"/>
                    <a:pt x="8707" y="1326"/>
                  </a:cubicBezTo>
                  <a:cubicBezTo>
                    <a:pt x="8190" y="1242"/>
                    <a:pt x="7498" y="1159"/>
                    <a:pt x="6893" y="1159"/>
                  </a:cubicBezTo>
                  <a:cubicBezTo>
                    <a:pt x="6289" y="1159"/>
                    <a:pt x="5772" y="1242"/>
                    <a:pt x="5605" y="1493"/>
                  </a:cubicBezTo>
                  <a:cubicBezTo>
                    <a:pt x="5505" y="1659"/>
                    <a:pt x="5405" y="1893"/>
                    <a:pt x="5438" y="2160"/>
                  </a:cubicBezTo>
                  <a:cubicBezTo>
                    <a:pt x="4671" y="2160"/>
                    <a:pt x="2903" y="2393"/>
                    <a:pt x="1669" y="4728"/>
                  </a:cubicBezTo>
                  <a:cubicBezTo>
                    <a:pt x="1" y="7830"/>
                    <a:pt x="2169" y="11066"/>
                    <a:pt x="3337" y="11900"/>
                  </a:cubicBezTo>
                  <a:cubicBezTo>
                    <a:pt x="3837" y="12234"/>
                    <a:pt x="5338" y="13201"/>
                    <a:pt x="6772" y="13201"/>
                  </a:cubicBezTo>
                  <a:cubicBezTo>
                    <a:pt x="7139" y="13201"/>
                    <a:pt x="7406" y="13168"/>
                    <a:pt x="7673" y="13067"/>
                  </a:cubicBezTo>
                  <a:cubicBezTo>
                    <a:pt x="7973" y="13034"/>
                    <a:pt x="8173" y="12834"/>
                    <a:pt x="8240" y="12567"/>
                  </a:cubicBezTo>
                  <a:cubicBezTo>
                    <a:pt x="8407" y="12067"/>
                    <a:pt x="8007" y="11500"/>
                    <a:pt x="7573" y="10899"/>
                  </a:cubicBezTo>
                  <a:cubicBezTo>
                    <a:pt x="7339" y="10666"/>
                    <a:pt x="7173" y="10332"/>
                    <a:pt x="7039" y="9999"/>
                  </a:cubicBezTo>
                  <a:cubicBezTo>
                    <a:pt x="7006" y="9899"/>
                    <a:pt x="7039" y="9832"/>
                    <a:pt x="7073" y="9765"/>
                  </a:cubicBezTo>
                  <a:cubicBezTo>
                    <a:pt x="7260" y="9661"/>
                    <a:pt x="7448" y="9609"/>
                    <a:pt x="7644" y="9609"/>
                  </a:cubicBezTo>
                  <a:cubicBezTo>
                    <a:pt x="7761" y="9609"/>
                    <a:pt x="7881" y="9628"/>
                    <a:pt x="8007" y="9665"/>
                  </a:cubicBezTo>
                  <a:cubicBezTo>
                    <a:pt x="8107" y="9932"/>
                    <a:pt x="8373" y="10099"/>
                    <a:pt x="8674" y="10132"/>
                  </a:cubicBezTo>
                  <a:cubicBezTo>
                    <a:pt x="8729" y="10146"/>
                    <a:pt x="8788" y="10153"/>
                    <a:pt x="8848" y="10153"/>
                  </a:cubicBezTo>
                  <a:cubicBezTo>
                    <a:pt x="9075" y="10153"/>
                    <a:pt x="9323" y="10057"/>
                    <a:pt x="9508" y="9899"/>
                  </a:cubicBezTo>
                  <a:cubicBezTo>
                    <a:pt x="9708" y="9732"/>
                    <a:pt x="9841" y="9498"/>
                    <a:pt x="9841" y="9231"/>
                  </a:cubicBezTo>
                  <a:cubicBezTo>
                    <a:pt x="9841" y="9031"/>
                    <a:pt x="9774" y="8864"/>
                    <a:pt x="9708" y="8664"/>
                  </a:cubicBezTo>
                  <a:cubicBezTo>
                    <a:pt x="9608" y="8397"/>
                    <a:pt x="9508" y="7964"/>
                    <a:pt x="9608" y="7897"/>
                  </a:cubicBezTo>
                  <a:cubicBezTo>
                    <a:pt x="9741" y="7797"/>
                    <a:pt x="9841" y="7764"/>
                    <a:pt x="9941" y="7730"/>
                  </a:cubicBezTo>
                  <a:cubicBezTo>
                    <a:pt x="10342" y="7564"/>
                    <a:pt x="10875" y="7330"/>
                    <a:pt x="10742" y="6596"/>
                  </a:cubicBezTo>
                  <a:cubicBezTo>
                    <a:pt x="10708" y="6263"/>
                    <a:pt x="10508" y="6029"/>
                    <a:pt x="10241" y="5862"/>
                  </a:cubicBezTo>
                  <a:cubicBezTo>
                    <a:pt x="10041" y="5696"/>
                    <a:pt x="9975" y="5662"/>
                    <a:pt x="10008" y="5329"/>
                  </a:cubicBezTo>
                  <a:cubicBezTo>
                    <a:pt x="10061" y="4874"/>
                    <a:pt x="11404" y="4698"/>
                    <a:pt x="12363" y="4698"/>
                  </a:cubicBezTo>
                  <a:cubicBezTo>
                    <a:pt x="12599" y="4698"/>
                    <a:pt x="12812" y="4708"/>
                    <a:pt x="12977" y="4728"/>
                  </a:cubicBezTo>
                  <a:cubicBezTo>
                    <a:pt x="13010" y="4734"/>
                    <a:pt x="13043" y="4737"/>
                    <a:pt x="13074" y="4737"/>
                  </a:cubicBezTo>
                  <a:cubicBezTo>
                    <a:pt x="13232" y="4737"/>
                    <a:pt x="13366" y="4667"/>
                    <a:pt x="13477" y="4528"/>
                  </a:cubicBezTo>
                  <a:cubicBezTo>
                    <a:pt x="13777" y="4061"/>
                    <a:pt x="13677" y="2994"/>
                    <a:pt x="13110" y="1759"/>
                  </a:cubicBezTo>
                  <a:cubicBezTo>
                    <a:pt x="12710" y="825"/>
                    <a:pt x="11442" y="225"/>
                    <a:pt x="10442" y="58"/>
                  </a:cubicBezTo>
                  <a:cubicBezTo>
                    <a:pt x="10247" y="19"/>
                    <a:pt x="10064" y="0"/>
                    <a:pt x="98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601566" y="2187193"/>
              <a:ext cx="78280" cy="91551"/>
            </a:xfrm>
            <a:custGeom>
              <a:rect b="b" l="l" r="r" t="t"/>
              <a:pathLst>
                <a:path extrusionOk="0" h="4022" w="3439">
                  <a:moveTo>
                    <a:pt x="1481" y="0"/>
                  </a:moveTo>
                  <a:cubicBezTo>
                    <a:pt x="541" y="0"/>
                    <a:pt x="0" y="1136"/>
                    <a:pt x="570" y="2212"/>
                  </a:cubicBezTo>
                  <a:cubicBezTo>
                    <a:pt x="1103" y="3279"/>
                    <a:pt x="2288" y="4022"/>
                    <a:pt x="2731" y="4022"/>
                  </a:cubicBezTo>
                  <a:cubicBezTo>
                    <a:pt x="2758" y="4022"/>
                    <a:pt x="2783" y="4019"/>
                    <a:pt x="2805" y="4013"/>
                  </a:cubicBezTo>
                  <a:cubicBezTo>
                    <a:pt x="3238" y="3880"/>
                    <a:pt x="3438" y="3113"/>
                    <a:pt x="3438" y="3113"/>
                  </a:cubicBezTo>
                  <a:lnTo>
                    <a:pt x="3105" y="1578"/>
                  </a:lnTo>
                  <a:cubicBezTo>
                    <a:pt x="3105" y="1578"/>
                    <a:pt x="2671" y="110"/>
                    <a:pt x="1637" y="10"/>
                  </a:cubicBezTo>
                  <a:cubicBezTo>
                    <a:pt x="1584" y="3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600861" y="2181821"/>
              <a:ext cx="82013" cy="101293"/>
            </a:xfrm>
            <a:custGeom>
              <a:rect b="b" l="l" r="r" t="t"/>
              <a:pathLst>
                <a:path extrusionOk="0" h="4450" w="3603">
                  <a:moveTo>
                    <a:pt x="1448" y="0"/>
                  </a:moveTo>
                  <a:cubicBezTo>
                    <a:pt x="1020" y="0"/>
                    <a:pt x="634" y="201"/>
                    <a:pt x="401" y="580"/>
                  </a:cubicBezTo>
                  <a:cubicBezTo>
                    <a:pt x="0" y="1180"/>
                    <a:pt x="0" y="1948"/>
                    <a:pt x="401" y="2515"/>
                  </a:cubicBezTo>
                  <a:cubicBezTo>
                    <a:pt x="968" y="3615"/>
                    <a:pt x="2135" y="4449"/>
                    <a:pt x="2769" y="4449"/>
                  </a:cubicBezTo>
                  <a:cubicBezTo>
                    <a:pt x="2802" y="4449"/>
                    <a:pt x="2902" y="4449"/>
                    <a:pt x="2836" y="4349"/>
                  </a:cubicBezTo>
                  <a:cubicBezTo>
                    <a:pt x="3336" y="4182"/>
                    <a:pt x="3569" y="3449"/>
                    <a:pt x="3603" y="3349"/>
                  </a:cubicBezTo>
                  <a:cubicBezTo>
                    <a:pt x="3603" y="3282"/>
                    <a:pt x="3569" y="3148"/>
                    <a:pt x="3436" y="3115"/>
                  </a:cubicBezTo>
                  <a:cubicBezTo>
                    <a:pt x="3336" y="3115"/>
                    <a:pt x="3236" y="3148"/>
                    <a:pt x="3169" y="3282"/>
                  </a:cubicBezTo>
                  <a:cubicBezTo>
                    <a:pt x="3136" y="3482"/>
                    <a:pt x="2969" y="3882"/>
                    <a:pt x="2736" y="3982"/>
                  </a:cubicBezTo>
                  <a:cubicBezTo>
                    <a:pt x="2724" y="3985"/>
                    <a:pt x="2710" y="3987"/>
                    <a:pt x="2695" y="3987"/>
                  </a:cubicBezTo>
                  <a:cubicBezTo>
                    <a:pt x="2367" y="3987"/>
                    <a:pt x="1276" y="3302"/>
                    <a:pt x="734" y="2281"/>
                  </a:cubicBezTo>
                  <a:cubicBezTo>
                    <a:pt x="434" y="1814"/>
                    <a:pt x="434" y="1214"/>
                    <a:pt x="734" y="780"/>
                  </a:cubicBezTo>
                  <a:cubicBezTo>
                    <a:pt x="914" y="510"/>
                    <a:pt x="1202" y="375"/>
                    <a:pt x="1501" y="375"/>
                  </a:cubicBezTo>
                  <a:cubicBezTo>
                    <a:pt x="1535" y="375"/>
                    <a:pt x="1568" y="376"/>
                    <a:pt x="1601" y="380"/>
                  </a:cubicBezTo>
                  <a:cubicBezTo>
                    <a:pt x="2502" y="513"/>
                    <a:pt x="2902" y="1847"/>
                    <a:pt x="2902" y="1847"/>
                  </a:cubicBezTo>
                  <a:cubicBezTo>
                    <a:pt x="2902" y="1958"/>
                    <a:pt x="2971" y="2023"/>
                    <a:pt x="3070" y="2023"/>
                  </a:cubicBezTo>
                  <a:cubicBezTo>
                    <a:pt x="3091" y="2023"/>
                    <a:pt x="3113" y="2020"/>
                    <a:pt x="3136" y="2014"/>
                  </a:cubicBezTo>
                  <a:cubicBezTo>
                    <a:pt x="3269" y="2014"/>
                    <a:pt x="3336" y="1914"/>
                    <a:pt x="3303" y="1781"/>
                  </a:cubicBezTo>
                  <a:cubicBezTo>
                    <a:pt x="3269" y="1714"/>
                    <a:pt x="2836" y="180"/>
                    <a:pt x="1635" y="13"/>
                  </a:cubicBezTo>
                  <a:cubicBezTo>
                    <a:pt x="1572" y="4"/>
                    <a:pt x="1509" y="0"/>
                    <a:pt x="1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3566694" y="2331690"/>
              <a:ext cx="158700" cy="157949"/>
            </a:xfrm>
            <a:custGeom>
              <a:rect b="b" l="l" r="r" t="t"/>
              <a:pathLst>
                <a:path extrusionOk="0" h="6939" w="6972">
                  <a:moveTo>
                    <a:pt x="867" y="0"/>
                  </a:moveTo>
                  <a:lnTo>
                    <a:pt x="0" y="1601"/>
                  </a:lnTo>
                  <a:lnTo>
                    <a:pt x="6638" y="6938"/>
                  </a:lnTo>
                  <a:lnTo>
                    <a:pt x="6972" y="4003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3562142" y="2327251"/>
              <a:ext cx="167805" cy="167691"/>
            </a:xfrm>
            <a:custGeom>
              <a:rect b="b" l="l" r="r" t="t"/>
              <a:pathLst>
                <a:path extrusionOk="0" h="7367" w="7372">
                  <a:moveTo>
                    <a:pt x="1168" y="529"/>
                  </a:moveTo>
                  <a:lnTo>
                    <a:pt x="6972" y="4298"/>
                  </a:lnTo>
                  <a:lnTo>
                    <a:pt x="6671" y="6733"/>
                  </a:lnTo>
                  <a:lnTo>
                    <a:pt x="500" y="1730"/>
                  </a:lnTo>
                  <a:lnTo>
                    <a:pt x="1168" y="529"/>
                  </a:lnTo>
                  <a:close/>
                  <a:moveTo>
                    <a:pt x="1092" y="1"/>
                  </a:moveTo>
                  <a:cubicBezTo>
                    <a:pt x="1012" y="1"/>
                    <a:pt x="948" y="48"/>
                    <a:pt x="901" y="95"/>
                  </a:cubicBezTo>
                  <a:lnTo>
                    <a:pt x="33" y="1730"/>
                  </a:lnTo>
                  <a:cubicBezTo>
                    <a:pt x="0" y="1796"/>
                    <a:pt x="0" y="1896"/>
                    <a:pt x="67" y="1963"/>
                  </a:cubicBezTo>
                  <a:lnTo>
                    <a:pt x="6705" y="7300"/>
                  </a:lnTo>
                  <a:cubicBezTo>
                    <a:pt x="6772" y="7367"/>
                    <a:pt x="6805" y="7367"/>
                    <a:pt x="6838" y="7367"/>
                  </a:cubicBezTo>
                  <a:lnTo>
                    <a:pt x="6905" y="7300"/>
                  </a:lnTo>
                  <a:cubicBezTo>
                    <a:pt x="7005" y="7267"/>
                    <a:pt x="7038" y="7234"/>
                    <a:pt x="7038" y="7133"/>
                  </a:cubicBezTo>
                  <a:lnTo>
                    <a:pt x="7372" y="4231"/>
                  </a:lnTo>
                  <a:cubicBezTo>
                    <a:pt x="7372" y="4131"/>
                    <a:pt x="7372" y="4065"/>
                    <a:pt x="7305" y="4031"/>
                  </a:cubicBezTo>
                  <a:lnTo>
                    <a:pt x="1201" y="28"/>
                  </a:lnTo>
                  <a:cubicBezTo>
                    <a:pt x="1162" y="9"/>
                    <a:pt x="1126" y="1"/>
                    <a:pt x="1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3064804" y="2428863"/>
              <a:ext cx="603662" cy="514068"/>
            </a:xfrm>
            <a:custGeom>
              <a:rect b="b" l="l" r="r" t="t"/>
              <a:pathLst>
                <a:path extrusionOk="0" h="22584" w="26520">
                  <a:moveTo>
                    <a:pt x="20782" y="1"/>
                  </a:moveTo>
                  <a:lnTo>
                    <a:pt x="18013" y="1402"/>
                  </a:lnTo>
                  <a:cubicBezTo>
                    <a:pt x="17446" y="1669"/>
                    <a:pt x="5271" y="5138"/>
                    <a:pt x="4770" y="5838"/>
                  </a:cubicBezTo>
                  <a:cubicBezTo>
                    <a:pt x="4270" y="6572"/>
                    <a:pt x="0" y="21783"/>
                    <a:pt x="0" y="21783"/>
                  </a:cubicBezTo>
                  <a:lnTo>
                    <a:pt x="2769" y="22584"/>
                  </a:lnTo>
                  <a:lnTo>
                    <a:pt x="8640" y="11609"/>
                  </a:lnTo>
                  <a:cubicBezTo>
                    <a:pt x="8640" y="11609"/>
                    <a:pt x="23484" y="8440"/>
                    <a:pt x="24351" y="8140"/>
                  </a:cubicBezTo>
                  <a:cubicBezTo>
                    <a:pt x="25218" y="7840"/>
                    <a:pt x="26319" y="6572"/>
                    <a:pt x="26519" y="5405"/>
                  </a:cubicBezTo>
                  <a:lnTo>
                    <a:pt x="20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3059477" y="2424014"/>
              <a:ext cx="613540" cy="522718"/>
            </a:xfrm>
            <a:custGeom>
              <a:rect b="b" l="l" r="r" t="t"/>
              <a:pathLst>
                <a:path extrusionOk="0" h="22964" w="26954">
                  <a:moveTo>
                    <a:pt x="20914" y="1"/>
                  </a:moveTo>
                  <a:cubicBezTo>
                    <a:pt x="20889" y="1"/>
                    <a:pt x="20867" y="5"/>
                    <a:pt x="20849" y="14"/>
                  </a:cubicBezTo>
                  <a:lnTo>
                    <a:pt x="18080" y="1381"/>
                  </a:lnTo>
                  <a:cubicBezTo>
                    <a:pt x="17913" y="1481"/>
                    <a:pt x="16512" y="1948"/>
                    <a:pt x="14845" y="2449"/>
                  </a:cubicBezTo>
                  <a:cubicBezTo>
                    <a:pt x="8407" y="4384"/>
                    <a:pt x="5104" y="5484"/>
                    <a:pt x="4771" y="5951"/>
                  </a:cubicBezTo>
                  <a:cubicBezTo>
                    <a:pt x="4337" y="6652"/>
                    <a:pt x="434" y="20362"/>
                    <a:pt x="34" y="21896"/>
                  </a:cubicBezTo>
                  <a:cubicBezTo>
                    <a:pt x="1" y="22030"/>
                    <a:pt x="34" y="22130"/>
                    <a:pt x="167" y="22163"/>
                  </a:cubicBezTo>
                  <a:lnTo>
                    <a:pt x="2936" y="22964"/>
                  </a:lnTo>
                  <a:lnTo>
                    <a:pt x="3003" y="22964"/>
                  </a:lnTo>
                  <a:cubicBezTo>
                    <a:pt x="3069" y="22964"/>
                    <a:pt x="3103" y="22897"/>
                    <a:pt x="3103" y="22830"/>
                  </a:cubicBezTo>
                  <a:lnTo>
                    <a:pt x="9007" y="11956"/>
                  </a:lnTo>
                  <a:cubicBezTo>
                    <a:pt x="10375" y="11655"/>
                    <a:pt x="23751" y="8753"/>
                    <a:pt x="24618" y="8487"/>
                  </a:cubicBezTo>
                  <a:cubicBezTo>
                    <a:pt x="25619" y="8153"/>
                    <a:pt x="26720" y="6785"/>
                    <a:pt x="26920" y="5551"/>
                  </a:cubicBezTo>
                  <a:cubicBezTo>
                    <a:pt x="26953" y="5451"/>
                    <a:pt x="26886" y="5318"/>
                    <a:pt x="26753" y="5318"/>
                  </a:cubicBezTo>
                  <a:cubicBezTo>
                    <a:pt x="26686" y="5318"/>
                    <a:pt x="26553" y="5351"/>
                    <a:pt x="26553" y="5484"/>
                  </a:cubicBezTo>
                  <a:cubicBezTo>
                    <a:pt x="26353" y="6585"/>
                    <a:pt x="25285" y="7819"/>
                    <a:pt x="24518" y="8053"/>
                  </a:cubicBezTo>
                  <a:cubicBezTo>
                    <a:pt x="23684" y="8353"/>
                    <a:pt x="9007" y="11489"/>
                    <a:pt x="8840" y="11522"/>
                  </a:cubicBezTo>
                  <a:cubicBezTo>
                    <a:pt x="8774" y="11522"/>
                    <a:pt x="8740" y="11555"/>
                    <a:pt x="8707" y="11589"/>
                  </a:cubicBezTo>
                  <a:lnTo>
                    <a:pt x="2869" y="22430"/>
                  </a:lnTo>
                  <a:lnTo>
                    <a:pt x="434" y="21796"/>
                  </a:lnTo>
                  <a:cubicBezTo>
                    <a:pt x="2169" y="15692"/>
                    <a:pt x="4737" y="6585"/>
                    <a:pt x="5104" y="6152"/>
                  </a:cubicBezTo>
                  <a:cubicBezTo>
                    <a:pt x="5505" y="5685"/>
                    <a:pt x="11676" y="3817"/>
                    <a:pt x="14945" y="2816"/>
                  </a:cubicBezTo>
                  <a:cubicBezTo>
                    <a:pt x="17046" y="2182"/>
                    <a:pt x="18080" y="1848"/>
                    <a:pt x="18280" y="1748"/>
                  </a:cubicBezTo>
                  <a:lnTo>
                    <a:pt x="21049" y="381"/>
                  </a:lnTo>
                  <a:cubicBezTo>
                    <a:pt x="21116" y="314"/>
                    <a:pt x="21182" y="181"/>
                    <a:pt x="21116" y="80"/>
                  </a:cubicBezTo>
                  <a:cubicBezTo>
                    <a:pt x="21067" y="32"/>
                    <a:pt x="20982" y="1"/>
                    <a:pt x="209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3026062" y="2923924"/>
              <a:ext cx="117728" cy="150210"/>
            </a:xfrm>
            <a:custGeom>
              <a:rect b="b" l="l" r="r" t="t"/>
              <a:pathLst>
                <a:path extrusionOk="0" h="6599" w="5172">
                  <a:moveTo>
                    <a:pt x="1702" y="1"/>
                  </a:moveTo>
                  <a:cubicBezTo>
                    <a:pt x="1702" y="1"/>
                    <a:pt x="1" y="3670"/>
                    <a:pt x="201" y="4537"/>
                  </a:cubicBezTo>
                  <a:cubicBezTo>
                    <a:pt x="374" y="5289"/>
                    <a:pt x="1375" y="5339"/>
                    <a:pt x="1638" y="5339"/>
                  </a:cubicBezTo>
                  <a:cubicBezTo>
                    <a:pt x="1679" y="5339"/>
                    <a:pt x="1702" y="5338"/>
                    <a:pt x="1702" y="5338"/>
                  </a:cubicBezTo>
                  <a:cubicBezTo>
                    <a:pt x="1836" y="5705"/>
                    <a:pt x="2002" y="6072"/>
                    <a:pt x="2202" y="6405"/>
                  </a:cubicBezTo>
                  <a:cubicBezTo>
                    <a:pt x="2303" y="6550"/>
                    <a:pt x="2488" y="6598"/>
                    <a:pt x="2690" y="6598"/>
                  </a:cubicBezTo>
                  <a:cubicBezTo>
                    <a:pt x="3096" y="6598"/>
                    <a:pt x="3570" y="6405"/>
                    <a:pt x="3570" y="6405"/>
                  </a:cubicBezTo>
                  <a:lnTo>
                    <a:pt x="4171" y="5538"/>
                  </a:lnTo>
                  <a:cubicBezTo>
                    <a:pt x="4171" y="5538"/>
                    <a:pt x="5171" y="4738"/>
                    <a:pt x="5171" y="4437"/>
                  </a:cubicBezTo>
                  <a:cubicBezTo>
                    <a:pt x="5171" y="4170"/>
                    <a:pt x="4471" y="768"/>
                    <a:pt x="4471" y="768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3022283" y="2918621"/>
              <a:ext cx="126810" cy="159861"/>
            </a:xfrm>
            <a:custGeom>
              <a:rect b="b" l="l" r="r" t="t"/>
              <a:pathLst>
                <a:path extrusionOk="0" h="7023" w="5571">
                  <a:moveTo>
                    <a:pt x="2002" y="467"/>
                  </a:moveTo>
                  <a:lnTo>
                    <a:pt x="4470" y="1168"/>
                  </a:lnTo>
                  <a:cubicBezTo>
                    <a:pt x="4703" y="2502"/>
                    <a:pt x="5104" y="4470"/>
                    <a:pt x="5104" y="4670"/>
                  </a:cubicBezTo>
                  <a:cubicBezTo>
                    <a:pt x="4870" y="5004"/>
                    <a:pt x="4570" y="5337"/>
                    <a:pt x="4203" y="5604"/>
                  </a:cubicBezTo>
                  <a:lnTo>
                    <a:pt x="4170" y="5638"/>
                  </a:lnTo>
                  <a:lnTo>
                    <a:pt x="3636" y="6472"/>
                  </a:lnTo>
                  <a:cubicBezTo>
                    <a:pt x="3404" y="6549"/>
                    <a:pt x="3116" y="6604"/>
                    <a:pt x="2889" y="6604"/>
                  </a:cubicBezTo>
                  <a:cubicBezTo>
                    <a:pt x="2724" y="6604"/>
                    <a:pt x="2591" y="6575"/>
                    <a:pt x="2535" y="6505"/>
                  </a:cubicBezTo>
                  <a:cubicBezTo>
                    <a:pt x="2335" y="6238"/>
                    <a:pt x="2168" y="5905"/>
                    <a:pt x="2068" y="5504"/>
                  </a:cubicBezTo>
                  <a:cubicBezTo>
                    <a:pt x="2035" y="5404"/>
                    <a:pt x="1968" y="5337"/>
                    <a:pt x="1868" y="5337"/>
                  </a:cubicBezTo>
                  <a:cubicBezTo>
                    <a:pt x="1861" y="5337"/>
                    <a:pt x="1801" y="5342"/>
                    <a:pt x="1710" y="5342"/>
                  </a:cubicBezTo>
                  <a:cubicBezTo>
                    <a:pt x="1393" y="5342"/>
                    <a:pt x="704" y="5282"/>
                    <a:pt x="601" y="4737"/>
                  </a:cubicBezTo>
                  <a:cubicBezTo>
                    <a:pt x="434" y="4137"/>
                    <a:pt x="1368" y="1902"/>
                    <a:pt x="2002" y="467"/>
                  </a:cubicBezTo>
                  <a:close/>
                  <a:moveTo>
                    <a:pt x="1968" y="0"/>
                  </a:moveTo>
                  <a:cubicBezTo>
                    <a:pt x="1868" y="0"/>
                    <a:pt x="1735" y="67"/>
                    <a:pt x="1701" y="134"/>
                  </a:cubicBezTo>
                  <a:cubicBezTo>
                    <a:pt x="1535" y="501"/>
                    <a:pt x="0" y="3903"/>
                    <a:pt x="200" y="4804"/>
                  </a:cubicBezTo>
                  <a:cubicBezTo>
                    <a:pt x="400" y="5638"/>
                    <a:pt x="1368" y="5771"/>
                    <a:pt x="1735" y="5771"/>
                  </a:cubicBezTo>
                  <a:cubicBezTo>
                    <a:pt x="1835" y="6138"/>
                    <a:pt x="2002" y="6472"/>
                    <a:pt x="2202" y="6772"/>
                  </a:cubicBezTo>
                  <a:cubicBezTo>
                    <a:pt x="2338" y="6909"/>
                    <a:pt x="2542" y="7023"/>
                    <a:pt x="2740" y="7023"/>
                  </a:cubicBezTo>
                  <a:cubicBezTo>
                    <a:pt x="2784" y="7023"/>
                    <a:pt x="2827" y="7017"/>
                    <a:pt x="2869" y="7005"/>
                  </a:cubicBezTo>
                  <a:cubicBezTo>
                    <a:pt x="3169" y="7005"/>
                    <a:pt x="3503" y="6972"/>
                    <a:pt x="3870" y="6905"/>
                  </a:cubicBezTo>
                  <a:cubicBezTo>
                    <a:pt x="3903" y="6905"/>
                    <a:pt x="3903" y="6839"/>
                    <a:pt x="3936" y="6805"/>
                  </a:cubicBezTo>
                  <a:lnTo>
                    <a:pt x="4537" y="5938"/>
                  </a:lnTo>
                  <a:cubicBezTo>
                    <a:pt x="4970" y="5604"/>
                    <a:pt x="5571" y="5004"/>
                    <a:pt x="5571" y="4670"/>
                  </a:cubicBezTo>
                  <a:cubicBezTo>
                    <a:pt x="5571" y="4337"/>
                    <a:pt x="5004" y="1568"/>
                    <a:pt x="4870" y="968"/>
                  </a:cubicBezTo>
                  <a:cubicBezTo>
                    <a:pt x="4837" y="901"/>
                    <a:pt x="4770" y="834"/>
                    <a:pt x="4703" y="801"/>
                  </a:cubicBezTo>
                  <a:lnTo>
                    <a:pt x="19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3071633" y="2875053"/>
              <a:ext cx="81262" cy="28908"/>
            </a:xfrm>
            <a:custGeom>
              <a:rect b="b" l="l" r="r" t="t"/>
              <a:pathLst>
                <a:path extrusionOk="0" h="1270" w="3570">
                  <a:moveTo>
                    <a:pt x="212" y="1"/>
                  </a:moveTo>
                  <a:cubicBezTo>
                    <a:pt x="124" y="1"/>
                    <a:pt x="59" y="44"/>
                    <a:pt x="34" y="146"/>
                  </a:cubicBezTo>
                  <a:cubicBezTo>
                    <a:pt x="0" y="213"/>
                    <a:pt x="34" y="347"/>
                    <a:pt x="167" y="380"/>
                  </a:cubicBezTo>
                  <a:lnTo>
                    <a:pt x="3203" y="1247"/>
                  </a:lnTo>
                  <a:lnTo>
                    <a:pt x="3236" y="1247"/>
                  </a:lnTo>
                  <a:cubicBezTo>
                    <a:pt x="3267" y="1263"/>
                    <a:pt x="3296" y="1269"/>
                    <a:pt x="3324" y="1269"/>
                  </a:cubicBezTo>
                  <a:cubicBezTo>
                    <a:pt x="3414" y="1269"/>
                    <a:pt x="3485" y="1198"/>
                    <a:pt x="3536" y="1147"/>
                  </a:cubicBezTo>
                  <a:cubicBezTo>
                    <a:pt x="3570" y="1014"/>
                    <a:pt x="3503" y="880"/>
                    <a:pt x="3369" y="880"/>
                  </a:cubicBezTo>
                  <a:lnTo>
                    <a:pt x="301" y="13"/>
                  </a:lnTo>
                  <a:cubicBezTo>
                    <a:pt x="269" y="5"/>
                    <a:pt x="239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5995075" y="1800600"/>
            <a:ext cx="580800" cy="58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4467850" y="1800600"/>
            <a:ext cx="580800" cy="58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7511675" y="1800600"/>
            <a:ext cx="580800" cy="58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5640613" y="2932700"/>
            <a:ext cx="1279098" cy="426384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7151688" y="2932700"/>
            <a:ext cx="1279098" cy="42638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4129538" y="2932700"/>
            <a:ext cx="1279098" cy="42638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 txBox="1"/>
          <p:nvPr/>
        </p:nvSpPr>
        <p:spPr>
          <a:xfrm>
            <a:off x="7328188" y="2978638"/>
            <a:ext cx="926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India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5817100" y="2975363"/>
            <a:ext cx="926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France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4269150" y="2978638"/>
            <a:ext cx="926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Europe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6"/>
          <p:cNvSpPr txBox="1"/>
          <p:nvPr>
            <p:ph idx="1" type="subTitle"/>
          </p:nvPr>
        </p:nvSpPr>
        <p:spPr>
          <a:xfrm>
            <a:off x="713225" y="2195050"/>
            <a:ext cx="26898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Real-time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Regulators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Maintain Consistency and generate KPIs</a:t>
            </a:r>
            <a:endParaRPr/>
          </a:p>
        </p:txBody>
      </p:sp>
      <p:sp>
        <p:nvSpPr>
          <p:cNvPr id="413" name="Google Shape;413;p36"/>
          <p:cNvSpPr txBox="1"/>
          <p:nvPr>
            <p:ph type="title"/>
          </p:nvPr>
        </p:nvSpPr>
        <p:spPr>
          <a:xfrm>
            <a:off x="713225" y="545350"/>
            <a:ext cx="3246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THE REG TEAM</a:t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5095550" y="566687"/>
            <a:ext cx="2365461" cy="600645"/>
          </a:xfrm>
          <a:custGeom>
            <a:rect b="b" l="l" r="r" t="t"/>
            <a:pathLst>
              <a:path extrusionOk="0" h="26081" w="120242">
                <a:moveTo>
                  <a:pt x="13027" y="0"/>
                </a:moveTo>
                <a:cubicBezTo>
                  <a:pt x="5847" y="0"/>
                  <a:pt x="1" y="5831"/>
                  <a:pt x="1" y="13061"/>
                </a:cubicBezTo>
                <a:cubicBezTo>
                  <a:pt x="1" y="20250"/>
                  <a:pt x="5847" y="26080"/>
                  <a:pt x="13027" y="26080"/>
                </a:cubicBezTo>
                <a:cubicBezTo>
                  <a:pt x="13052" y="26080"/>
                  <a:pt x="13078" y="26080"/>
                  <a:pt x="13103" y="26080"/>
                </a:cubicBezTo>
                <a:lnTo>
                  <a:pt x="107305" y="26080"/>
                </a:lnTo>
                <a:cubicBezTo>
                  <a:pt x="114478" y="25997"/>
                  <a:pt x="120241" y="20193"/>
                  <a:pt x="120241" y="13061"/>
                </a:cubicBezTo>
                <a:cubicBezTo>
                  <a:pt x="120241" y="5888"/>
                  <a:pt x="114478" y="83"/>
                  <a:pt x="107305" y="0"/>
                </a:cubicBezTo>
                <a:lnTo>
                  <a:pt x="13103" y="0"/>
                </a:lnTo>
                <a:cubicBezTo>
                  <a:pt x="13078" y="0"/>
                  <a:pt x="13052" y="0"/>
                  <a:pt x="130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6"/>
          <p:cNvGrpSpPr/>
          <p:nvPr/>
        </p:nvGrpSpPr>
        <p:grpSpPr>
          <a:xfrm>
            <a:off x="4758262" y="1237494"/>
            <a:ext cx="3039197" cy="505062"/>
            <a:chOff x="4760137" y="1287744"/>
            <a:chExt cx="3039197" cy="505062"/>
          </a:xfrm>
        </p:grpSpPr>
        <p:sp>
          <p:nvSpPr>
            <p:cNvPr id="416" name="Google Shape;416;p36"/>
            <p:cNvSpPr/>
            <p:nvPr/>
          </p:nvSpPr>
          <p:spPr>
            <a:xfrm>
              <a:off x="4760137" y="1287744"/>
              <a:ext cx="1176219" cy="505062"/>
            </a:xfrm>
            <a:custGeom>
              <a:rect b="b" l="l" r="r" t="t"/>
              <a:pathLst>
                <a:path extrusionOk="0" fill="none" h="25667" w="59790">
                  <a:moveTo>
                    <a:pt x="59789" y="1"/>
                  </a:moveTo>
                  <a:lnTo>
                    <a:pt x="59789" y="7257"/>
                  </a:lnTo>
                  <a:cubicBezTo>
                    <a:pt x="59789" y="10657"/>
                    <a:pt x="57011" y="13435"/>
                    <a:pt x="53570" y="13476"/>
                  </a:cubicBezTo>
                  <a:lnTo>
                    <a:pt x="6220" y="13476"/>
                  </a:lnTo>
                  <a:cubicBezTo>
                    <a:pt x="2820" y="13435"/>
                    <a:pt x="42" y="16171"/>
                    <a:pt x="1" y="19571"/>
                  </a:cubicBezTo>
                  <a:lnTo>
                    <a:pt x="1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623135" y="1287744"/>
              <a:ext cx="1176199" cy="505062"/>
            </a:xfrm>
            <a:custGeom>
              <a:rect b="b" l="l" r="r" t="t"/>
              <a:pathLst>
                <a:path extrusionOk="0" fill="none" h="25667" w="59789">
                  <a:moveTo>
                    <a:pt x="1" y="1"/>
                  </a:moveTo>
                  <a:lnTo>
                    <a:pt x="1" y="7257"/>
                  </a:lnTo>
                  <a:cubicBezTo>
                    <a:pt x="42" y="10657"/>
                    <a:pt x="2820" y="13435"/>
                    <a:pt x="6220" y="13476"/>
                  </a:cubicBezTo>
                  <a:lnTo>
                    <a:pt x="53570" y="13476"/>
                  </a:lnTo>
                  <a:cubicBezTo>
                    <a:pt x="56970" y="13435"/>
                    <a:pt x="59748" y="16171"/>
                    <a:pt x="59789" y="19571"/>
                  </a:cubicBezTo>
                  <a:lnTo>
                    <a:pt x="59789" y="25666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279729" y="1287744"/>
              <a:ext cx="20" cy="505062"/>
            </a:xfrm>
            <a:custGeom>
              <a:rect b="b" l="l" r="r" t="t"/>
              <a:pathLst>
                <a:path extrusionOk="0" fill="none" h="25667" w="1">
                  <a:moveTo>
                    <a:pt x="1" y="25666"/>
                  </a:moveTo>
                  <a:lnTo>
                    <a:pt x="1" y="1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6"/>
          <p:cNvGrpSpPr/>
          <p:nvPr/>
        </p:nvGrpSpPr>
        <p:grpSpPr>
          <a:xfrm>
            <a:off x="4336822" y="3396313"/>
            <a:ext cx="3886676" cy="850810"/>
            <a:chOff x="4336822" y="3346063"/>
            <a:chExt cx="3886676" cy="850810"/>
          </a:xfrm>
        </p:grpSpPr>
        <p:sp>
          <p:nvSpPr>
            <p:cNvPr id="420" name="Google Shape;420;p36"/>
            <p:cNvSpPr/>
            <p:nvPr/>
          </p:nvSpPr>
          <p:spPr>
            <a:xfrm>
              <a:off x="5856414" y="3346065"/>
              <a:ext cx="847491" cy="181978"/>
            </a:xfrm>
            <a:custGeom>
              <a:rect b="b" l="l" r="r" t="t"/>
              <a:pathLst>
                <a:path extrusionOk="0" fill="none" h="9248" w="43080">
                  <a:moveTo>
                    <a:pt x="0" y="1"/>
                  </a:moveTo>
                  <a:lnTo>
                    <a:pt x="0" y="5101"/>
                  </a:lnTo>
                  <a:cubicBezTo>
                    <a:pt x="0" y="7423"/>
                    <a:pt x="1866" y="9247"/>
                    <a:pt x="4146" y="9247"/>
                  </a:cubicBezTo>
                  <a:lnTo>
                    <a:pt x="38933" y="9247"/>
                  </a:lnTo>
                  <a:cubicBezTo>
                    <a:pt x="41213" y="9247"/>
                    <a:pt x="43079" y="7423"/>
                    <a:pt x="43079" y="5101"/>
                  </a:cubicBezTo>
                  <a:lnTo>
                    <a:pt x="43079" y="1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279732" y="3346063"/>
              <a:ext cx="20" cy="572398"/>
            </a:xfrm>
            <a:custGeom>
              <a:rect b="b" l="l" r="r" t="t"/>
              <a:pathLst>
                <a:path extrusionOk="0" fill="none" h="25915" w="1">
                  <a:moveTo>
                    <a:pt x="1" y="1"/>
                  </a:moveTo>
                  <a:lnTo>
                    <a:pt x="1" y="25915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4336822" y="3346065"/>
              <a:ext cx="847491" cy="181978"/>
            </a:xfrm>
            <a:custGeom>
              <a:rect b="b" l="l" r="r" t="t"/>
              <a:pathLst>
                <a:path extrusionOk="0" fill="none" h="9248" w="43080">
                  <a:moveTo>
                    <a:pt x="0" y="1"/>
                  </a:moveTo>
                  <a:lnTo>
                    <a:pt x="0" y="5101"/>
                  </a:lnTo>
                  <a:cubicBezTo>
                    <a:pt x="0" y="7423"/>
                    <a:pt x="1866" y="9247"/>
                    <a:pt x="4146" y="9247"/>
                  </a:cubicBezTo>
                  <a:lnTo>
                    <a:pt x="38933" y="9247"/>
                  </a:lnTo>
                  <a:cubicBezTo>
                    <a:pt x="41213" y="9247"/>
                    <a:pt x="43079" y="7423"/>
                    <a:pt x="43079" y="5101"/>
                  </a:cubicBezTo>
                  <a:lnTo>
                    <a:pt x="43079" y="1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4760125" y="3346063"/>
              <a:ext cx="581598" cy="850810"/>
            </a:xfrm>
            <a:custGeom>
              <a:rect b="b" l="l" r="r" t="t"/>
              <a:pathLst>
                <a:path extrusionOk="0" fill="none" h="38520" w="29564">
                  <a:moveTo>
                    <a:pt x="1" y="1"/>
                  </a:moveTo>
                  <a:lnTo>
                    <a:pt x="1" y="34373"/>
                  </a:lnTo>
                  <a:cubicBezTo>
                    <a:pt x="1" y="36695"/>
                    <a:pt x="1867" y="38519"/>
                    <a:pt x="4147" y="38519"/>
                  </a:cubicBezTo>
                  <a:lnTo>
                    <a:pt x="29563" y="38519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6" y="3346065"/>
              <a:ext cx="847491" cy="181978"/>
            </a:xfrm>
            <a:custGeom>
              <a:rect b="b" l="l" r="r" t="t"/>
              <a:pathLst>
                <a:path extrusionOk="0" fill="none" h="9248" w="43080">
                  <a:moveTo>
                    <a:pt x="43079" y="1"/>
                  </a:moveTo>
                  <a:lnTo>
                    <a:pt x="43079" y="5101"/>
                  </a:lnTo>
                  <a:cubicBezTo>
                    <a:pt x="43079" y="7423"/>
                    <a:pt x="41213" y="9247"/>
                    <a:pt x="38933" y="9247"/>
                  </a:cubicBezTo>
                  <a:lnTo>
                    <a:pt x="4146" y="9247"/>
                  </a:lnTo>
                  <a:cubicBezTo>
                    <a:pt x="1866" y="9247"/>
                    <a:pt x="0" y="7423"/>
                    <a:pt x="0" y="5101"/>
                  </a:cubicBezTo>
                  <a:lnTo>
                    <a:pt x="0" y="1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7218578" y="3346063"/>
              <a:ext cx="580772" cy="850810"/>
            </a:xfrm>
            <a:custGeom>
              <a:rect b="b" l="l" r="r" t="t"/>
              <a:pathLst>
                <a:path extrusionOk="0" fill="none" h="38520" w="29522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cap="flat" cmpd="sng" w="1347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36"/>
          <p:cNvSpPr/>
          <p:nvPr/>
        </p:nvSpPr>
        <p:spPr>
          <a:xfrm>
            <a:off x="5394719" y="4009931"/>
            <a:ext cx="1770014" cy="566891"/>
          </a:xfrm>
          <a:custGeom>
            <a:rect b="b" l="l" r="r" t="t"/>
            <a:pathLst>
              <a:path extrusionOk="0" h="21520" w="89974">
                <a:moveTo>
                  <a:pt x="10705" y="0"/>
                </a:moveTo>
                <a:cubicBezTo>
                  <a:pt x="4810" y="0"/>
                  <a:pt x="1" y="4835"/>
                  <a:pt x="1" y="10739"/>
                </a:cubicBezTo>
                <a:cubicBezTo>
                  <a:pt x="1" y="16710"/>
                  <a:pt x="4852" y="21520"/>
                  <a:pt x="10781" y="21520"/>
                </a:cubicBezTo>
                <a:lnTo>
                  <a:pt x="79235" y="21520"/>
                </a:lnTo>
                <a:cubicBezTo>
                  <a:pt x="85164" y="21520"/>
                  <a:pt x="89973" y="16710"/>
                  <a:pt x="89973" y="10739"/>
                </a:cubicBezTo>
                <a:cubicBezTo>
                  <a:pt x="89973" y="4810"/>
                  <a:pt x="85164" y="1"/>
                  <a:pt x="79235" y="1"/>
                </a:cubicBezTo>
                <a:lnTo>
                  <a:pt x="10781" y="1"/>
                </a:lnTo>
                <a:cubicBezTo>
                  <a:pt x="10756" y="0"/>
                  <a:pt x="10730" y="0"/>
                  <a:pt x="107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 txBox="1"/>
          <p:nvPr>
            <p:ph idx="4294967295" type="subTitle"/>
          </p:nvPr>
        </p:nvSpPr>
        <p:spPr>
          <a:xfrm>
            <a:off x="4250239" y="2490538"/>
            <a:ext cx="10101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ECB</a:t>
            </a:r>
            <a:endParaRPr b="1"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p36"/>
          <p:cNvSpPr txBox="1"/>
          <p:nvPr>
            <p:ph idx="4294967295" type="subTitle"/>
          </p:nvPr>
        </p:nvSpPr>
        <p:spPr>
          <a:xfrm>
            <a:off x="5775113" y="2490538"/>
            <a:ext cx="10101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AMF</a:t>
            </a:r>
            <a:endParaRPr b="1"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9" name="Google Shape;429;p36"/>
          <p:cNvSpPr txBox="1"/>
          <p:nvPr>
            <p:ph idx="4294967295" type="subTitle"/>
          </p:nvPr>
        </p:nvSpPr>
        <p:spPr>
          <a:xfrm>
            <a:off x="7299988" y="2490538"/>
            <a:ext cx="10101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SEBI</a:t>
            </a:r>
            <a:endParaRPr b="1"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30" name="Google Shape;430;p36"/>
          <p:cNvGrpSpPr/>
          <p:nvPr/>
        </p:nvGrpSpPr>
        <p:grpSpPr>
          <a:xfrm>
            <a:off x="6113442" y="1906678"/>
            <a:ext cx="344065" cy="368644"/>
            <a:chOff x="4149138" y="4121151"/>
            <a:chExt cx="344065" cy="368644"/>
          </a:xfrm>
        </p:grpSpPr>
        <p:sp>
          <p:nvSpPr>
            <p:cNvPr id="431" name="Google Shape;431;p36"/>
            <p:cNvSpPr/>
            <p:nvPr/>
          </p:nvSpPr>
          <p:spPr>
            <a:xfrm>
              <a:off x="4205853" y="4182724"/>
              <a:ext cx="225746" cy="307071"/>
            </a:xfrm>
            <a:custGeom>
              <a:rect b="b" l="l" r="r" t="t"/>
              <a:pathLst>
                <a:path extrusionOk="0" h="9670" w="7109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444777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149138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4315471" y="4121151"/>
              <a:ext cx="11400" cy="48045"/>
            </a:xfrm>
            <a:custGeom>
              <a:rect b="b" l="l" r="r" t="t"/>
              <a:pathLst>
                <a:path extrusionOk="0" h="1513" w="359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4378632" y="4159575"/>
              <a:ext cx="22705" cy="27754"/>
            </a:xfrm>
            <a:custGeom>
              <a:rect b="b" l="l" r="r" t="t"/>
              <a:pathLst>
                <a:path extrusionOk="0" h="874" w="715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4240243" y="4399103"/>
              <a:ext cx="22705" cy="27563"/>
            </a:xfrm>
            <a:custGeom>
              <a:rect b="b" l="l" r="r" t="t"/>
              <a:pathLst>
                <a:path extrusionOk="0" h="868" w="715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4240243" y="41591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4378632" y="43992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4426264" y="4351851"/>
              <a:ext cx="29532" cy="21117"/>
            </a:xfrm>
            <a:custGeom>
              <a:rect b="b" l="l" r="r" t="t"/>
              <a:pathLst>
                <a:path extrusionOk="0" h="665" w="93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4186196" y="4213463"/>
              <a:ext cx="29500" cy="21117"/>
            </a:xfrm>
            <a:custGeom>
              <a:rect b="b" l="l" r="r" t="t"/>
              <a:pathLst>
                <a:path extrusionOk="0" h="665" w="929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4425883" y="4213590"/>
              <a:ext cx="29913" cy="21371"/>
            </a:xfrm>
            <a:custGeom>
              <a:rect b="b" l="l" r="r" t="t"/>
              <a:pathLst>
                <a:path extrusionOk="0" h="673" w="942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4186196" y="4351978"/>
              <a:ext cx="29500" cy="21371"/>
            </a:xfrm>
            <a:custGeom>
              <a:rect b="b" l="l" r="r" t="t"/>
              <a:pathLst>
                <a:path extrusionOk="0" h="673" w="929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3" name="Google Shape;4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963" y="104550"/>
            <a:ext cx="1524875" cy="15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1712" y="1917300"/>
            <a:ext cx="386677" cy="3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208" y="1918975"/>
            <a:ext cx="344050" cy="3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6"/>
          <p:cNvSpPr txBox="1"/>
          <p:nvPr/>
        </p:nvSpPr>
        <p:spPr>
          <a:xfrm>
            <a:off x="5720588" y="4126125"/>
            <a:ext cx="119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REG-SocGen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37"/>
          <p:cNvGrpSpPr/>
          <p:nvPr/>
        </p:nvGrpSpPr>
        <p:grpSpPr>
          <a:xfrm>
            <a:off x="1090266" y="1152423"/>
            <a:ext cx="6963223" cy="3713597"/>
            <a:chOff x="1090266" y="1152423"/>
            <a:chExt cx="6963223" cy="3713597"/>
          </a:xfrm>
        </p:grpSpPr>
        <p:sp>
          <p:nvSpPr>
            <p:cNvPr id="452" name="Google Shape;452;p37"/>
            <p:cNvSpPr/>
            <p:nvPr/>
          </p:nvSpPr>
          <p:spPr>
            <a:xfrm>
              <a:off x="3703665" y="4175108"/>
              <a:ext cx="22244" cy="287973"/>
            </a:xfrm>
            <a:custGeom>
              <a:rect b="b" l="l" r="r" t="t"/>
              <a:pathLst>
                <a:path extrusionOk="0" h="11807" w="912">
                  <a:moveTo>
                    <a:pt x="456" y="0"/>
                  </a:moveTo>
                  <a:cubicBezTo>
                    <a:pt x="228" y="0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183" y="11806"/>
                    <a:pt x="438" y="11806"/>
                  </a:cubicBezTo>
                  <a:cubicBezTo>
                    <a:pt x="693" y="11806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090266" y="1152423"/>
              <a:ext cx="6963223" cy="3713597"/>
            </a:xfrm>
            <a:custGeom>
              <a:rect b="b" l="l" r="r" t="t"/>
              <a:pathLst>
                <a:path extrusionOk="0" h="152259" w="285495">
                  <a:moveTo>
                    <a:pt x="283309" y="0"/>
                  </a:moveTo>
                  <a:cubicBezTo>
                    <a:pt x="282106" y="0"/>
                    <a:pt x="281159" y="984"/>
                    <a:pt x="281159" y="2187"/>
                  </a:cubicBezTo>
                  <a:lnTo>
                    <a:pt x="281159" y="105344"/>
                  </a:lnTo>
                  <a:cubicBezTo>
                    <a:pt x="281159" y="123527"/>
                    <a:pt x="266401" y="138284"/>
                    <a:pt x="248182" y="138284"/>
                  </a:cubicBezTo>
                  <a:cubicBezTo>
                    <a:pt x="229963" y="138284"/>
                    <a:pt x="215205" y="123527"/>
                    <a:pt x="215205" y="105344"/>
                  </a:cubicBezTo>
                  <a:lnTo>
                    <a:pt x="215205" y="48937"/>
                  </a:lnTo>
                  <a:cubicBezTo>
                    <a:pt x="214877" y="28568"/>
                    <a:pt x="198261" y="12244"/>
                    <a:pt x="177892" y="12244"/>
                  </a:cubicBezTo>
                  <a:cubicBezTo>
                    <a:pt x="157523" y="12244"/>
                    <a:pt x="140907" y="28568"/>
                    <a:pt x="140579" y="48937"/>
                  </a:cubicBezTo>
                  <a:lnTo>
                    <a:pt x="140579" y="105344"/>
                  </a:lnTo>
                  <a:cubicBezTo>
                    <a:pt x="140652" y="123599"/>
                    <a:pt x="125858" y="138430"/>
                    <a:pt x="107603" y="138430"/>
                  </a:cubicBezTo>
                  <a:cubicBezTo>
                    <a:pt x="89347" y="138430"/>
                    <a:pt x="74589" y="123599"/>
                    <a:pt x="74626" y="105344"/>
                  </a:cubicBezTo>
                  <a:lnTo>
                    <a:pt x="74626" y="49447"/>
                  </a:lnTo>
                  <a:lnTo>
                    <a:pt x="74699" y="49447"/>
                  </a:lnTo>
                  <a:cubicBezTo>
                    <a:pt x="74589" y="28896"/>
                    <a:pt x="57937" y="12244"/>
                    <a:pt x="37386" y="12244"/>
                  </a:cubicBezTo>
                  <a:lnTo>
                    <a:pt x="37276" y="12244"/>
                  </a:lnTo>
                  <a:cubicBezTo>
                    <a:pt x="17162" y="12317"/>
                    <a:pt x="692" y="28313"/>
                    <a:pt x="73" y="48427"/>
                  </a:cubicBezTo>
                  <a:cubicBezTo>
                    <a:pt x="36" y="48573"/>
                    <a:pt x="0" y="48755"/>
                    <a:pt x="0" y="48937"/>
                  </a:cubicBezTo>
                  <a:lnTo>
                    <a:pt x="0" y="150127"/>
                  </a:lnTo>
                  <a:cubicBezTo>
                    <a:pt x="18" y="151548"/>
                    <a:pt x="1093" y="152258"/>
                    <a:pt x="2168" y="152258"/>
                  </a:cubicBezTo>
                  <a:cubicBezTo>
                    <a:pt x="3243" y="152258"/>
                    <a:pt x="4318" y="151548"/>
                    <a:pt x="4336" y="150127"/>
                  </a:cubicBezTo>
                  <a:lnTo>
                    <a:pt x="4336" y="49630"/>
                  </a:lnTo>
                  <a:lnTo>
                    <a:pt x="4409" y="49630"/>
                  </a:lnTo>
                  <a:cubicBezTo>
                    <a:pt x="4373" y="31447"/>
                    <a:pt x="19094" y="16653"/>
                    <a:pt x="37276" y="16580"/>
                  </a:cubicBezTo>
                  <a:lnTo>
                    <a:pt x="37386" y="16580"/>
                  </a:lnTo>
                  <a:cubicBezTo>
                    <a:pt x="55350" y="16580"/>
                    <a:pt x="69998" y="30973"/>
                    <a:pt x="70326" y="48937"/>
                  </a:cubicBezTo>
                  <a:lnTo>
                    <a:pt x="70290" y="48937"/>
                  </a:lnTo>
                  <a:lnTo>
                    <a:pt x="70290" y="105344"/>
                  </a:lnTo>
                  <a:cubicBezTo>
                    <a:pt x="70363" y="125895"/>
                    <a:pt x="87051" y="142511"/>
                    <a:pt x="107603" y="142511"/>
                  </a:cubicBezTo>
                  <a:cubicBezTo>
                    <a:pt x="128154" y="142511"/>
                    <a:pt x="144843" y="125895"/>
                    <a:pt x="144916" y="105344"/>
                  </a:cubicBezTo>
                  <a:lnTo>
                    <a:pt x="144916" y="49557"/>
                  </a:lnTo>
                  <a:cubicBezTo>
                    <a:pt x="144988" y="31374"/>
                    <a:pt x="159746" y="16689"/>
                    <a:pt x="177892" y="16689"/>
                  </a:cubicBezTo>
                  <a:cubicBezTo>
                    <a:pt x="196039" y="16689"/>
                    <a:pt x="210796" y="31374"/>
                    <a:pt x="210869" y="49557"/>
                  </a:cubicBezTo>
                  <a:lnTo>
                    <a:pt x="210869" y="105344"/>
                  </a:lnTo>
                  <a:cubicBezTo>
                    <a:pt x="210869" y="125932"/>
                    <a:pt x="227558" y="142657"/>
                    <a:pt x="248182" y="142657"/>
                  </a:cubicBezTo>
                  <a:cubicBezTo>
                    <a:pt x="268806" y="142657"/>
                    <a:pt x="285495" y="125932"/>
                    <a:pt x="285495" y="105344"/>
                  </a:cubicBezTo>
                  <a:lnTo>
                    <a:pt x="285495" y="2187"/>
                  </a:lnTo>
                  <a:cubicBezTo>
                    <a:pt x="285495" y="984"/>
                    <a:pt x="284511" y="0"/>
                    <a:pt x="28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866753" y="1371062"/>
              <a:ext cx="267534" cy="266631"/>
            </a:xfrm>
            <a:custGeom>
              <a:rect b="b" l="l" r="r" t="t"/>
              <a:pathLst>
                <a:path extrusionOk="0" h="10932" w="10969">
                  <a:moveTo>
                    <a:pt x="5466" y="0"/>
                  </a:moveTo>
                  <a:cubicBezTo>
                    <a:pt x="2478" y="0"/>
                    <a:pt x="0" y="2442"/>
                    <a:pt x="0" y="5466"/>
                  </a:cubicBezTo>
                  <a:cubicBezTo>
                    <a:pt x="0" y="8490"/>
                    <a:pt x="2478" y="10932"/>
                    <a:pt x="5466" y="10932"/>
                  </a:cubicBezTo>
                  <a:cubicBezTo>
                    <a:pt x="8490" y="10932"/>
                    <a:pt x="10968" y="8490"/>
                    <a:pt x="10968" y="5466"/>
                  </a:cubicBezTo>
                  <a:cubicBezTo>
                    <a:pt x="10968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1989403" y="1627020"/>
              <a:ext cx="22244" cy="287095"/>
            </a:xfrm>
            <a:custGeom>
              <a:rect b="b" l="l" r="r" t="t"/>
              <a:pathLst>
                <a:path extrusionOk="0" h="11771" w="912">
                  <a:moveTo>
                    <a:pt x="456" y="1"/>
                  </a:moveTo>
                  <a:cubicBezTo>
                    <a:pt x="228" y="1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219" y="11770"/>
                    <a:pt x="474" y="11770"/>
                  </a:cubicBezTo>
                  <a:cubicBezTo>
                    <a:pt x="693" y="11770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1940963" y="1451942"/>
              <a:ext cx="119121" cy="101755"/>
            </a:xfrm>
            <a:custGeom>
              <a:rect b="b" l="l" r="r" t="t"/>
              <a:pathLst>
                <a:path extrusionOk="0" h="4172" w="4884">
                  <a:moveTo>
                    <a:pt x="2806" y="0"/>
                  </a:moveTo>
                  <a:cubicBezTo>
                    <a:pt x="948" y="0"/>
                    <a:pt x="1" y="2223"/>
                    <a:pt x="1276" y="3535"/>
                  </a:cubicBezTo>
                  <a:cubicBezTo>
                    <a:pt x="1703" y="3974"/>
                    <a:pt x="2239" y="4172"/>
                    <a:pt x="2767" y="4172"/>
                  </a:cubicBezTo>
                  <a:cubicBezTo>
                    <a:pt x="3818" y="4172"/>
                    <a:pt x="4835" y="3387"/>
                    <a:pt x="4883" y="2150"/>
                  </a:cubicBezTo>
                  <a:cubicBezTo>
                    <a:pt x="4883" y="984"/>
                    <a:pt x="3972" y="37"/>
                    <a:pt x="2806" y="0"/>
                  </a:cubicBez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7011992" y="4445286"/>
              <a:ext cx="266631" cy="266656"/>
            </a:xfrm>
            <a:custGeom>
              <a:rect b="b" l="l" r="r" t="t"/>
              <a:pathLst>
                <a:path extrusionOk="0" h="10933" w="10932">
                  <a:moveTo>
                    <a:pt x="5466" y="1"/>
                  </a:moveTo>
                  <a:cubicBezTo>
                    <a:pt x="2442" y="1"/>
                    <a:pt x="0" y="2442"/>
                    <a:pt x="0" y="5466"/>
                  </a:cubicBezTo>
                  <a:cubicBezTo>
                    <a:pt x="0" y="8491"/>
                    <a:pt x="2442" y="10932"/>
                    <a:pt x="5466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7092872" y="4526166"/>
              <a:ext cx="104877" cy="104901"/>
            </a:xfrm>
            <a:custGeom>
              <a:rect b="b" l="l" r="r" t="t"/>
              <a:pathLst>
                <a:path extrusionOk="0" h="4301" w="4300">
                  <a:moveTo>
                    <a:pt x="2150" y="1"/>
                  </a:moveTo>
                  <a:cubicBezTo>
                    <a:pt x="948" y="1"/>
                    <a:pt x="0" y="984"/>
                    <a:pt x="0" y="2150"/>
                  </a:cubicBezTo>
                  <a:cubicBezTo>
                    <a:pt x="0" y="3353"/>
                    <a:pt x="948" y="4300"/>
                    <a:pt x="2150" y="4300"/>
                  </a:cubicBezTo>
                  <a:cubicBezTo>
                    <a:pt x="3353" y="4300"/>
                    <a:pt x="4300" y="3353"/>
                    <a:pt x="4300" y="2150"/>
                  </a:cubicBezTo>
                  <a:cubicBezTo>
                    <a:pt x="4300" y="984"/>
                    <a:pt x="3353" y="1"/>
                    <a:pt x="2150" y="1"/>
                  </a:cubicBezTo>
                  <a:close/>
                </a:path>
              </a:pathLst>
            </a:custGeom>
            <a:solidFill>
              <a:srgbClr val="623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3581455" y="4445286"/>
              <a:ext cx="266656" cy="266656"/>
            </a:xfrm>
            <a:custGeom>
              <a:rect b="b" l="l" r="r" t="t"/>
              <a:pathLst>
                <a:path extrusionOk="0" h="10933" w="10933">
                  <a:moveTo>
                    <a:pt x="5467" y="1"/>
                  </a:moveTo>
                  <a:cubicBezTo>
                    <a:pt x="2442" y="1"/>
                    <a:pt x="1" y="2442"/>
                    <a:pt x="1" y="5466"/>
                  </a:cubicBezTo>
                  <a:cubicBezTo>
                    <a:pt x="1" y="8491"/>
                    <a:pt x="2442" y="10932"/>
                    <a:pt x="5467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5296742" y="1371062"/>
              <a:ext cx="266631" cy="266631"/>
            </a:xfrm>
            <a:custGeom>
              <a:rect b="b" l="l" r="r" t="t"/>
              <a:pathLst>
                <a:path extrusionOk="0" h="10932" w="10932">
                  <a:moveTo>
                    <a:pt x="5466" y="0"/>
                  </a:moveTo>
                  <a:cubicBezTo>
                    <a:pt x="2442" y="0"/>
                    <a:pt x="0" y="2442"/>
                    <a:pt x="0" y="5466"/>
                  </a:cubicBezTo>
                  <a:cubicBezTo>
                    <a:pt x="0" y="8490"/>
                    <a:pt x="2442" y="10932"/>
                    <a:pt x="5466" y="10932"/>
                  </a:cubicBezTo>
                  <a:cubicBezTo>
                    <a:pt x="8490" y="10932"/>
                    <a:pt x="10932" y="8490"/>
                    <a:pt x="10932" y="5466"/>
                  </a:cubicBezTo>
                  <a:cubicBezTo>
                    <a:pt x="10932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368732" y="1451942"/>
              <a:ext cx="122657" cy="105194"/>
            </a:xfrm>
            <a:custGeom>
              <a:rect b="b" l="l" r="r" t="t"/>
              <a:pathLst>
                <a:path extrusionOk="0" h="4313" w="5029">
                  <a:moveTo>
                    <a:pt x="2879" y="0"/>
                  </a:moveTo>
                  <a:cubicBezTo>
                    <a:pt x="948" y="0"/>
                    <a:pt x="0" y="2332"/>
                    <a:pt x="1349" y="3680"/>
                  </a:cubicBezTo>
                  <a:cubicBezTo>
                    <a:pt x="1785" y="4117"/>
                    <a:pt x="2324" y="4313"/>
                    <a:pt x="2854" y="4313"/>
                  </a:cubicBezTo>
                  <a:cubicBezTo>
                    <a:pt x="3962" y="4313"/>
                    <a:pt x="5029" y="3456"/>
                    <a:pt x="5029" y="2150"/>
                  </a:cubicBezTo>
                  <a:cubicBezTo>
                    <a:pt x="5029" y="948"/>
                    <a:pt x="4081" y="0"/>
                    <a:pt x="2879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418940" y="1627020"/>
              <a:ext cx="22244" cy="287095"/>
            </a:xfrm>
            <a:custGeom>
              <a:rect b="b" l="l" r="r" t="t"/>
              <a:pathLst>
                <a:path extrusionOk="0" h="11771" w="912">
                  <a:moveTo>
                    <a:pt x="456" y="1"/>
                  </a:moveTo>
                  <a:cubicBezTo>
                    <a:pt x="228" y="1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219" y="11770"/>
                    <a:pt x="474" y="11770"/>
                  </a:cubicBezTo>
                  <a:cubicBezTo>
                    <a:pt x="693" y="11770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7134190" y="4175108"/>
              <a:ext cx="22244" cy="287973"/>
            </a:xfrm>
            <a:custGeom>
              <a:rect b="b" l="l" r="r" t="t"/>
              <a:pathLst>
                <a:path extrusionOk="0" h="11807" w="912">
                  <a:moveTo>
                    <a:pt x="456" y="0"/>
                  </a:moveTo>
                  <a:cubicBezTo>
                    <a:pt x="228" y="0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183" y="11806"/>
                    <a:pt x="438" y="11806"/>
                  </a:cubicBezTo>
                  <a:cubicBezTo>
                    <a:pt x="693" y="11806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3653444" y="4526166"/>
              <a:ext cx="122682" cy="105194"/>
            </a:xfrm>
            <a:custGeom>
              <a:rect b="b" l="l" r="r" t="t"/>
              <a:pathLst>
                <a:path extrusionOk="0" h="4313" w="5030">
                  <a:moveTo>
                    <a:pt x="2880" y="1"/>
                  </a:moveTo>
                  <a:cubicBezTo>
                    <a:pt x="948" y="1"/>
                    <a:pt x="1" y="2333"/>
                    <a:pt x="1349" y="3681"/>
                  </a:cubicBezTo>
                  <a:cubicBezTo>
                    <a:pt x="1797" y="4117"/>
                    <a:pt x="2341" y="4313"/>
                    <a:pt x="2871" y="4313"/>
                  </a:cubicBezTo>
                  <a:cubicBezTo>
                    <a:pt x="3979" y="4313"/>
                    <a:pt x="5029" y="3457"/>
                    <a:pt x="5029" y="2150"/>
                  </a:cubicBezTo>
                  <a:cubicBezTo>
                    <a:pt x="5029" y="984"/>
                    <a:pt x="4082" y="1"/>
                    <a:pt x="2880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7"/>
          <p:cNvSpPr/>
          <p:nvPr/>
        </p:nvSpPr>
        <p:spPr>
          <a:xfrm>
            <a:off x="3159261" y="3233495"/>
            <a:ext cx="1111054" cy="1033047"/>
          </a:xfrm>
          <a:custGeom>
            <a:rect b="b" l="l" r="r" t="t"/>
            <a:pathLst>
              <a:path extrusionOk="0" h="42351" w="45549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6589786" y="3233495"/>
            <a:ext cx="1111054" cy="1033047"/>
          </a:xfrm>
          <a:custGeom>
            <a:rect b="b" l="l" r="r" t="t"/>
            <a:pathLst>
              <a:path extrusionOk="0" h="42351" w="45549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1444998" y="1780183"/>
            <a:ext cx="1111054" cy="1033047"/>
          </a:xfrm>
          <a:custGeom>
            <a:rect b="b" l="l" r="r" t="t"/>
            <a:pathLst>
              <a:path extrusionOk="0" h="42351" w="45549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4874536" y="1780183"/>
            <a:ext cx="1111054" cy="1033047"/>
          </a:xfrm>
          <a:custGeom>
            <a:rect b="b" l="l" r="r" t="t"/>
            <a:pathLst>
              <a:path extrusionOk="0" h="42351" w="45549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6501273" y="3183167"/>
            <a:ext cx="1288078" cy="1133552"/>
          </a:xfrm>
          <a:custGeom>
            <a:rect b="b" l="l" r="r" t="t"/>
            <a:pathLst>
              <a:path extrusionOk="0" h="42356" w="47991">
                <a:moveTo>
                  <a:pt x="23984" y="1"/>
                </a:moveTo>
                <a:cubicBezTo>
                  <a:pt x="21359" y="1"/>
                  <a:pt x="18690" y="490"/>
                  <a:pt x="16106" y="1522"/>
                </a:cubicBezTo>
                <a:cubicBezTo>
                  <a:pt x="5248" y="5858"/>
                  <a:pt x="1" y="18211"/>
                  <a:pt x="4337" y="29069"/>
                </a:cubicBezTo>
                <a:cubicBezTo>
                  <a:pt x="7672" y="37323"/>
                  <a:pt x="15627" y="42355"/>
                  <a:pt x="24033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7990" y="24150"/>
                  <a:pt x="43654" y="13292"/>
                </a:cubicBezTo>
                <a:cubicBezTo>
                  <a:pt x="40350" y="5017"/>
                  <a:pt x="32390" y="1"/>
                  <a:pt x="2398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3070265" y="3183167"/>
            <a:ext cx="1289045" cy="1133552"/>
          </a:xfrm>
          <a:custGeom>
            <a:rect b="b" l="l" r="r" t="t"/>
            <a:pathLst>
              <a:path extrusionOk="0" h="42356" w="48027">
                <a:moveTo>
                  <a:pt x="24000" y="1"/>
                </a:moveTo>
                <a:cubicBezTo>
                  <a:pt x="21380" y="1"/>
                  <a:pt x="18718" y="490"/>
                  <a:pt x="16143" y="1522"/>
                </a:cubicBezTo>
                <a:cubicBezTo>
                  <a:pt x="5284" y="5858"/>
                  <a:pt x="0" y="18211"/>
                  <a:pt x="4337" y="29069"/>
                </a:cubicBezTo>
                <a:cubicBezTo>
                  <a:pt x="7671" y="37323"/>
                  <a:pt x="15627" y="42355"/>
                  <a:pt x="24032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8026" y="24150"/>
                  <a:pt x="43654" y="13292"/>
                </a:cubicBezTo>
                <a:cubicBezTo>
                  <a:pt x="40349" y="5017"/>
                  <a:pt x="32390" y="1"/>
                  <a:pt x="24000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"/>
          <p:cNvSpPr/>
          <p:nvPr/>
        </p:nvSpPr>
        <p:spPr>
          <a:xfrm>
            <a:off x="4812917" y="1724731"/>
            <a:ext cx="1234291" cy="1133874"/>
          </a:xfrm>
          <a:custGeom>
            <a:rect b="b" l="l" r="r" t="t"/>
            <a:pathLst>
              <a:path extrusionOk="0" h="42368" w="45987">
                <a:moveTo>
                  <a:pt x="22986" y="0"/>
                </a:moveTo>
                <a:cubicBezTo>
                  <a:pt x="13021" y="0"/>
                  <a:pt x="4119" y="7070"/>
                  <a:pt x="2187" y="17212"/>
                </a:cubicBezTo>
                <a:cubicBezTo>
                  <a:pt x="1" y="28727"/>
                  <a:pt x="7544" y="39804"/>
                  <a:pt x="19022" y="41990"/>
                </a:cubicBezTo>
                <a:cubicBezTo>
                  <a:pt x="20358" y="42245"/>
                  <a:pt x="21688" y="42367"/>
                  <a:pt x="23000" y="42367"/>
                </a:cubicBezTo>
                <a:cubicBezTo>
                  <a:pt x="32959" y="42367"/>
                  <a:pt x="41836" y="35298"/>
                  <a:pt x="43800" y="25156"/>
                </a:cubicBezTo>
                <a:cubicBezTo>
                  <a:pt x="45986" y="13678"/>
                  <a:pt x="38443" y="2600"/>
                  <a:pt x="26965" y="378"/>
                </a:cubicBezTo>
                <a:cubicBezTo>
                  <a:pt x="25629" y="123"/>
                  <a:pt x="24298" y="0"/>
                  <a:pt x="22986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7"/>
          <p:cNvSpPr/>
          <p:nvPr/>
        </p:nvSpPr>
        <p:spPr>
          <a:xfrm>
            <a:off x="1389257" y="1724959"/>
            <a:ext cx="1222535" cy="1133419"/>
          </a:xfrm>
          <a:custGeom>
            <a:rect b="b" l="l" r="r" t="t"/>
            <a:pathLst>
              <a:path extrusionOk="0" h="42351" w="45549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37"/>
          <p:cNvGrpSpPr/>
          <p:nvPr/>
        </p:nvGrpSpPr>
        <p:grpSpPr>
          <a:xfrm>
            <a:off x="5163708" y="2071107"/>
            <a:ext cx="532710" cy="451186"/>
            <a:chOff x="6671087" y="2009304"/>
            <a:chExt cx="332757" cy="281833"/>
          </a:xfrm>
        </p:grpSpPr>
        <p:sp>
          <p:nvSpPr>
            <p:cNvPr id="474" name="Google Shape;474;p37"/>
            <p:cNvSpPr/>
            <p:nvPr/>
          </p:nvSpPr>
          <p:spPr>
            <a:xfrm>
              <a:off x="6671087" y="2023658"/>
              <a:ext cx="331993" cy="267478"/>
            </a:xfrm>
            <a:custGeom>
              <a:rect b="b" l="l" r="r" t="t"/>
              <a:pathLst>
                <a:path extrusionOk="0" h="8404" w="10431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6965173" y="2009304"/>
              <a:ext cx="38670" cy="27181"/>
            </a:xfrm>
            <a:custGeom>
              <a:rect b="b" l="l" r="r" t="t"/>
              <a:pathLst>
                <a:path extrusionOk="0" h="854" w="1215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1748769" y="2038578"/>
            <a:ext cx="503511" cy="506185"/>
            <a:chOff x="7098912" y="1969392"/>
            <a:chExt cx="359651" cy="361560"/>
          </a:xfrm>
        </p:grpSpPr>
        <p:sp>
          <p:nvSpPr>
            <p:cNvPr id="477" name="Google Shape;477;p37"/>
            <p:cNvSpPr/>
            <p:nvPr/>
          </p:nvSpPr>
          <p:spPr>
            <a:xfrm>
              <a:off x="7098912" y="2127607"/>
              <a:ext cx="134567" cy="202582"/>
            </a:xfrm>
            <a:custGeom>
              <a:rect b="b" l="l" r="r" t="t"/>
              <a:pathLst>
                <a:path extrusionOk="0" h="6365" w="4228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7120141" y="2297184"/>
              <a:ext cx="10662" cy="33005"/>
            </a:xfrm>
            <a:custGeom>
              <a:rect b="b" l="l" r="r" t="t"/>
              <a:pathLst>
                <a:path extrusionOk="0" h="1037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7199360" y="2297184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357001" y="2165704"/>
              <a:ext cx="56876" cy="17823"/>
            </a:xfrm>
            <a:custGeom>
              <a:rect b="b" l="l" r="r" t="t"/>
              <a:pathLst>
                <a:path extrusionOk="0" h="560" w="1787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7312666" y="2133113"/>
              <a:ext cx="145897" cy="197840"/>
            </a:xfrm>
            <a:custGeom>
              <a:rect b="b" l="l" r="r" t="t"/>
              <a:pathLst>
                <a:path extrusionOk="0" h="6216" w="4584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7340324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419511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7153878" y="1969392"/>
              <a:ext cx="225498" cy="188355"/>
            </a:xfrm>
            <a:custGeom>
              <a:rect b="b" l="l" r="r" t="t"/>
              <a:pathLst>
                <a:path extrusionOk="0" h="5918" w="7085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7193663" y="2003511"/>
              <a:ext cx="27308" cy="10248"/>
            </a:xfrm>
            <a:custGeom>
              <a:rect b="b" l="l" r="r" t="t"/>
              <a:pathLst>
                <a:path extrusionOk="0" h="322" w="85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7233065" y="2003511"/>
              <a:ext cx="83802" cy="10248"/>
            </a:xfrm>
            <a:custGeom>
              <a:rect b="b" l="l" r="r" t="t"/>
              <a:pathLst>
                <a:path extrusionOk="0" h="322" w="263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7193281" y="2031933"/>
              <a:ext cx="123936" cy="10248"/>
            </a:xfrm>
            <a:custGeom>
              <a:rect b="b" l="l" r="r" t="t"/>
              <a:pathLst>
                <a:path extrusionOk="0" h="322" w="3894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7193663" y="2059973"/>
              <a:ext cx="83770" cy="10248"/>
            </a:xfrm>
            <a:custGeom>
              <a:rect b="b" l="l" r="r" t="t"/>
              <a:pathLst>
                <a:path extrusionOk="0" h="322" w="2632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7289145" y="2059973"/>
              <a:ext cx="27722" cy="10248"/>
            </a:xfrm>
            <a:custGeom>
              <a:rect b="b" l="l" r="r" t="t"/>
              <a:pathLst>
                <a:path extrusionOk="0" h="322" w="871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7"/>
          <p:cNvGrpSpPr/>
          <p:nvPr/>
        </p:nvGrpSpPr>
        <p:grpSpPr>
          <a:xfrm>
            <a:off x="3473370" y="3546749"/>
            <a:ext cx="482836" cy="406418"/>
            <a:chOff x="7108015" y="3396505"/>
            <a:chExt cx="344883" cy="290299"/>
          </a:xfrm>
        </p:grpSpPr>
        <p:sp>
          <p:nvSpPr>
            <p:cNvPr id="491" name="Google Shape;491;p37"/>
            <p:cNvSpPr/>
            <p:nvPr/>
          </p:nvSpPr>
          <p:spPr>
            <a:xfrm>
              <a:off x="7108015" y="3396505"/>
              <a:ext cx="344883" cy="290299"/>
            </a:xfrm>
            <a:custGeom>
              <a:rect b="b" l="l" r="r" t="t"/>
              <a:pathLst>
                <a:path extrusionOk="0" h="9121" w="10836">
                  <a:moveTo>
                    <a:pt x="4585" y="310"/>
                  </a:moveTo>
                  <a:cubicBezTo>
                    <a:pt x="4716" y="310"/>
                    <a:pt x="4847" y="369"/>
                    <a:pt x="4954" y="465"/>
                  </a:cubicBezTo>
                  <a:lnTo>
                    <a:pt x="5501" y="1012"/>
                  </a:lnTo>
                  <a:lnTo>
                    <a:pt x="4799" y="1012"/>
                  </a:lnTo>
                  <a:cubicBezTo>
                    <a:pt x="4716" y="1012"/>
                    <a:pt x="4620" y="977"/>
                    <a:pt x="4549" y="905"/>
                  </a:cubicBezTo>
                  <a:lnTo>
                    <a:pt x="3954" y="310"/>
                  </a:lnTo>
                  <a:close/>
                  <a:moveTo>
                    <a:pt x="5835" y="286"/>
                  </a:moveTo>
                  <a:cubicBezTo>
                    <a:pt x="5966" y="286"/>
                    <a:pt x="6097" y="346"/>
                    <a:pt x="6204" y="429"/>
                  </a:cubicBezTo>
                  <a:lnTo>
                    <a:pt x="6752" y="977"/>
                  </a:lnTo>
                  <a:lnTo>
                    <a:pt x="6632" y="977"/>
                  </a:lnTo>
                  <a:cubicBezTo>
                    <a:pt x="6549" y="977"/>
                    <a:pt x="6466" y="1060"/>
                    <a:pt x="6466" y="1143"/>
                  </a:cubicBezTo>
                  <a:cubicBezTo>
                    <a:pt x="6466" y="1239"/>
                    <a:pt x="6549" y="1310"/>
                    <a:pt x="6632" y="1310"/>
                  </a:cubicBezTo>
                  <a:lnTo>
                    <a:pt x="10192" y="1310"/>
                  </a:lnTo>
                  <a:cubicBezTo>
                    <a:pt x="10383" y="1310"/>
                    <a:pt x="10550" y="1477"/>
                    <a:pt x="10550" y="1667"/>
                  </a:cubicBezTo>
                  <a:lnTo>
                    <a:pt x="10550" y="8454"/>
                  </a:lnTo>
                  <a:lnTo>
                    <a:pt x="10514" y="8454"/>
                  </a:lnTo>
                  <a:cubicBezTo>
                    <a:pt x="10514" y="8644"/>
                    <a:pt x="10359" y="8811"/>
                    <a:pt x="10157" y="8811"/>
                  </a:cubicBezTo>
                  <a:lnTo>
                    <a:pt x="667" y="8811"/>
                  </a:lnTo>
                  <a:cubicBezTo>
                    <a:pt x="477" y="8811"/>
                    <a:pt x="310" y="8644"/>
                    <a:pt x="310" y="8454"/>
                  </a:cubicBezTo>
                  <a:lnTo>
                    <a:pt x="310" y="655"/>
                  </a:lnTo>
                  <a:cubicBezTo>
                    <a:pt x="310" y="465"/>
                    <a:pt x="465" y="298"/>
                    <a:pt x="667" y="298"/>
                  </a:cubicBezTo>
                  <a:lnTo>
                    <a:pt x="3275" y="298"/>
                  </a:lnTo>
                  <a:cubicBezTo>
                    <a:pt x="3406" y="298"/>
                    <a:pt x="3537" y="358"/>
                    <a:pt x="3644" y="453"/>
                  </a:cubicBezTo>
                  <a:lnTo>
                    <a:pt x="4311" y="1120"/>
                  </a:lnTo>
                  <a:cubicBezTo>
                    <a:pt x="4430" y="1239"/>
                    <a:pt x="4608" y="1310"/>
                    <a:pt x="4787" y="1310"/>
                  </a:cubicBezTo>
                  <a:lnTo>
                    <a:pt x="5870" y="1310"/>
                  </a:lnTo>
                  <a:cubicBezTo>
                    <a:pt x="5930" y="1310"/>
                    <a:pt x="5990" y="1262"/>
                    <a:pt x="6025" y="1203"/>
                  </a:cubicBezTo>
                  <a:cubicBezTo>
                    <a:pt x="6049" y="1143"/>
                    <a:pt x="6037" y="1072"/>
                    <a:pt x="5990" y="1024"/>
                  </a:cubicBezTo>
                  <a:lnTo>
                    <a:pt x="5251" y="286"/>
                  </a:lnTo>
                  <a:close/>
                  <a:moveTo>
                    <a:pt x="667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8454"/>
                  </a:lnTo>
                  <a:cubicBezTo>
                    <a:pt x="1" y="8823"/>
                    <a:pt x="298" y="9121"/>
                    <a:pt x="667" y="9121"/>
                  </a:cubicBezTo>
                  <a:lnTo>
                    <a:pt x="10157" y="9121"/>
                  </a:lnTo>
                  <a:cubicBezTo>
                    <a:pt x="10538" y="9121"/>
                    <a:pt x="10835" y="8823"/>
                    <a:pt x="10835" y="8454"/>
                  </a:cubicBezTo>
                  <a:lnTo>
                    <a:pt x="10835" y="1679"/>
                  </a:lnTo>
                  <a:cubicBezTo>
                    <a:pt x="10835" y="1310"/>
                    <a:pt x="10538" y="1012"/>
                    <a:pt x="10157" y="1012"/>
                  </a:cubicBezTo>
                  <a:lnTo>
                    <a:pt x="7168" y="1012"/>
                  </a:lnTo>
                  <a:lnTo>
                    <a:pt x="6394" y="238"/>
                  </a:lnTo>
                  <a:cubicBezTo>
                    <a:pt x="6228" y="72"/>
                    <a:pt x="6025" y="0"/>
                    <a:pt x="5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7211104" y="3487819"/>
              <a:ext cx="139468" cy="139500"/>
            </a:xfrm>
            <a:custGeom>
              <a:rect b="b" l="l" r="r" t="t"/>
              <a:pathLst>
                <a:path extrusionOk="0" h="4383" w="4382">
                  <a:moveTo>
                    <a:pt x="2370" y="1168"/>
                  </a:moveTo>
                  <a:cubicBezTo>
                    <a:pt x="2560" y="1168"/>
                    <a:pt x="2727" y="1334"/>
                    <a:pt x="2727" y="1525"/>
                  </a:cubicBezTo>
                  <a:lnTo>
                    <a:pt x="2727" y="1870"/>
                  </a:lnTo>
                  <a:cubicBezTo>
                    <a:pt x="2691" y="2144"/>
                    <a:pt x="2477" y="2382"/>
                    <a:pt x="2191" y="2382"/>
                  </a:cubicBezTo>
                  <a:cubicBezTo>
                    <a:pt x="1905" y="2382"/>
                    <a:pt x="1667" y="2144"/>
                    <a:pt x="1667" y="1870"/>
                  </a:cubicBezTo>
                  <a:lnTo>
                    <a:pt x="1667" y="1525"/>
                  </a:lnTo>
                  <a:cubicBezTo>
                    <a:pt x="1667" y="1334"/>
                    <a:pt x="1834" y="1168"/>
                    <a:pt x="2024" y="1168"/>
                  </a:cubicBezTo>
                  <a:close/>
                  <a:moveTo>
                    <a:pt x="2334" y="2680"/>
                  </a:moveTo>
                  <a:lnTo>
                    <a:pt x="2334" y="2775"/>
                  </a:lnTo>
                  <a:cubicBezTo>
                    <a:pt x="2370" y="2834"/>
                    <a:pt x="2381" y="2894"/>
                    <a:pt x="2417" y="2942"/>
                  </a:cubicBezTo>
                  <a:lnTo>
                    <a:pt x="2191" y="3156"/>
                  </a:lnTo>
                  <a:lnTo>
                    <a:pt x="2155" y="3156"/>
                  </a:lnTo>
                  <a:lnTo>
                    <a:pt x="1941" y="2942"/>
                  </a:lnTo>
                  <a:cubicBezTo>
                    <a:pt x="1965" y="2894"/>
                    <a:pt x="1977" y="2834"/>
                    <a:pt x="1977" y="2775"/>
                  </a:cubicBezTo>
                  <a:lnTo>
                    <a:pt x="1977" y="2680"/>
                  </a:lnTo>
                  <a:cubicBezTo>
                    <a:pt x="2036" y="2703"/>
                    <a:pt x="2096" y="2703"/>
                    <a:pt x="2155" y="2703"/>
                  </a:cubicBezTo>
                  <a:cubicBezTo>
                    <a:pt x="2215" y="2703"/>
                    <a:pt x="2274" y="2703"/>
                    <a:pt x="2334" y="2680"/>
                  </a:cubicBezTo>
                  <a:close/>
                  <a:moveTo>
                    <a:pt x="2203" y="334"/>
                  </a:moveTo>
                  <a:cubicBezTo>
                    <a:pt x="3227" y="334"/>
                    <a:pt x="4072" y="1179"/>
                    <a:pt x="4072" y="2203"/>
                  </a:cubicBezTo>
                  <a:cubicBezTo>
                    <a:pt x="4060" y="2787"/>
                    <a:pt x="3786" y="3311"/>
                    <a:pt x="3370" y="3668"/>
                  </a:cubicBezTo>
                  <a:lnTo>
                    <a:pt x="3370" y="3430"/>
                  </a:lnTo>
                  <a:cubicBezTo>
                    <a:pt x="3370" y="3239"/>
                    <a:pt x="3263" y="3073"/>
                    <a:pt x="3096" y="2977"/>
                  </a:cubicBezTo>
                  <a:lnTo>
                    <a:pt x="2691" y="2787"/>
                  </a:lnTo>
                  <a:lnTo>
                    <a:pt x="2691" y="2775"/>
                  </a:lnTo>
                  <a:lnTo>
                    <a:pt x="2691" y="2537"/>
                  </a:lnTo>
                  <a:cubicBezTo>
                    <a:pt x="2905" y="2382"/>
                    <a:pt x="3036" y="2132"/>
                    <a:pt x="3036" y="1870"/>
                  </a:cubicBezTo>
                  <a:lnTo>
                    <a:pt x="3036" y="1525"/>
                  </a:lnTo>
                  <a:cubicBezTo>
                    <a:pt x="3036" y="1156"/>
                    <a:pt x="2739" y="858"/>
                    <a:pt x="2370" y="858"/>
                  </a:cubicBezTo>
                  <a:lnTo>
                    <a:pt x="2024" y="858"/>
                  </a:lnTo>
                  <a:cubicBezTo>
                    <a:pt x="1655" y="858"/>
                    <a:pt x="1358" y="1156"/>
                    <a:pt x="1358" y="1525"/>
                  </a:cubicBezTo>
                  <a:lnTo>
                    <a:pt x="1358" y="1870"/>
                  </a:lnTo>
                  <a:cubicBezTo>
                    <a:pt x="1358" y="2132"/>
                    <a:pt x="1488" y="2382"/>
                    <a:pt x="1703" y="2537"/>
                  </a:cubicBezTo>
                  <a:lnTo>
                    <a:pt x="1703" y="2775"/>
                  </a:lnTo>
                  <a:lnTo>
                    <a:pt x="1703" y="2787"/>
                  </a:lnTo>
                  <a:lnTo>
                    <a:pt x="1298" y="2977"/>
                  </a:lnTo>
                  <a:cubicBezTo>
                    <a:pt x="1131" y="3073"/>
                    <a:pt x="1024" y="3239"/>
                    <a:pt x="1024" y="3430"/>
                  </a:cubicBezTo>
                  <a:lnTo>
                    <a:pt x="1024" y="3668"/>
                  </a:lnTo>
                  <a:cubicBezTo>
                    <a:pt x="596" y="3323"/>
                    <a:pt x="334" y="2799"/>
                    <a:pt x="334" y="2203"/>
                  </a:cubicBezTo>
                  <a:cubicBezTo>
                    <a:pt x="334" y="1179"/>
                    <a:pt x="1179" y="334"/>
                    <a:pt x="2203" y="334"/>
                  </a:cubicBezTo>
                  <a:close/>
                  <a:moveTo>
                    <a:pt x="2667" y="3120"/>
                  </a:moveTo>
                  <a:lnTo>
                    <a:pt x="2929" y="3251"/>
                  </a:lnTo>
                  <a:cubicBezTo>
                    <a:pt x="2989" y="3275"/>
                    <a:pt x="3036" y="3335"/>
                    <a:pt x="3036" y="3418"/>
                  </a:cubicBezTo>
                  <a:lnTo>
                    <a:pt x="3036" y="3858"/>
                  </a:lnTo>
                  <a:cubicBezTo>
                    <a:pt x="2786" y="3989"/>
                    <a:pt x="2489" y="4073"/>
                    <a:pt x="2179" y="4073"/>
                  </a:cubicBezTo>
                  <a:cubicBezTo>
                    <a:pt x="1858" y="4073"/>
                    <a:pt x="1584" y="3989"/>
                    <a:pt x="1310" y="3858"/>
                  </a:cubicBezTo>
                  <a:lnTo>
                    <a:pt x="1310" y="3418"/>
                  </a:lnTo>
                  <a:cubicBezTo>
                    <a:pt x="1310" y="3335"/>
                    <a:pt x="1358" y="3275"/>
                    <a:pt x="1417" y="3251"/>
                  </a:cubicBezTo>
                  <a:lnTo>
                    <a:pt x="1679" y="3120"/>
                  </a:lnTo>
                  <a:lnTo>
                    <a:pt x="1941" y="3370"/>
                  </a:lnTo>
                  <a:cubicBezTo>
                    <a:pt x="2000" y="3430"/>
                    <a:pt x="2084" y="3454"/>
                    <a:pt x="2179" y="3454"/>
                  </a:cubicBezTo>
                  <a:cubicBezTo>
                    <a:pt x="2262" y="3454"/>
                    <a:pt x="2334" y="3430"/>
                    <a:pt x="2417" y="3370"/>
                  </a:cubicBezTo>
                  <a:lnTo>
                    <a:pt x="2667" y="3120"/>
                  </a:lnTo>
                  <a:close/>
                  <a:moveTo>
                    <a:pt x="2191" y="1"/>
                  </a:moveTo>
                  <a:cubicBezTo>
                    <a:pt x="988" y="1"/>
                    <a:pt x="0" y="989"/>
                    <a:pt x="0" y="2192"/>
                  </a:cubicBezTo>
                  <a:cubicBezTo>
                    <a:pt x="0" y="3394"/>
                    <a:pt x="988" y="4382"/>
                    <a:pt x="2191" y="4382"/>
                  </a:cubicBezTo>
                  <a:cubicBezTo>
                    <a:pt x="3393" y="4382"/>
                    <a:pt x="4382" y="3394"/>
                    <a:pt x="4382" y="2192"/>
                  </a:cubicBezTo>
                  <a:cubicBezTo>
                    <a:pt x="4382" y="989"/>
                    <a:pt x="3393" y="1"/>
                    <a:pt x="2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7180009" y="3466271"/>
              <a:ext cx="159201" cy="149685"/>
            </a:xfrm>
            <a:custGeom>
              <a:rect b="b" l="l" r="r" t="t"/>
              <a:pathLst>
                <a:path extrusionOk="0" h="4703" w="5002">
                  <a:moveTo>
                    <a:pt x="3163" y="1"/>
                  </a:moveTo>
                  <a:cubicBezTo>
                    <a:pt x="2425" y="1"/>
                    <a:pt x="1690" y="286"/>
                    <a:pt x="1132" y="844"/>
                  </a:cubicBezTo>
                  <a:cubicBezTo>
                    <a:pt x="96" y="1868"/>
                    <a:pt x="1" y="3500"/>
                    <a:pt x="894" y="4643"/>
                  </a:cubicBezTo>
                  <a:cubicBezTo>
                    <a:pt x="918" y="4690"/>
                    <a:pt x="965" y="4702"/>
                    <a:pt x="1013" y="4702"/>
                  </a:cubicBezTo>
                  <a:cubicBezTo>
                    <a:pt x="1037" y="4702"/>
                    <a:pt x="1084" y="4690"/>
                    <a:pt x="1108" y="4666"/>
                  </a:cubicBezTo>
                  <a:cubicBezTo>
                    <a:pt x="1192" y="4607"/>
                    <a:pt x="1192" y="4523"/>
                    <a:pt x="1144" y="4452"/>
                  </a:cubicBezTo>
                  <a:cubicBezTo>
                    <a:pt x="358" y="3440"/>
                    <a:pt x="441" y="1987"/>
                    <a:pt x="1346" y="1083"/>
                  </a:cubicBezTo>
                  <a:cubicBezTo>
                    <a:pt x="1845" y="591"/>
                    <a:pt x="2498" y="338"/>
                    <a:pt x="3153" y="338"/>
                  </a:cubicBezTo>
                  <a:cubicBezTo>
                    <a:pt x="3703" y="338"/>
                    <a:pt x="4254" y="516"/>
                    <a:pt x="4716" y="880"/>
                  </a:cubicBezTo>
                  <a:cubicBezTo>
                    <a:pt x="4744" y="903"/>
                    <a:pt x="4775" y="914"/>
                    <a:pt x="4807" y="914"/>
                  </a:cubicBezTo>
                  <a:cubicBezTo>
                    <a:pt x="4856" y="914"/>
                    <a:pt x="4906" y="888"/>
                    <a:pt x="4942" y="844"/>
                  </a:cubicBezTo>
                  <a:cubicBezTo>
                    <a:pt x="5002" y="773"/>
                    <a:pt x="4978" y="666"/>
                    <a:pt x="4918" y="606"/>
                  </a:cubicBezTo>
                  <a:cubicBezTo>
                    <a:pt x="4398" y="200"/>
                    <a:pt x="3779" y="1"/>
                    <a:pt x="3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7222085" y="3499690"/>
              <a:ext cx="158819" cy="148825"/>
            </a:xfrm>
            <a:custGeom>
              <a:rect b="b" l="l" r="r" t="t"/>
              <a:pathLst>
                <a:path extrusionOk="0" h="4676" w="4990">
                  <a:moveTo>
                    <a:pt x="3983" y="0"/>
                  </a:moveTo>
                  <a:cubicBezTo>
                    <a:pt x="3948" y="0"/>
                    <a:pt x="3913" y="12"/>
                    <a:pt x="3882" y="33"/>
                  </a:cubicBezTo>
                  <a:cubicBezTo>
                    <a:pt x="3810" y="92"/>
                    <a:pt x="3810" y="187"/>
                    <a:pt x="3858" y="259"/>
                  </a:cubicBezTo>
                  <a:cubicBezTo>
                    <a:pt x="4644" y="1271"/>
                    <a:pt x="4549" y="2711"/>
                    <a:pt x="3644" y="3616"/>
                  </a:cubicBezTo>
                  <a:cubicBezTo>
                    <a:pt x="3152" y="4115"/>
                    <a:pt x="2502" y="4367"/>
                    <a:pt x="1848" y="4367"/>
                  </a:cubicBezTo>
                  <a:cubicBezTo>
                    <a:pt x="1299" y="4367"/>
                    <a:pt x="748" y="4189"/>
                    <a:pt x="286" y="3831"/>
                  </a:cubicBezTo>
                  <a:cubicBezTo>
                    <a:pt x="250" y="3805"/>
                    <a:pt x="214" y="3793"/>
                    <a:pt x="180" y="3793"/>
                  </a:cubicBezTo>
                  <a:cubicBezTo>
                    <a:pt x="135" y="3793"/>
                    <a:pt x="94" y="3814"/>
                    <a:pt x="60" y="3854"/>
                  </a:cubicBezTo>
                  <a:cubicBezTo>
                    <a:pt x="0" y="3938"/>
                    <a:pt x="12" y="4021"/>
                    <a:pt x="84" y="4081"/>
                  </a:cubicBezTo>
                  <a:cubicBezTo>
                    <a:pt x="608" y="4486"/>
                    <a:pt x="1239" y="4676"/>
                    <a:pt x="1846" y="4676"/>
                  </a:cubicBezTo>
                  <a:cubicBezTo>
                    <a:pt x="2584" y="4676"/>
                    <a:pt x="3322" y="4390"/>
                    <a:pt x="3882" y="3843"/>
                  </a:cubicBezTo>
                  <a:cubicBezTo>
                    <a:pt x="4894" y="2831"/>
                    <a:pt x="4989" y="1211"/>
                    <a:pt x="4108" y="68"/>
                  </a:cubicBezTo>
                  <a:cubicBezTo>
                    <a:pt x="4074" y="21"/>
                    <a:pt x="4029" y="0"/>
                    <a:pt x="39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7"/>
          <p:cNvGrpSpPr/>
          <p:nvPr/>
        </p:nvGrpSpPr>
        <p:grpSpPr>
          <a:xfrm>
            <a:off x="6828922" y="3468744"/>
            <a:ext cx="632781" cy="562415"/>
            <a:chOff x="7929578" y="4284365"/>
            <a:chExt cx="395266" cy="351312"/>
          </a:xfrm>
        </p:grpSpPr>
        <p:sp>
          <p:nvSpPr>
            <p:cNvPr id="496" name="Google Shape;496;p37"/>
            <p:cNvSpPr/>
            <p:nvPr/>
          </p:nvSpPr>
          <p:spPr>
            <a:xfrm>
              <a:off x="7954213" y="4588668"/>
              <a:ext cx="11394" cy="47009"/>
            </a:xfrm>
            <a:custGeom>
              <a:rect b="b" l="l" r="r" t="t"/>
              <a:pathLst>
                <a:path extrusionOk="0" h="1477" w="358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7929578" y="4432522"/>
              <a:ext cx="213372" cy="203155"/>
            </a:xfrm>
            <a:custGeom>
              <a:rect b="b" l="l" r="r" t="t"/>
              <a:pathLst>
                <a:path extrusionOk="0" h="6383" w="6704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8090243" y="4284365"/>
              <a:ext cx="234601" cy="196344"/>
            </a:xfrm>
            <a:custGeom>
              <a:rect b="b" l="l" r="r" t="t"/>
              <a:pathLst>
                <a:path extrusionOk="0" h="6169" w="7371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8145591" y="4309382"/>
              <a:ext cx="136063" cy="135299"/>
            </a:xfrm>
            <a:custGeom>
              <a:rect b="b" l="l" r="r" t="t"/>
              <a:pathLst>
                <a:path extrusionOk="0" h="4251" w="4275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7"/>
          <p:cNvSpPr txBox="1"/>
          <p:nvPr/>
        </p:nvSpPr>
        <p:spPr>
          <a:xfrm>
            <a:off x="1710275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1</a:t>
            </a:r>
            <a:endParaRPr sz="3000">
              <a:solidFill>
                <a:schemeClr val="accent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5139813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3</a:t>
            </a:r>
            <a:endParaRPr sz="3000">
              <a:solidFill>
                <a:schemeClr val="accent5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3424538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</a:t>
            </a:r>
            <a:endParaRPr sz="3000">
              <a:solidFill>
                <a:schemeClr val="accent6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3" name="Google Shape;503;p37"/>
          <p:cNvSpPr txBox="1"/>
          <p:nvPr/>
        </p:nvSpPr>
        <p:spPr>
          <a:xfrm>
            <a:off x="6855063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4</a:t>
            </a:r>
            <a:endParaRPr sz="3000">
              <a:solidFill>
                <a:schemeClr val="accent3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4" name="Google Shape;504;p3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TIMELINE</a:t>
            </a:r>
            <a:endParaRPr/>
          </a:p>
        </p:txBody>
      </p:sp>
      <p:sp>
        <p:nvSpPr>
          <p:cNvPr id="505" name="Google Shape;505;p37"/>
          <p:cNvSpPr txBox="1"/>
          <p:nvPr>
            <p:ph idx="4294967295" type="subTitle"/>
          </p:nvPr>
        </p:nvSpPr>
        <p:spPr>
          <a:xfrm>
            <a:off x="1271675" y="3831437"/>
            <a:ext cx="145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Software</a:t>
            </a:r>
            <a:endParaRPr/>
          </a:p>
        </p:txBody>
      </p:sp>
      <p:sp>
        <p:nvSpPr>
          <p:cNvPr id="506" name="Google Shape;506;p37"/>
          <p:cNvSpPr txBox="1"/>
          <p:nvPr>
            <p:ph idx="4294967295" type="subTitle"/>
          </p:nvPr>
        </p:nvSpPr>
        <p:spPr>
          <a:xfrm>
            <a:off x="1271675" y="3456650"/>
            <a:ext cx="14577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Amit</a:t>
            </a:r>
            <a:endParaRPr sz="200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7" name="Google Shape;507;p37"/>
          <p:cNvSpPr txBox="1"/>
          <p:nvPr>
            <p:ph idx="4294967295" type="subTitle"/>
          </p:nvPr>
        </p:nvSpPr>
        <p:spPr>
          <a:xfrm>
            <a:off x="4701225" y="3456650"/>
            <a:ext cx="14577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METH</a:t>
            </a:r>
            <a:endParaRPr sz="200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8" name="Google Shape;508;p37"/>
          <p:cNvSpPr txBox="1"/>
          <p:nvPr>
            <p:ph idx="4294967295" type="subTitle"/>
          </p:nvPr>
        </p:nvSpPr>
        <p:spPr>
          <a:xfrm>
            <a:off x="2985938" y="2373175"/>
            <a:ext cx="145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Software</a:t>
            </a:r>
            <a:endParaRPr/>
          </a:p>
        </p:txBody>
      </p:sp>
      <p:sp>
        <p:nvSpPr>
          <p:cNvPr id="509" name="Google Shape;509;p37"/>
          <p:cNvSpPr txBox="1"/>
          <p:nvPr>
            <p:ph idx="4294967295" type="subTitle"/>
          </p:nvPr>
        </p:nvSpPr>
        <p:spPr>
          <a:xfrm>
            <a:off x="2985950" y="1998900"/>
            <a:ext cx="14577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Mitadru</a:t>
            </a:r>
            <a:endParaRPr sz="200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10" name="Google Shape;510;p37"/>
          <p:cNvSpPr txBox="1"/>
          <p:nvPr>
            <p:ph idx="4294967295" type="subTitle"/>
          </p:nvPr>
        </p:nvSpPr>
        <p:spPr>
          <a:xfrm>
            <a:off x="6416463" y="2373175"/>
            <a:ext cx="145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</a:t>
            </a:r>
            <a:endParaRPr/>
          </a:p>
        </p:txBody>
      </p:sp>
      <p:sp>
        <p:nvSpPr>
          <p:cNvPr id="511" name="Google Shape;511;p37"/>
          <p:cNvSpPr txBox="1"/>
          <p:nvPr>
            <p:ph idx="4294967295" type="subTitle"/>
          </p:nvPr>
        </p:nvSpPr>
        <p:spPr>
          <a:xfrm>
            <a:off x="6416475" y="1998900"/>
            <a:ext cx="14577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Supreet</a:t>
            </a:r>
            <a:endParaRPr sz="200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6" name="Google Shape;516;p38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7" name="Google Shape;517;p38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18" name="Google Shape;518;p38"/>
            <p:cNvSpPr/>
            <p:nvPr/>
          </p:nvSpPr>
          <p:spPr>
            <a:xfrm flipH="1" rot="10800000">
              <a:off x="6316581" y="929161"/>
              <a:ext cx="576343" cy="1044085"/>
            </a:xfrm>
            <a:custGeom>
              <a:rect b="b" l="l" r="r" t="t"/>
              <a:pathLst>
                <a:path extrusionOk="0" fill="none" h="38520" w="29522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197301" y="697395"/>
              <a:ext cx="1176513" cy="701622"/>
            </a:xfrm>
            <a:custGeom>
              <a:rect b="b" l="l" r="r" t="t"/>
              <a:pathLst>
                <a:path extrusionOk="0" fill="none" h="33659" w="56441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621429" y="1437258"/>
              <a:ext cx="21" cy="2545287"/>
            </a:xfrm>
            <a:custGeom>
              <a:rect b="b" l="l" r="r" t="t"/>
              <a:pathLst>
                <a:path extrusionOk="0" fill="none" h="118786" w="1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cap="rnd" cmpd="sng" w="108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6941172" y="1732338"/>
              <a:ext cx="1433802" cy="815644"/>
            </a:xfrm>
            <a:custGeom>
              <a:rect b="b" l="l" r="r" t="t"/>
              <a:pathLst>
                <a:path extrusionOk="0" h="39129" w="68784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7811722" y="1796999"/>
              <a:ext cx="248264" cy="750983"/>
            </a:xfrm>
            <a:custGeom>
              <a:rect b="b" l="l" r="r" t="t"/>
              <a:pathLst>
                <a:path extrusionOk="0" h="36027" w="1191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7432072" y="1581358"/>
              <a:ext cx="607757" cy="339544"/>
            </a:xfrm>
            <a:custGeom>
              <a:rect b="b" l="l" r="r" t="t"/>
              <a:pathLst>
                <a:path extrusionOk="0" h="16289" w="29156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7708831" y="1628030"/>
              <a:ext cx="184979" cy="289975"/>
            </a:xfrm>
            <a:custGeom>
              <a:rect b="b" l="l" r="r" t="t"/>
              <a:pathLst>
                <a:path extrusionOk="0" fill="none" h="13911" w="8874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7822166" y="1671846"/>
              <a:ext cx="105017" cy="182206"/>
            </a:xfrm>
            <a:custGeom>
              <a:rect b="b" l="l" r="r" t="t"/>
              <a:pathLst>
                <a:path extrusionOk="0" fill="none" h="8741" w="5038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7385484" y="1181571"/>
              <a:ext cx="572279" cy="658056"/>
            </a:xfrm>
            <a:custGeom>
              <a:rect b="b" l="l" r="r" t="t"/>
              <a:pathLst>
                <a:path extrusionOk="0" h="31569" w="27454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7179306" y="945919"/>
              <a:ext cx="825045" cy="491337"/>
            </a:xfrm>
            <a:custGeom>
              <a:rect b="b" l="l" r="r" t="t"/>
              <a:pathLst>
                <a:path extrusionOk="0" h="23571" w="3958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579616" y="2437733"/>
              <a:ext cx="297604" cy="109561"/>
            </a:xfrm>
            <a:custGeom>
              <a:rect b="b" l="l" r="r" t="t"/>
              <a:pathLst>
                <a:path extrusionOk="0" h="5256" w="14277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574050" y="2391519"/>
              <a:ext cx="76501" cy="127050"/>
            </a:xfrm>
            <a:custGeom>
              <a:rect b="b" l="l" r="r" t="t"/>
              <a:pathLst>
                <a:path extrusionOk="0" h="6095" w="367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600461" y="2385183"/>
              <a:ext cx="85548" cy="143289"/>
            </a:xfrm>
            <a:custGeom>
              <a:rect b="b" l="l" r="r" t="t"/>
              <a:pathLst>
                <a:path extrusionOk="0" h="6874" w="4104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632458" y="2368715"/>
              <a:ext cx="365058" cy="178933"/>
            </a:xfrm>
            <a:custGeom>
              <a:rect b="b" l="l" r="r" t="t"/>
              <a:pathLst>
                <a:path extrusionOk="0" h="8584" w="17513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7830504" y="2384286"/>
              <a:ext cx="229483" cy="99722"/>
            </a:xfrm>
            <a:custGeom>
              <a:rect b="b" l="l" r="r" t="t"/>
              <a:pathLst>
                <a:path extrusionOk="0" h="4784" w="11009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7877780" y="2315727"/>
              <a:ext cx="344213" cy="232276"/>
            </a:xfrm>
            <a:custGeom>
              <a:rect b="b" l="l" r="r" t="t"/>
              <a:pathLst>
                <a:path extrusionOk="0" h="11143" w="16513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907797" y="2302616"/>
              <a:ext cx="170262" cy="181018"/>
            </a:xfrm>
            <a:custGeom>
              <a:rect b="b" l="l" r="r" t="t"/>
              <a:pathLst>
                <a:path extrusionOk="0" h="8684" w="8168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7904211" y="2292089"/>
              <a:ext cx="173847" cy="200258"/>
            </a:xfrm>
            <a:custGeom>
              <a:rect b="b" l="l" r="r" t="t"/>
              <a:pathLst>
                <a:path extrusionOk="0" fill="none" h="9607" w="834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7945234" y="2320855"/>
              <a:ext cx="173847" cy="158589"/>
            </a:xfrm>
            <a:custGeom>
              <a:rect b="b" l="l" r="r" t="t"/>
              <a:pathLst>
                <a:path extrusionOk="0" h="7608" w="834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7945234" y="2315727"/>
              <a:ext cx="173847" cy="168282"/>
            </a:xfrm>
            <a:custGeom>
              <a:rect b="b" l="l" r="r" t="t"/>
              <a:pathLst>
                <a:path extrusionOk="0" fill="none" h="8073" w="834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8007123" y="2356479"/>
              <a:ext cx="140474" cy="130323"/>
            </a:xfrm>
            <a:custGeom>
              <a:rect b="b" l="l" r="r" t="t"/>
              <a:pathLst>
                <a:path extrusionOk="0" h="6252" w="6739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8007123" y="2348412"/>
              <a:ext cx="140474" cy="138390"/>
            </a:xfrm>
            <a:custGeom>
              <a:rect b="b" l="l" r="r" t="t"/>
              <a:pathLst>
                <a:path extrusionOk="0" fill="none" h="6639" w="6739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7292327" y="2523635"/>
              <a:ext cx="773224" cy="24347"/>
            </a:xfrm>
            <a:custGeom>
              <a:rect b="b" l="l" r="r" t="t"/>
              <a:pathLst>
                <a:path extrusionOk="0" h="1168" w="37094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728408" y="2020895"/>
              <a:ext cx="933856" cy="527087"/>
            </a:xfrm>
            <a:custGeom>
              <a:rect b="b" l="l" r="r" t="t"/>
              <a:pathLst>
                <a:path extrusionOk="0" h="25286" w="4480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6402288" y="2547273"/>
              <a:ext cx="2741722" cy="21"/>
            </a:xfrm>
            <a:custGeom>
              <a:rect b="b" l="l" r="r" t="t"/>
              <a:pathLst>
                <a:path extrusionOk="0" fill="none" h="1" w="131529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7637604" y="4219042"/>
              <a:ext cx="177620" cy="240489"/>
            </a:xfrm>
            <a:custGeom>
              <a:rect b="b" l="l" r="r" t="t"/>
              <a:pathLst>
                <a:path extrusionOk="0" h="11537" w="8521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7448769" y="4202158"/>
              <a:ext cx="239905" cy="318470"/>
            </a:xfrm>
            <a:custGeom>
              <a:rect b="b" l="l" r="r" t="t"/>
              <a:pathLst>
                <a:path extrusionOk="0" h="15278" w="11509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7470323" y="3816942"/>
              <a:ext cx="127967" cy="367852"/>
            </a:xfrm>
            <a:custGeom>
              <a:rect b="b" l="l" r="r" t="t"/>
              <a:pathLst>
                <a:path extrusionOk="0" fill="none" h="17647" w="6139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7481454" y="3817630"/>
              <a:ext cx="45901" cy="84172"/>
            </a:xfrm>
            <a:custGeom>
              <a:rect b="b" l="l" r="r" t="t"/>
              <a:pathLst>
                <a:path extrusionOk="0" fill="none" h="4038" w="2202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484935" y="3949058"/>
              <a:ext cx="11840" cy="41044"/>
            </a:xfrm>
            <a:custGeom>
              <a:rect b="b" l="l" r="r" t="t"/>
              <a:pathLst>
                <a:path extrusionOk="0" fill="none" h="1969" w="568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7656677" y="3977574"/>
              <a:ext cx="11131" cy="38251"/>
            </a:xfrm>
            <a:custGeom>
              <a:rect b="b" l="l" r="r" t="t"/>
              <a:pathLst>
                <a:path extrusionOk="0" fill="none" h="1835" w="534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7562812" y="4056139"/>
              <a:ext cx="107789" cy="128655"/>
            </a:xfrm>
            <a:custGeom>
              <a:rect b="b" l="l" r="r" t="t"/>
              <a:pathLst>
                <a:path extrusionOk="0" fill="none" h="6172" w="5171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550" name="Google Shape;550;p38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551" name="Google Shape;551;p38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rect b="b" l="l" r="r" t="t"/>
                <a:pathLst>
                  <a:path extrusionOk="0" h="14311" w="22951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0850">
                <a:solidFill>
                  <a:srgbClr val="263238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rect b="b" l="l" r="r" t="t"/>
                <a:pathLst>
                  <a:path extrusionOk="0" fill="none" h="1002" w="1435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rect b="b" l="l" r="r" t="t"/>
                <a:pathLst>
                  <a:path extrusionOk="0" fill="none" h="5338" w="2003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rect b="b" l="l" r="r" t="t"/>
                <a:pathLst>
                  <a:path extrusionOk="0" fill="none" h="7773" w="1336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rect b="b" l="l" r="r" t="t"/>
                <a:pathLst>
                  <a:path extrusionOk="0" fill="none" h="4638" w="377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rect b="b" l="l" r="r" t="t"/>
                <a:pathLst>
                  <a:path extrusionOk="0" fill="none" h="1402" w="5538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rect b="b" l="l" r="r" t="t"/>
                <a:pathLst>
                  <a:path extrusionOk="0" h="18781" w="13578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rect b="b" l="l" r="r" t="t"/>
                <a:pathLst>
                  <a:path extrusionOk="0" h="18781" w="12476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rect b="b" l="l" r="r" t="t"/>
                <a:pathLst>
                  <a:path extrusionOk="0" fill="none" h="18781" w="12476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10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rect b="b" l="l" r="r" t="t"/>
                <a:pathLst>
                  <a:path extrusionOk="0" fill="none" h="18781" w="13578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cap="flat" cmpd="sng" w="10850">
                <a:solidFill>
                  <a:srgbClr val="263238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561" name="Google Shape;561;p38"/>
            <p:cNvSpPr/>
            <p:nvPr/>
          </p:nvSpPr>
          <p:spPr>
            <a:xfrm>
              <a:off x="5009550" y="4520607"/>
              <a:ext cx="3694318" cy="21"/>
            </a:xfrm>
            <a:custGeom>
              <a:rect b="b" l="l" r="r" t="t"/>
              <a:pathLst>
                <a:path extrusionOk="0" fill="none" h="1" w="177228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80927" y="3400438"/>
              <a:ext cx="1359386" cy="1120189"/>
            </a:xfrm>
            <a:custGeom>
              <a:rect b="b" l="l" r="r" t="t"/>
              <a:pathLst>
                <a:path extrusionOk="0" h="53739" w="65214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579035" y="4364165"/>
              <a:ext cx="531944" cy="156463"/>
            </a:xfrm>
            <a:custGeom>
              <a:rect b="b" l="l" r="r" t="t"/>
              <a:pathLst>
                <a:path extrusionOk="0" h="7506" w="25519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5579035" y="4364165"/>
              <a:ext cx="531944" cy="156463"/>
            </a:xfrm>
            <a:custGeom>
              <a:rect b="b" l="l" r="r" t="t"/>
              <a:pathLst>
                <a:path extrusionOk="0" fill="none" h="7506" w="25519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287685" y="4410921"/>
              <a:ext cx="297625" cy="109707"/>
            </a:xfrm>
            <a:custGeom>
              <a:rect b="b" l="l" r="r" t="t"/>
              <a:pathLst>
                <a:path extrusionOk="0" h="5263" w="14278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282119" y="4364165"/>
              <a:ext cx="75813" cy="127134"/>
            </a:xfrm>
            <a:custGeom>
              <a:rect b="b" l="l" r="r" t="t"/>
              <a:pathLst>
                <a:path extrusionOk="0" h="6099" w="3637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308550" y="4358078"/>
              <a:ext cx="85548" cy="143038"/>
            </a:xfrm>
            <a:custGeom>
              <a:rect b="b" l="l" r="r" t="t"/>
              <a:pathLst>
                <a:path extrusionOk="0" h="6862" w="4104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5340527" y="4341819"/>
              <a:ext cx="381067" cy="180476"/>
            </a:xfrm>
            <a:custGeom>
              <a:rect b="b" l="l" r="r" t="t"/>
              <a:pathLst>
                <a:path extrusionOk="0" h="8658" w="18281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480980" y="4417007"/>
              <a:ext cx="46609" cy="33394"/>
            </a:xfrm>
            <a:custGeom>
              <a:rect b="b" l="l" r="r" t="t"/>
              <a:pathLst>
                <a:path extrusionOk="0" fill="none" h="1602" w="2236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7103180" y="4209099"/>
              <a:ext cx="239217" cy="261250"/>
            </a:xfrm>
            <a:custGeom>
              <a:rect b="b" l="l" r="r" t="t"/>
              <a:pathLst>
                <a:path extrusionOk="0" h="12533" w="11476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217330" y="3400438"/>
              <a:ext cx="734307" cy="457902"/>
            </a:xfrm>
            <a:custGeom>
              <a:rect b="b" l="l" r="r" t="t"/>
              <a:pathLst>
                <a:path extrusionOk="0" h="21967" w="35227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461404" y="3400438"/>
              <a:ext cx="248952" cy="176641"/>
            </a:xfrm>
            <a:custGeom>
              <a:rect b="b" l="l" r="r" t="t"/>
              <a:pathLst>
                <a:path extrusionOk="0" h="8474" w="11943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572654" y="3887169"/>
              <a:ext cx="672397" cy="597543"/>
            </a:xfrm>
            <a:custGeom>
              <a:rect b="b" l="l" r="r" t="t"/>
              <a:pathLst>
                <a:path extrusionOk="0" h="28666" w="32257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939797" y="4058640"/>
              <a:ext cx="273966" cy="329184"/>
            </a:xfrm>
            <a:custGeom>
              <a:rect b="b" l="l" r="r" t="t"/>
              <a:pathLst>
                <a:path extrusionOk="0" h="15792" w="13143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939797" y="4053345"/>
              <a:ext cx="273966" cy="334479"/>
            </a:xfrm>
            <a:custGeom>
              <a:rect b="b" l="l" r="r" t="t"/>
              <a:pathLst>
                <a:path extrusionOk="0" fill="none" h="16046" w="13143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6945341" y="4169473"/>
              <a:ext cx="198903" cy="33394"/>
            </a:xfrm>
            <a:custGeom>
              <a:rect b="b" l="l" r="r" t="t"/>
              <a:pathLst>
                <a:path extrusionOk="0" fill="none" h="1602" w="9542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173535" y="4019973"/>
              <a:ext cx="56344" cy="493714"/>
            </a:xfrm>
            <a:custGeom>
              <a:rect b="b" l="l" r="r" t="t"/>
              <a:pathLst>
                <a:path extrusionOk="0" fill="none" h="23685" w="2703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057407" y="2612247"/>
              <a:ext cx="1053444" cy="865401"/>
            </a:xfrm>
            <a:custGeom>
              <a:rect b="b" l="l" r="r" t="t"/>
              <a:pathLst>
                <a:path extrusionOk="0" h="41516" w="50537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300085" y="3138896"/>
              <a:ext cx="101536" cy="159694"/>
            </a:xfrm>
            <a:custGeom>
              <a:rect b="b" l="l" r="r" t="t"/>
              <a:pathLst>
                <a:path extrusionOk="0" h="7661" w="4871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6300085" y="3119531"/>
              <a:ext cx="101536" cy="188439"/>
            </a:xfrm>
            <a:custGeom>
              <a:rect b="b" l="l" r="r" t="t"/>
              <a:pathLst>
                <a:path extrusionOk="0" fill="none" h="9040" w="4871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753442" y="3141231"/>
              <a:ext cx="115440" cy="153273"/>
            </a:xfrm>
            <a:custGeom>
              <a:rect b="b" l="l" r="r" t="t"/>
              <a:pathLst>
                <a:path extrusionOk="0" h="7353" w="5538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753442" y="3120907"/>
              <a:ext cx="115440" cy="184979"/>
            </a:xfrm>
            <a:custGeom>
              <a:rect b="b" l="l" r="r" t="t"/>
              <a:pathLst>
                <a:path extrusionOk="0" fill="none" h="8874" w="5538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355720" y="3034004"/>
              <a:ext cx="467282" cy="494402"/>
            </a:xfrm>
            <a:custGeom>
              <a:rect b="b" l="l" r="r" t="t"/>
              <a:pathLst>
                <a:path extrusionOk="0" h="23718" w="22417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430116" y="3611119"/>
              <a:ext cx="308047" cy="477017"/>
            </a:xfrm>
            <a:custGeom>
              <a:rect b="b" l="l" r="r" t="t"/>
              <a:pathLst>
                <a:path extrusionOk="0" fill="none" h="22884" w="14778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519812" y="4083258"/>
              <a:ext cx="63994" cy="54697"/>
            </a:xfrm>
            <a:custGeom>
              <a:rect b="b" l="l" r="r" t="t"/>
              <a:pathLst>
                <a:path extrusionOk="0" h="2624" w="307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928773" y="4497677"/>
              <a:ext cx="749586" cy="22950"/>
            </a:xfrm>
            <a:custGeom>
              <a:rect b="b" l="l" r="r" t="t"/>
              <a:pathLst>
                <a:path extrusionOk="0" h="1101" w="3596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382258" y="4010238"/>
              <a:ext cx="904631" cy="510390"/>
            </a:xfrm>
            <a:custGeom>
              <a:rect b="b" l="l" r="r" t="t"/>
              <a:pathLst>
                <a:path extrusionOk="0" h="24485" w="43398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588" name="Google Shape;588;p38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589" name="Google Shape;589;p38"/>
            <p:cNvSpPr/>
            <p:nvPr/>
          </p:nvSpPr>
          <p:spPr>
            <a:xfrm>
              <a:off x="5768686" y="1207417"/>
              <a:ext cx="322660" cy="448501"/>
            </a:xfrm>
            <a:custGeom>
              <a:rect b="b" l="l" r="r" t="t"/>
              <a:pathLst>
                <a:path extrusionOk="0" h="21516" w="15479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997460" y="1207417"/>
              <a:ext cx="93886" cy="91801"/>
            </a:xfrm>
            <a:custGeom>
              <a:rect b="b" l="l" r="r" t="t"/>
              <a:pathLst>
                <a:path extrusionOk="0" h="4404" w="4504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5818756" y="1358314"/>
              <a:ext cx="222520" cy="21"/>
            </a:xfrm>
            <a:custGeom>
              <a:rect b="b" l="l" r="r" t="t"/>
              <a:pathLst>
                <a:path extrusionOk="0" fill="none" h="1" w="10675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5818756" y="1419494"/>
              <a:ext cx="222520" cy="21"/>
            </a:xfrm>
            <a:custGeom>
              <a:rect b="b" l="l" r="r" t="t"/>
              <a:pathLst>
                <a:path extrusionOk="0" fill="none" h="1" w="10675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818756" y="1479986"/>
              <a:ext cx="222520" cy="21"/>
            </a:xfrm>
            <a:custGeom>
              <a:rect b="b" l="l" r="r" t="t"/>
              <a:pathLst>
                <a:path extrusionOk="0" fill="none" h="1" w="10675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5818756" y="1541187"/>
              <a:ext cx="222520" cy="21"/>
            </a:xfrm>
            <a:custGeom>
              <a:rect b="b" l="l" r="r" t="t"/>
              <a:pathLst>
                <a:path extrusionOk="0" fill="none" h="1" w="10675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596" name="Google Shape;596;p38"/>
            <p:cNvSpPr/>
            <p:nvPr/>
          </p:nvSpPr>
          <p:spPr>
            <a:xfrm>
              <a:off x="5357060" y="1018290"/>
              <a:ext cx="13237" cy="21"/>
            </a:xfrm>
            <a:custGeom>
              <a:rect b="b" l="l" r="r" t="t"/>
              <a:pathLst>
                <a:path extrusionOk="0" fill="none" h="1" w="635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144983" y="773528"/>
              <a:ext cx="322660" cy="448522"/>
            </a:xfrm>
            <a:custGeom>
              <a:rect b="b" l="l" r="r" t="t"/>
              <a:pathLst>
                <a:path extrusionOk="0" h="21517" w="15479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5373736" y="773528"/>
              <a:ext cx="93907" cy="91113"/>
            </a:xfrm>
            <a:custGeom>
              <a:rect b="b" l="l" r="r" t="t"/>
              <a:pathLst>
                <a:path extrusionOk="0" h="4371" w="4505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194344" y="924425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5194344" y="984917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194344" y="1046097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194344" y="1106590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04" name="Google Shape;604;p38"/>
            <p:cNvSpPr/>
            <p:nvPr/>
          </p:nvSpPr>
          <p:spPr>
            <a:xfrm>
              <a:off x="4506667" y="3207891"/>
              <a:ext cx="322660" cy="448501"/>
            </a:xfrm>
            <a:custGeom>
              <a:rect b="b" l="l" r="r" t="t"/>
              <a:pathLst>
                <a:path extrusionOk="0" h="21516" w="15479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735441" y="3207891"/>
              <a:ext cx="93886" cy="91801"/>
            </a:xfrm>
            <a:custGeom>
              <a:rect b="b" l="l" r="r" t="t"/>
              <a:pathLst>
                <a:path extrusionOk="0" h="4404" w="4504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556028" y="3358767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4556028" y="3419968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4556028" y="3480460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556028" y="3541640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11" name="Google Shape;611;p38"/>
            <p:cNvSpPr/>
            <p:nvPr/>
          </p:nvSpPr>
          <p:spPr>
            <a:xfrm>
              <a:off x="4506667" y="2017474"/>
              <a:ext cx="322660" cy="448522"/>
            </a:xfrm>
            <a:custGeom>
              <a:rect b="b" l="l" r="r" t="t"/>
              <a:pathLst>
                <a:path extrusionOk="0" h="21517" w="15479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4735441" y="2017474"/>
              <a:ext cx="93886" cy="91113"/>
            </a:xfrm>
            <a:custGeom>
              <a:rect b="b" l="l" r="r" t="t"/>
              <a:pathLst>
                <a:path extrusionOk="0" h="4371" w="4504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556028" y="2168371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556028" y="2228864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4556028" y="2290044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556028" y="2350536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17" name="Google Shape;617;p38"/>
          <p:cNvSpPr txBox="1"/>
          <p:nvPr>
            <p:ph type="title"/>
          </p:nvPr>
        </p:nvSpPr>
        <p:spPr>
          <a:xfrm>
            <a:off x="1275450" y="1996050"/>
            <a:ext cx="38196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METH</a:t>
            </a:r>
            <a:endParaRPr sz="4600"/>
          </a:p>
        </p:txBody>
      </p:sp>
      <p:sp>
        <p:nvSpPr>
          <p:cNvPr id="618" name="Google Shape;618;p38"/>
          <p:cNvSpPr txBox="1"/>
          <p:nvPr>
            <p:ph idx="2" type="title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9" name="Google Shape;619;p38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9"/>
          <p:cNvSpPr txBox="1"/>
          <p:nvPr>
            <p:ph type="title"/>
          </p:nvPr>
        </p:nvSpPr>
        <p:spPr>
          <a:xfrm>
            <a:off x="2228375" y="539500"/>
            <a:ext cx="43911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625" name="Google Shape;625;p39"/>
          <p:cNvSpPr txBox="1"/>
          <p:nvPr>
            <p:ph idx="1" type="subTitle"/>
          </p:nvPr>
        </p:nvSpPr>
        <p:spPr>
          <a:xfrm>
            <a:off x="1381733" y="22764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Idea of METH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6" name="Google Shape;626;p39"/>
          <p:cNvSpPr txBox="1"/>
          <p:nvPr>
            <p:ph idx="3" type="subTitle"/>
          </p:nvPr>
        </p:nvSpPr>
        <p:spPr>
          <a:xfrm>
            <a:off x="1381767" y="15958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METH?</a:t>
            </a:r>
            <a:endParaRPr/>
          </a:p>
        </p:txBody>
      </p:sp>
      <p:sp>
        <p:nvSpPr>
          <p:cNvPr id="627" name="Google Shape;627;p39"/>
          <p:cNvSpPr txBox="1"/>
          <p:nvPr>
            <p:ph idx="5" type="subTitle"/>
          </p:nvPr>
        </p:nvSpPr>
        <p:spPr>
          <a:xfrm>
            <a:off x="5699280" y="19343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does METH comprise of?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8" name="Google Shape;628;p39"/>
          <p:cNvSpPr txBox="1"/>
          <p:nvPr>
            <p:ph idx="6" type="subTitle"/>
          </p:nvPr>
        </p:nvSpPr>
        <p:spPr>
          <a:xfrm>
            <a:off x="5699278" y="15173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</a:t>
            </a:r>
            <a:endParaRPr/>
          </a:p>
        </p:txBody>
      </p:sp>
      <p:sp>
        <p:nvSpPr>
          <p:cNvPr id="629" name="Google Shape;629;p39"/>
          <p:cNvSpPr txBox="1"/>
          <p:nvPr>
            <p:ph idx="8" type="subTitle"/>
          </p:nvPr>
        </p:nvSpPr>
        <p:spPr>
          <a:xfrm>
            <a:off x="1381750" y="3968075"/>
            <a:ext cx="1663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Formatting Excel via 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0" name="Google Shape;630;p39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631" name="Google Shape;631;p39"/>
          <p:cNvSpPr txBox="1"/>
          <p:nvPr>
            <p:ph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2" name="Google Shape;632;p39"/>
          <p:cNvSpPr txBox="1"/>
          <p:nvPr>
            <p:ph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3" name="Google Shape;633;p39"/>
          <p:cNvSpPr txBox="1"/>
          <p:nvPr>
            <p:ph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34" name="Google Shape;634;p39"/>
          <p:cNvCxnSpPr/>
          <p:nvPr/>
        </p:nvCxnSpPr>
        <p:spPr>
          <a:xfrm>
            <a:off x="1380325" y="1669775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9"/>
          <p:cNvCxnSpPr/>
          <p:nvPr/>
        </p:nvCxnSpPr>
        <p:spPr>
          <a:xfrm>
            <a:off x="5699275" y="1669775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9"/>
          <p:cNvCxnSpPr/>
          <p:nvPr/>
        </p:nvCxnSpPr>
        <p:spPr>
          <a:xfrm>
            <a:off x="1381250" y="3444600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637" name="Google Shape;6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525" y="1838988"/>
            <a:ext cx="764076" cy="764076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9"/>
          <p:cNvSpPr/>
          <p:nvPr/>
        </p:nvSpPr>
        <p:spPr>
          <a:xfrm>
            <a:off x="3098950" y="1693325"/>
            <a:ext cx="1061400" cy="106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639" name="Google Shape;6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737" y="1838988"/>
            <a:ext cx="764076" cy="76407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9"/>
          <p:cNvSpPr/>
          <p:nvPr/>
        </p:nvSpPr>
        <p:spPr>
          <a:xfrm>
            <a:off x="7414075" y="1690325"/>
            <a:ext cx="1061400" cy="106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41" name="Google Shape;641;p39"/>
          <p:cNvSpPr/>
          <p:nvPr/>
        </p:nvSpPr>
        <p:spPr>
          <a:xfrm>
            <a:off x="3122500" y="3459950"/>
            <a:ext cx="1061400" cy="106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42" name="Google Shape;64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1151" y="3608588"/>
            <a:ext cx="764100" cy="76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7" name="Google Shape;647;p40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8" name="Google Shape;648;p40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649" name="Google Shape;649;p40"/>
            <p:cNvSpPr/>
            <p:nvPr/>
          </p:nvSpPr>
          <p:spPr>
            <a:xfrm flipH="1" rot="10800000">
              <a:off x="6316581" y="929161"/>
              <a:ext cx="576343" cy="1044085"/>
            </a:xfrm>
            <a:custGeom>
              <a:rect b="b" l="l" r="r" t="t"/>
              <a:pathLst>
                <a:path extrusionOk="0" fill="none" h="38520" w="29522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miter lim="414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197301" y="697395"/>
              <a:ext cx="1176513" cy="701622"/>
            </a:xfrm>
            <a:custGeom>
              <a:rect b="b" l="l" r="r" t="t"/>
              <a:pathLst>
                <a:path extrusionOk="0" fill="none" h="33659" w="56441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5621429" y="1437258"/>
              <a:ext cx="21" cy="2545287"/>
            </a:xfrm>
            <a:custGeom>
              <a:rect b="b" l="l" r="r" t="t"/>
              <a:pathLst>
                <a:path extrusionOk="0" fill="none" h="118786" w="1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cap="rnd" cmpd="sng" w="108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6941172" y="1732338"/>
              <a:ext cx="1433802" cy="815644"/>
            </a:xfrm>
            <a:custGeom>
              <a:rect b="b" l="l" r="r" t="t"/>
              <a:pathLst>
                <a:path extrusionOk="0" h="39129" w="68784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811722" y="1796999"/>
              <a:ext cx="248264" cy="750983"/>
            </a:xfrm>
            <a:custGeom>
              <a:rect b="b" l="l" r="r" t="t"/>
              <a:pathLst>
                <a:path extrusionOk="0" h="36027" w="1191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432072" y="1581358"/>
              <a:ext cx="607757" cy="339544"/>
            </a:xfrm>
            <a:custGeom>
              <a:rect b="b" l="l" r="r" t="t"/>
              <a:pathLst>
                <a:path extrusionOk="0" h="16289" w="29156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708831" y="1628030"/>
              <a:ext cx="184979" cy="289975"/>
            </a:xfrm>
            <a:custGeom>
              <a:rect b="b" l="l" r="r" t="t"/>
              <a:pathLst>
                <a:path extrusionOk="0" fill="none" h="13911" w="8874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822166" y="1671846"/>
              <a:ext cx="105017" cy="182206"/>
            </a:xfrm>
            <a:custGeom>
              <a:rect b="b" l="l" r="r" t="t"/>
              <a:pathLst>
                <a:path extrusionOk="0" fill="none" h="8741" w="5038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385484" y="1181571"/>
              <a:ext cx="572279" cy="658056"/>
            </a:xfrm>
            <a:custGeom>
              <a:rect b="b" l="l" r="r" t="t"/>
              <a:pathLst>
                <a:path extrusionOk="0" h="31569" w="27454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7179306" y="945919"/>
              <a:ext cx="825045" cy="491337"/>
            </a:xfrm>
            <a:custGeom>
              <a:rect b="b" l="l" r="r" t="t"/>
              <a:pathLst>
                <a:path extrusionOk="0" h="23571" w="3958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6579616" y="2437733"/>
              <a:ext cx="297604" cy="109561"/>
            </a:xfrm>
            <a:custGeom>
              <a:rect b="b" l="l" r="r" t="t"/>
              <a:pathLst>
                <a:path extrusionOk="0" h="5256" w="14277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574050" y="2391519"/>
              <a:ext cx="76501" cy="127050"/>
            </a:xfrm>
            <a:custGeom>
              <a:rect b="b" l="l" r="r" t="t"/>
              <a:pathLst>
                <a:path extrusionOk="0" h="6095" w="367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600461" y="2385183"/>
              <a:ext cx="85548" cy="143289"/>
            </a:xfrm>
            <a:custGeom>
              <a:rect b="b" l="l" r="r" t="t"/>
              <a:pathLst>
                <a:path extrusionOk="0" h="6874" w="4104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6632458" y="2368715"/>
              <a:ext cx="365058" cy="178933"/>
            </a:xfrm>
            <a:custGeom>
              <a:rect b="b" l="l" r="r" t="t"/>
              <a:pathLst>
                <a:path extrusionOk="0" h="8584" w="17513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830504" y="2384286"/>
              <a:ext cx="229483" cy="99722"/>
            </a:xfrm>
            <a:custGeom>
              <a:rect b="b" l="l" r="r" t="t"/>
              <a:pathLst>
                <a:path extrusionOk="0" h="4784" w="11009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877780" y="2315727"/>
              <a:ext cx="344213" cy="232276"/>
            </a:xfrm>
            <a:custGeom>
              <a:rect b="b" l="l" r="r" t="t"/>
              <a:pathLst>
                <a:path extrusionOk="0" h="11143" w="16513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907797" y="2302616"/>
              <a:ext cx="170262" cy="181018"/>
            </a:xfrm>
            <a:custGeom>
              <a:rect b="b" l="l" r="r" t="t"/>
              <a:pathLst>
                <a:path extrusionOk="0" h="8684" w="8168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904211" y="2292089"/>
              <a:ext cx="173847" cy="200258"/>
            </a:xfrm>
            <a:custGeom>
              <a:rect b="b" l="l" r="r" t="t"/>
              <a:pathLst>
                <a:path extrusionOk="0" fill="none" h="9607" w="834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945234" y="2320855"/>
              <a:ext cx="173847" cy="158589"/>
            </a:xfrm>
            <a:custGeom>
              <a:rect b="b" l="l" r="r" t="t"/>
              <a:pathLst>
                <a:path extrusionOk="0" h="7608" w="834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945234" y="2315727"/>
              <a:ext cx="173847" cy="168282"/>
            </a:xfrm>
            <a:custGeom>
              <a:rect b="b" l="l" r="r" t="t"/>
              <a:pathLst>
                <a:path extrusionOk="0" fill="none" h="8073" w="834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8007123" y="2356479"/>
              <a:ext cx="140474" cy="130323"/>
            </a:xfrm>
            <a:custGeom>
              <a:rect b="b" l="l" r="r" t="t"/>
              <a:pathLst>
                <a:path extrusionOk="0" h="6252" w="6739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8007123" y="2348412"/>
              <a:ext cx="140474" cy="138390"/>
            </a:xfrm>
            <a:custGeom>
              <a:rect b="b" l="l" r="r" t="t"/>
              <a:pathLst>
                <a:path extrusionOk="0" fill="none" h="6639" w="6739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292327" y="2523635"/>
              <a:ext cx="773224" cy="24347"/>
            </a:xfrm>
            <a:custGeom>
              <a:rect b="b" l="l" r="r" t="t"/>
              <a:pathLst>
                <a:path extrusionOk="0" h="1168" w="37094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728408" y="2020895"/>
              <a:ext cx="933856" cy="527087"/>
            </a:xfrm>
            <a:custGeom>
              <a:rect b="b" l="l" r="r" t="t"/>
              <a:pathLst>
                <a:path extrusionOk="0" h="25286" w="4480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402288" y="2547273"/>
              <a:ext cx="2741722" cy="21"/>
            </a:xfrm>
            <a:custGeom>
              <a:rect b="b" l="l" r="r" t="t"/>
              <a:pathLst>
                <a:path extrusionOk="0" fill="none" h="1" w="131529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7637604" y="4219042"/>
              <a:ext cx="177620" cy="240489"/>
            </a:xfrm>
            <a:custGeom>
              <a:rect b="b" l="l" r="r" t="t"/>
              <a:pathLst>
                <a:path extrusionOk="0" h="11537" w="8521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7448769" y="4202158"/>
              <a:ext cx="239905" cy="318470"/>
            </a:xfrm>
            <a:custGeom>
              <a:rect b="b" l="l" r="r" t="t"/>
              <a:pathLst>
                <a:path extrusionOk="0" h="15278" w="11509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7470323" y="3816942"/>
              <a:ext cx="127967" cy="367852"/>
            </a:xfrm>
            <a:custGeom>
              <a:rect b="b" l="l" r="r" t="t"/>
              <a:pathLst>
                <a:path extrusionOk="0" fill="none" h="17647" w="6139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481454" y="3817630"/>
              <a:ext cx="45901" cy="84172"/>
            </a:xfrm>
            <a:custGeom>
              <a:rect b="b" l="l" r="r" t="t"/>
              <a:pathLst>
                <a:path extrusionOk="0" fill="none" h="4038" w="2202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484935" y="3949058"/>
              <a:ext cx="11840" cy="41044"/>
            </a:xfrm>
            <a:custGeom>
              <a:rect b="b" l="l" r="r" t="t"/>
              <a:pathLst>
                <a:path extrusionOk="0" fill="none" h="1969" w="568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7656677" y="3977574"/>
              <a:ext cx="11131" cy="38251"/>
            </a:xfrm>
            <a:custGeom>
              <a:rect b="b" l="l" r="r" t="t"/>
              <a:pathLst>
                <a:path extrusionOk="0" fill="none" h="1835" w="534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7562812" y="4056139"/>
              <a:ext cx="107789" cy="128655"/>
            </a:xfrm>
            <a:custGeom>
              <a:rect b="b" l="l" r="r" t="t"/>
              <a:pathLst>
                <a:path extrusionOk="0" fill="none" h="6172" w="5171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81" name="Google Shape;681;p40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82" name="Google Shape;682;p40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rect b="b" l="l" r="r" t="t"/>
                <a:pathLst>
                  <a:path extrusionOk="0" h="14311" w="22951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0850">
                <a:solidFill>
                  <a:srgbClr val="263238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3" name="Google Shape;683;p40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rect b="b" l="l" r="r" t="t"/>
                <a:pathLst>
                  <a:path extrusionOk="0" fill="none" h="1002" w="1435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4" name="Google Shape;684;p40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rect b="b" l="l" r="r" t="t"/>
                <a:pathLst>
                  <a:path extrusionOk="0" fill="none" h="5338" w="2003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rect b="b" l="l" r="r" t="t"/>
                <a:pathLst>
                  <a:path extrusionOk="0" fill="none" h="7773" w="1336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6" name="Google Shape;686;p40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rect b="b" l="l" r="r" t="t"/>
                <a:pathLst>
                  <a:path extrusionOk="0" fill="none" h="4638" w="377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rect b="b" l="l" r="r" t="t"/>
                <a:pathLst>
                  <a:path extrusionOk="0" fill="none" h="1402" w="5538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cap="rnd" cmpd="sng" w="1085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8" name="Google Shape;688;p40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rect b="b" l="l" r="r" t="t"/>
                <a:pathLst>
                  <a:path extrusionOk="0" h="18781" w="13578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9" name="Google Shape;689;p40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rect b="b" l="l" r="r" t="t"/>
                <a:pathLst>
                  <a:path extrusionOk="0" h="18781" w="12476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0" name="Google Shape;690;p40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rect b="b" l="l" r="r" t="t"/>
                <a:pathLst>
                  <a:path extrusionOk="0" fill="none" h="18781" w="12476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10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1" name="Google Shape;691;p40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rect b="b" l="l" r="r" t="t"/>
                <a:pathLst>
                  <a:path extrusionOk="0" fill="none" h="18781" w="13578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cap="flat" cmpd="sng" w="10850">
                <a:solidFill>
                  <a:srgbClr val="263238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92" name="Google Shape;692;p40"/>
            <p:cNvSpPr/>
            <p:nvPr/>
          </p:nvSpPr>
          <p:spPr>
            <a:xfrm>
              <a:off x="5009550" y="4520607"/>
              <a:ext cx="3694318" cy="21"/>
            </a:xfrm>
            <a:custGeom>
              <a:rect b="b" l="l" r="r" t="t"/>
              <a:pathLst>
                <a:path extrusionOk="0" fill="none" h="1" w="177228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980927" y="3400438"/>
              <a:ext cx="1359386" cy="1120189"/>
            </a:xfrm>
            <a:custGeom>
              <a:rect b="b" l="l" r="r" t="t"/>
              <a:pathLst>
                <a:path extrusionOk="0" h="53739" w="65214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5579035" y="4364165"/>
              <a:ext cx="531944" cy="156463"/>
            </a:xfrm>
            <a:custGeom>
              <a:rect b="b" l="l" r="r" t="t"/>
              <a:pathLst>
                <a:path extrusionOk="0" h="7506" w="25519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5579035" y="4364165"/>
              <a:ext cx="531944" cy="156463"/>
            </a:xfrm>
            <a:custGeom>
              <a:rect b="b" l="l" r="r" t="t"/>
              <a:pathLst>
                <a:path extrusionOk="0" fill="none" h="7506" w="25519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5287685" y="4410921"/>
              <a:ext cx="297625" cy="109707"/>
            </a:xfrm>
            <a:custGeom>
              <a:rect b="b" l="l" r="r" t="t"/>
              <a:pathLst>
                <a:path extrusionOk="0" h="5263" w="14278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5282119" y="4364165"/>
              <a:ext cx="75813" cy="127134"/>
            </a:xfrm>
            <a:custGeom>
              <a:rect b="b" l="l" r="r" t="t"/>
              <a:pathLst>
                <a:path extrusionOk="0" h="6099" w="3637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308550" y="4358078"/>
              <a:ext cx="85548" cy="143038"/>
            </a:xfrm>
            <a:custGeom>
              <a:rect b="b" l="l" r="r" t="t"/>
              <a:pathLst>
                <a:path extrusionOk="0" h="6862" w="4104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5340527" y="4341819"/>
              <a:ext cx="381067" cy="180476"/>
            </a:xfrm>
            <a:custGeom>
              <a:rect b="b" l="l" r="r" t="t"/>
              <a:pathLst>
                <a:path extrusionOk="0" h="8658" w="18281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480980" y="4417007"/>
              <a:ext cx="46609" cy="33394"/>
            </a:xfrm>
            <a:custGeom>
              <a:rect b="b" l="l" r="r" t="t"/>
              <a:pathLst>
                <a:path extrusionOk="0" fill="none" h="1602" w="2236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103180" y="4209099"/>
              <a:ext cx="239217" cy="261250"/>
            </a:xfrm>
            <a:custGeom>
              <a:rect b="b" l="l" r="r" t="t"/>
              <a:pathLst>
                <a:path extrusionOk="0" h="12533" w="11476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217330" y="3400438"/>
              <a:ext cx="734307" cy="457902"/>
            </a:xfrm>
            <a:custGeom>
              <a:rect b="b" l="l" r="r" t="t"/>
              <a:pathLst>
                <a:path extrusionOk="0" h="21967" w="35227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461404" y="3400438"/>
              <a:ext cx="248952" cy="176641"/>
            </a:xfrm>
            <a:custGeom>
              <a:rect b="b" l="l" r="r" t="t"/>
              <a:pathLst>
                <a:path extrusionOk="0" h="8474" w="11943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572654" y="3887169"/>
              <a:ext cx="672397" cy="597543"/>
            </a:xfrm>
            <a:custGeom>
              <a:rect b="b" l="l" r="r" t="t"/>
              <a:pathLst>
                <a:path extrusionOk="0" h="28666" w="32257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939797" y="4058640"/>
              <a:ext cx="273966" cy="329184"/>
            </a:xfrm>
            <a:custGeom>
              <a:rect b="b" l="l" r="r" t="t"/>
              <a:pathLst>
                <a:path extrusionOk="0" h="15792" w="13143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939797" y="4053345"/>
              <a:ext cx="273966" cy="334479"/>
            </a:xfrm>
            <a:custGeom>
              <a:rect b="b" l="l" r="r" t="t"/>
              <a:pathLst>
                <a:path extrusionOk="0" fill="none" h="16046" w="13143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945341" y="4169473"/>
              <a:ext cx="198903" cy="33394"/>
            </a:xfrm>
            <a:custGeom>
              <a:rect b="b" l="l" r="r" t="t"/>
              <a:pathLst>
                <a:path extrusionOk="0" fill="none" h="1602" w="9542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73535" y="4019973"/>
              <a:ext cx="56344" cy="493714"/>
            </a:xfrm>
            <a:custGeom>
              <a:rect b="b" l="l" r="r" t="t"/>
              <a:pathLst>
                <a:path extrusionOk="0" fill="none" h="23685" w="2703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7407" y="2612247"/>
              <a:ext cx="1053444" cy="865401"/>
            </a:xfrm>
            <a:custGeom>
              <a:rect b="b" l="l" r="r" t="t"/>
              <a:pathLst>
                <a:path extrusionOk="0" h="41516" w="50537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300085" y="3138896"/>
              <a:ext cx="101536" cy="159694"/>
            </a:xfrm>
            <a:custGeom>
              <a:rect b="b" l="l" r="r" t="t"/>
              <a:pathLst>
                <a:path extrusionOk="0" h="7661" w="4871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300085" y="3119531"/>
              <a:ext cx="101536" cy="188439"/>
            </a:xfrm>
            <a:custGeom>
              <a:rect b="b" l="l" r="r" t="t"/>
              <a:pathLst>
                <a:path extrusionOk="0" fill="none" h="9040" w="4871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753442" y="3141231"/>
              <a:ext cx="115440" cy="153273"/>
            </a:xfrm>
            <a:custGeom>
              <a:rect b="b" l="l" r="r" t="t"/>
              <a:pathLst>
                <a:path extrusionOk="0" h="7353" w="5538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753442" y="3120907"/>
              <a:ext cx="115440" cy="184979"/>
            </a:xfrm>
            <a:custGeom>
              <a:rect b="b" l="l" r="r" t="t"/>
              <a:pathLst>
                <a:path extrusionOk="0" fill="none" h="8874" w="5538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355720" y="3034004"/>
              <a:ext cx="467282" cy="494402"/>
            </a:xfrm>
            <a:custGeom>
              <a:rect b="b" l="l" r="r" t="t"/>
              <a:pathLst>
                <a:path extrusionOk="0" h="23718" w="22417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430116" y="3611119"/>
              <a:ext cx="308047" cy="477017"/>
            </a:xfrm>
            <a:custGeom>
              <a:rect b="b" l="l" r="r" t="t"/>
              <a:pathLst>
                <a:path extrusionOk="0" fill="none" h="22884" w="14778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519812" y="4083258"/>
              <a:ext cx="63994" cy="54697"/>
            </a:xfrm>
            <a:custGeom>
              <a:rect b="b" l="l" r="r" t="t"/>
              <a:pathLst>
                <a:path extrusionOk="0" h="2624" w="307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928773" y="4497677"/>
              <a:ext cx="749586" cy="22950"/>
            </a:xfrm>
            <a:custGeom>
              <a:rect b="b" l="l" r="r" t="t"/>
              <a:pathLst>
                <a:path extrusionOk="0" h="1101" w="3596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382258" y="4010238"/>
              <a:ext cx="904631" cy="510390"/>
            </a:xfrm>
            <a:custGeom>
              <a:rect b="b" l="l" r="r" t="t"/>
              <a:pathLst>
                <a:path extrusionOk="0" h="24485" w="43398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720" name="Google Shape;720;p40"/>
            <p:cNvSpPr/>
            <p:nvPr/>
          </p:nvSpPr>
          <p:spPr>
            <a:xfrm>
              <a:off x="5768686" y="1207417"/>
              <a:ext cx="322660" cy="448501"/>
            </a:xfrm>
            <a:custGeom>
              <a:rect b="b" l="l" r="r" t="t"/>
              <a:pathLst>
                <a:path extrusionOk="0" h="21516" w="15479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997460" y="1207417"/>
              <a:ext cx="93886" cy="91801"/>
            </a:xfrm>
            <a:custGeom>
              <a:rect b="b" l="l" r="r" t="t"/>
              <a:pathLst>
                <a:path extrusionOk="0" h="4404" w="4504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5818756" y="1358314"/>
              <a:ext cx="222520" cy="21"/>
            </a:xfrm>
            <a:custGeom>
              <a:rect b="b" l="l" r="r" t="t"/>
              <a:pathLst>
                <a:path extrusionOk="0" fill="none" h="1" w="10675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5818756" y="1419494"/>
              <a:ext cx="222520" cy="21"/>
            </a:xfrm>
            <a:custGeom>
              <a:rect b="b" l="l" r="r" t="t"/>
              <a:pathLst>
                <a:path extrusionOk="0" fill="none" h="1" w="10675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18756" y="1479986"/>
              <a:ext cx="222520" cy="21"/>
            </a:xfrm>
            <a:custGeom>
              <a:rect b="b" l="l" r="r" t="t"/>
              <a:pathLst>
                <a:path extrusionOk="0" fill="none" h="1" w="10675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5818756" y="1541187"/>
              <a:ext cx="222520" cy="21"/>
            </a:xfrm>
            <a:custGeom>
              <a:rect b="b" l="l" r="r" t="t"/>
              <a:pathLst>
                <a:path extrusionOk="0" fill="none" h="1" w="10675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726" name="Google Shape;726;p40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727" name="Google Shape;727;p40"/>
            <p:cNvSpPr/>
            <p:nvPr/>
          </p:nvSpPr>
          <p:spPr>
            <a:xfrm>
              <a:off x="5357060" y="1018290"/>
              <a:ext cx="13237" cy="21"/>
            </a:xfrm>
            <a:custGeom>
              <a:rect b="b" l="l" r="r" t="t"/>
              <a:pathLst>
                <a:path extrusionOk="0" fill="none" h="1" w="635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144983" y="773528"/>
              <a:ext cx="322660" cy="448522"/>
            </a:xfrm>
            <a:custGeom>
              <a:rect b="b" l="l" r="r" t="t"/>
              <a:pathLst>
                <a:path extrusionOk="0" h="21517" w="15479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373736" y="773528"/>
              <a:ext cx="93907" cy="91113"/>
            </a:xfrm>
            <a:custGeom>
              <a:rect b="b" l="l" r="r" t="t"/>
              <a:pathLst>
                <a:path extrusionOk="0" h="4371" w="4505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194344" y="924425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94344" y="984917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194344" y="1046097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194344" y="1106590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735" name="Google Shape;735;p40"/>
            <p:cNvSpPr/>
            <p:nvPr/>
          </p:nvSpPr>
          <p:spPr>
            <a:xfrm>
              <a:off x="4506667" y="3207891"/>
              <a:ext cx="322660" cy="448501"/>
            </a:xfrm>
            <a:custGeom>
              <a:rect b="b" l="l" r="r" t="t"/>
              <a:pathLst>
                <a:path extrusionOk="0" h="21516" w="15479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4735441" y="3207891"/>
              <a:ext cx="93886" cy="91801"/>
            </a:xfrm>
            <a:custGeom>
              <a:rect b="b" l="l" r="r" t="t"/>
              <a:pathLst>
                <a:path extrusionOk="0" h="4404" w="4504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4556028" y="3358767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556028" y="3419968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556028" y="3480460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4556028" y="3541640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741" name="Google Shape;741;p40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742" name="Google Shape;742;p40"/>
            <p:cNvSpPr/>
            <p:nvPr/>
          </p:nvSpPr>
          <p:spPr>
            <a:xfrm>
              <a:off x="4506667" y="2017474"/>
              <a:ext cx="322660" cy="448522"/>
            </a:xfrm>
            <a:custGeom>
              <a:rect b="b" l="l" r="r" t="t"/>
              <a:pathLst>
                <a:path extrusionOk="0" h="21517" w="15479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4735441" y="2017474"/>
              <a:ext cx="93886" cy="91113"/>
            </a:xfrm>
            <a:custGeom>
              <a:rect b="b" l="l" r="r" t="t"/>
              <a:pathLst>
                <a:path extrusionOk="0" h="4371" w="4504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556028" y="2168371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4556028" y="2228864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4556028" y="2290044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556028" y="2350536"/>
              <a:ext cx="223229" cy="21"/>
            </a:xfrm>
            <a:custGeom>
              <a:rect b="b" l="l" r="r" t="t"/>
              <a:pathLst>
                <a:path extrusionOk="0" fill="none" h="1" w="10709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748" name="Google Shape;748;p40"/>
          <p:cNvSpPr txBox="1"/>
          <p:nvPr>
            <p:ph type="title"/>
          </p:nvPr>
        </p:nvSpPr>
        <p:spPr>
          <a:xfrm>
            <a:off x="1275450" y="1996050"/>
            <a:ext cx="38196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PRODUCTION</a:t>
            </a:r>
            <a:endParaRPr sz="4600"/>
          </a:p>
        </p:txBody>
      </p:sp>
      <p:sp>
        <p:nvSpPr>
          <p:cNvPr id="749" name="Google Shape;749;p40"/>
          <p:cNvSpPr txBox="1"/>
          <p:nvPr>
            <p:ph idx="2" type="title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0" name="Google Shape;750;p40"/>
          <p:cNvSpPr txBox="1"/>
          <p:nvPr>
            <p:ph idx="1" type="subTitle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- Mr. Supreet</a:t>
            </a:r>
            <a:endParaRPr/>
          </a:p>
        </p:txBody>
      </p:sp>
      <p:sp>
        <p:nvSpPr>
          <p:cNvPr id="751" name="Google Shape;751;p40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1"/>
          <p:cNvSpPr txBox="1"/>
          <p:nvPr>
            <p:ph type="title"/>
          </p:nvPr>
        </p:nvSpPr>
        <p:spPr>
          <a:xfrm>
            <a:off x="2228375" y="539500"/>
            <a:ext cx="43911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757" name="Google Shape;757;p41"/>
          <p:cNvSpPr txBox="1"/>
          <p:nvPr>
            <p:ph idx="1" type="subTitle"/>
          </p:nvPr>
        </p:nvSpPr>
        <p:spPr>
          <a:xfrm>
            <a:off x="1381733" y="22764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MySQL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8" name="Google Shape;758;p41"/>
          <p:cNvSpPr txBox="1"/>
          <p:nvPr>
            <p:ph idx="3" type="subTitle"/>
          </p:nvPr>
        </p:nvSpPr>
        <p:spPr>
          <a:xfrm>
            <a:off x="1381767" y="15958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Database</a:t>
            </a:r>
            <a:endParaRPr/>
          </a:p>
        </p:txBody>
      </p:sp>
      <p:sp>
        <p:nvSpPr>
          <p:cNvPr id="759" name="Google Shape;759;p41"/>
          <p:cNvSpPr txBox="1"/>
          <p:nvPr>
            <p:ph idx="5" type="subTitle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0" name="Google Shape;760;p41"/>
          <p:cNvSpPr txBox="1"/>
          <p:nvPr>
            <p:ph idx="6" type="subTitle"/>
          </p:nvPr>
        </p:nvSpPr>
        <p:spPr>
          <a:xfrm>
            <a:off x="5699278" y="16697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761" name="Google Shape;761;p41"/>
          <p:cNvSpPr txBox="1"/>
          <p:nvPr>
            <p:ph idx="8" type="subTitle"/>
          </p:nvPr>
        </p:nvSpPr>
        <p:spPr>
          <a:xfrm>
            <a:off x="1381750" y="3968075"/>
            <a:ext cx="1663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Formatting Excel via 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2" name="Google Shape;762;p41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Format</a:t>
            </a:r>
            <a:endParaRPr/>
          </a:p>
        </p:txBody>
      </p:sp>
      <p:sp>
        <p:nvSpPr>
          <p:cNvPr id="763" name="Google Shape;763;p41"/>
          <p:cNvSpPr txBox="1"/>
          <p:nvPr>
            <p:ph idx="14" type="subTitle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TKinter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4" name="Google Shape;764;p41"/>
          <p:cNvSpPr txBox="1"/>
          <p:nvPr>
            <p:ph idx="15" type="subTitle"/>
          </p:nvPr>
        </p:nvSpPr>
        <p:spPr>
          <a:xfrm>
            <a:off x="5699287" y="34446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765" name="Google Shape;765;p41"/>
          <p:cNvSpPr txBox="1"/>
          <p:nvPr>
            <p:ph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6" name="Google Shape;766;p41"/>
          <p:cNvSpPr txBox="1"/>
          <p:nvPr>
            <p:ph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67" name="Google Shape;767;p41"/>
          <p:cNvSpPr txBox="1"/>
          <p:nvPr>
            <p:ph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68" name="Google Shape;768;p41"/>
          <p:cNvSpPr txBox="1"/>
          <p:nvPr>
            <p:ph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769" name="Google Shape;769;p41"/>
          <p:cNvCxnSpPr/>
          <p:nvPr/>
        </p:nvCxnSpPr>
        <p:spPr>
          <a:xfrm>
            <a:off x="1380325" y="1669775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41"/>
          <p:cNvCxnSpPr/>
          <p:nvPr/>
        </p:nvCxnSpPr>
        <p:spPr>
          <a:xfrm>
            <a:off x="5699275" y="1669775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41"/>
          <p:cNvCxnSpPr/>
          <p:nvPr/>
        </p:nvCxnSpPr>
        <p:spPr>
          <a:xfrm>
            <a:off x="1381250" y="3444600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41"/>
          <p:cNvCxnSpPr/>
          <p:nvPr/>
        </p:nvCxnSpPr>
        <p:spPr>
          <a:xfrm>
            <a:off x="5700225" y="3444600"/>
            <a:ext cx="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773" name="Google Shape;7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525" y="1838988"/>
            <a:ext cx="764076" cy="76407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41"/>
          <p:cNvSpPr/>
          <p:nvPr/>
        </p:nvSpPr>
        <p:spPr>
          <a:xfrm>
            <a:off x="3098950" y="1693325"/>
            <a:ext cx="1061400" cy="106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75" name="Google Shape;7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737" y="1838988"/>
            <a:ext cx="764076" cy="7640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41"/>
          <p:cNvSpPr/>
          <p:nvPr/>
        </p:nvSpPr>
        <p:spPr>
          <a:xfrm>
            <a:off x="7414075" y="1690325"/>
            <a:ext cx="1061400" cy="106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77" name="Google Shape;777;p41"/>
          <p:cNvSpPr/>
          <p:nvPr/>
        </p:nvSpPr>
        <p:spPr>
          <a:xfrm>
            <a:off x="7380350" y="3459950"/>
            <a:ext cx="1061400" cy="106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78" name="Google Shape;778;p41"/>
          <p:cNvSpPr/>
          <p:nvPr/>
        </p:nvSpPr>
        <p:spPr>
          <a:xfrm>
            <a:off x="3122500" y="3459950"/>
            <a:ext cx="1061400" cy="106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79" name="Google Shape;7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1650" y="3600950"/>
            <a:ext cx="838800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151" y="3608588"/>
            <a:ext cx="764100" cy="76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