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88" d="100"/>
          <a:sy n="88" d="100"/>
        </p:scale>
        <p:origin x="12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1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1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4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1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rock.com/us/individual/products/investment-fund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A1A20569-EA18-C950-E356-DE5692B53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218" r="-1" b="14507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CCB068-2F0F-AFF8-9DDD-1BB3DF26A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BlackRock Investment Analysis</a:t>
            </a:r>
            <a:endParaRPr lang="en-C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1DC158-CE57-584F-5BE6-B7F95FF5E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Weekly status report 1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25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5508-ABD4-30F0-9B78-C8DFAA60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7351"/>
            <a:ext cx="9144000" cy="920750"/>
          </a:xfrm>
        </p:spPr>
        <p:txBody>
          <a:bodyPr/>
          <a:lstStyle/>
          <a:p>
            <a:r>
              <a:rPr lang="en-US" dirty="0"/>
              <a:t>Team Members</a:t>
            </a:r>
            <a:endParaRPr lang="en-CA" dirty="0"/>
          </a:p>
        </p:txBody>
      </p:sp>
      <p:pic>
        <p:nvPicPr>
          <p:cNvPr id="5" name="Picture 4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97B2CD1D-C5F1-0A52-A6A0-9FEDFCC61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E6E3C086-D4DD-030F-26F5-C5FCD25E1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" t="6979" r="120" b="18438"/>
          <a:stretch/>
        </p:blipFill>
        <p:spPr>
          <a:xfrm>
            <a:off x="4920853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person in a suit&#10;&#10;Description automatically generated">
            <a:extLst>
              <a:ext uri="{FF2B5EF4-FFF2-40B4-BE49-F238E27FC236}">
                <a16:creationId xmlns:a16="http://schemas.microsoft.com/office/drawing/2014/main" id="{55EE802A-FD78-8041-1784-B3DDE23D8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8" b="34257"/>
          <a:stretch/>
        </p:blipFill>
        <p:spPr>
          <a:xfrm>
            <a:off x="8317706" y="1964533"/>
            <a:ext cx="2350294" cy="23502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D9E9C7-DD18-B8F1-FD22-9679775F21F7}"/>
              </a:ext>
            </a:extLst>
          </p:cNvPr>
          <p:cNvSpPr txBox="1"/>
          <p:nvPr/>
        </p:nvSpPr>
        <p:spPr>
          <a:xfrm>
            <a:off x="1428895" y="4617316"/>
            <a:ext cx="254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Aryan Radadiya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Developer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11F6F-2334-ADAC-4ED4-196EA5D12842}"/>
              </a:ext>
            </a:extLst>
          </p:cNvPr>
          <p:cNvSpPr txBox="1"/>
          <p:nvPr/>
        </p:nvSpPr>
        <p:spPr>
          <a:xfrm>
            <a:off x="4666763" y="4617316"/>
            <a:ext cx="2858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Joyson</a:t>
            </a:r>
            <a:r>
              <a:rPr lang="en-US" sz="2400" b="1" dirty="0">
                <a:solidFill>
                  <a:schemeClr val="bg1"/>
                </a:solidFill>
              </a:rPr>
              <a:t> Gonsalves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Team Lead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CE95C-BF0D-2017-4008-27B19C9CED0F}"/>
              </a:ext>
            </a:extLst>
          </p:cNvPr>
          <p:cNvSpPr txBox="1"/>
          <p:nvPr/>
        </p:nvSpPr>
        <p:spPr>
          <a:xfrm>
            <a:off x="7812521" y="4617316"/>
            <a:ext cx="3360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Sumit Kumar Pandey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Analyst</a:t>
            </a:r>
            <a:endParaRPr lang="en-CA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8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81472F-6103-E998-A2E6-B9431A86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946" y="2103834"/>
            <a:ext cx="7708107" cy="2650331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Date of Report: </a:t>
            </a:r>
            <a:r>
              <a:rPr lang="en-US" sz="3200" dirty="0"/>
              <a:t>16</a:t>
            </a:r>
            <a:r>
              <a:rPr lang="en-US" sz="3200" baseline="30000" dirty="0"/>
              <a:t>th</a:t>
            </a:r>
            <a:r>
              <a:rPr lang="en-US" sz="3200" dirty="0"/>
              <a:t> January 2024</a:t>
            </a:r>
          </a:p>
          <a:p>
            <a:pPr algn="l"/>
            <a:r>
              <a:rPr lang="en-US" sz="3200" b="1" dirty="0"/>
              <a:t>Date of Last Report: </a:t>
            </a:r>
            <a:r>
              <a:rPr lang="en-US" sz="3200" dirty="0"/>
              <a:t>N/A</a:t>
            </a:r>
          </a:p>
          <a:p>
            <a:pPr algn="l"/>
            <a:r>
              <a:rPr lang="en-US" sz="3200" b="1" dirty="0"/>
              <a:t>Prepared By: </a:t>
            </a:r>
            <a:r>
              <a:rPr lang="en-US" sz="3200" dirty="0"/>
              <a:t>Group 7</a:t>
            </a:r>
          </a:p>
          <a:p>
            <a:pPr algn="l"/>
            <a:r>
              <a:rPr lang="en-US" sz="3200" b="1" dirty="0"/>
              <a:t>Project Status: </a:t>
            </a:r>
            <a:r>
              <a:rPr lang="en-US" sz="3200" dirty="0">
                <a:solidFill>
                  <a:schemeClr val="accent6"/>
                </a:solidFill>
              </a:rPr>
              <a:t>On Track</a:t>
            </a:r>
            <a:endParaRPr lang="en-CA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11B9F-8CB8-2F7C-CE00-7ECEC3720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Activities Since Last Report</a:t>
            </a:r>
            <a:endParaRPr lang="en-CA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14F46-1B04-6A6A-056C-555B0E0D9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033" y="2402945"/>
            <a:ext cx="3836168" cy="3726145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2"/>
                </a:solidFill>
              </a:rPr>
              <a:t>Collected data from the data source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2"/>
                </a:solidFill>
              </a:rPr>
              <a:t>Data Source: </a:t>
            </a:r>
            <a:r>
              <a:rPr lang="en-US" sz="2200">
                <a:solidFill>
                  <a:schemeClr val="tx2"/>
                </a:solidFill>
                <a:hlinkClick r:id="rId3"/>
              </a:rPr>
              <a:t>BlackRock Investment Funds</a:t>
            </a:r>
            <a:endParaRPr lang="en-CA" sz="2200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0B0734-0309-0A6D-F6FF-C8E56ED3D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2525682"/>
            <a:ext cx="6402214" cy="3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5AE97-5EFC-DC56-DF56-FF1CEF235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033" y="2402945"/>
            <a:ext cx="3836168" cy="3726145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2"/>
                </a:solidFill>
              </a:rPr>
              <a:t>Importing data into python notebook</a:t>
            </a:r>
            <a:endParaRPr lang="en-CA" sz="2200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C338A5-461F-9004-3A62-F5F05AFD9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57" y="2525682"/>
            <a:ext cx="6402214" cy="3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2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70B11-B72B-6C98-1BC6-CEB7C886A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775412"/>
            <a:ext cx="6154694" cy="280598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Communication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634CA-A362-D992-172E-02E500B9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3" y="3657600"/>
            <a:ext cx="5071728" cy="2514600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</a:rPr>
              <a:t>We had a phone conversation regarding the project progress and how we are going to proceed</a:t>
            </a:r>
            <a:endParaRPr lang="en-CA" sz="2200" dirty="0">
              <a:solidFill>
                <a:schemeClr val="tx2"/>
              </a:solidFill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D3FF1C0E-D708-E7DE-268D-A15C8CB57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1142999"/>
            <a:ext cx="4572000" cy="457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02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4E2FAD4-341B-B07A-7D7E-677DFFB1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75" r="-1" b="15842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AC34D-2FAE-37FD-30B9-9E23C7C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>
                <a:solidFill>
                  <a:srgbClr val="FFFFFF"/>
                </a:solidFill>
              </a:rPr>
              <a:t>Activities to be completed before next week</a:t>
            </a:r>
            <a:endParaRPr lang="en-CA" sz="3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82A25-BED8-6598-EE67-8E08DB8B6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3548507"/>
            <a:ext cx="4958128" cy="1600200"/>
          </a:xfrm>
        </p:spPr>
        <p:txBody>
          <a:bodyPr anchor="t"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Completing the share point high level task list.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Start data cleaning and removing unwanted data.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85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Different coloured question marks">
            <a:extLst>
              <a:ext uri="{FF2B5EF4-FFF2-40B4-BE49-F238E27FC236}">
                <a16:creationId xmlns:a16="http://schemas.microsoft.com/office/drawing/2014/main" id="{30B3246F-4335-081E-D1F2-723C307AF2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5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FCEAC-11CA-5C72-981B-AC9A97A4C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321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201B38"/>
      </a:dk2>
      <a:lt2>
        <a:srgbClr val="E4E8E2"/>
      </a:lt2>
      <a:accent1>
        <a:srgbClr val="944DC3"/>
      </a:accent1>
      <a:accent2>
        <a:srgbClr val="503BB1"/>
      </a:accent2>
      <a:accent3>
        <a:srgbClr val="4D68C3"/>
      </a:accent3>
      <a:accent4>
        <a:srgbClr val="3B88B1"/>
      </a:accent4>
      <a:accent5>
        <a:srgbClr val="46B3AB"/>
      </a:accent5>
      <a:accent6>
        <a:srgbClr val="3BB178"/>
      </a:accent6>
      <a:hlink>
        <a:srgbClr val="338F9A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114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AvenirNext LT Pro Medium</vt:lpstr>
      <vt:lpstr>BlockprintVTI</vt:lpstr>
      <vt:lpstr>BlackRock Investment Analysis</vt:lpstr>
      <vt:lpstr>Team Members</vt:lpstr>
      <vt:lpstr>PowerPoint Presentation</vt:lpstr>
      <vt:lpstr>Activities Since Last Report</vt:lpstr>
      <vt:lpstr>PowerPoint Presentation</vt:lpstr>
      <vt:lpstr>Communication</vt:lpstr>
      <vt:lpstr>Activities to be completed before next week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BlackRock Investment Analysis</dc:title>
  <dc:creator>Aryan Radadiya</dc:creator>
  <cp:lastModifiedBy>Aryan Radadiya</cp:lastModifiedBy>
  <cp:revision>2</cp:revision>
  <dcterms:created xsi:type="dcterms:W3CDTF">2024-01-15T14:06:06Z</dcterms:created>
  <dcterms:modified xsi:type="dcterms:W3CDTF">2024-01-15T14:44:50Z</dcterms:modified>
</cp:coreProperties>
</file>