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0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8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1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4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7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1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3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0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1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Magnifying glass showing decling performance">
            <a:extLst>
              <a:ext uri="{FF2B5EF4-FFF2-40B4-BE49-F238E27FC236}">
                <a16:creationId xmlns:a16="http://schemas.microsoft.com/office/drawing/2014/main" id="{A1A20569-EA18-C950-E356-DE5692B532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218" r="-1" b="14507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CCB068-2F0F-AFF8-9DDD-1BB3DF26A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BlackRock Investment Analysis</a:t>
            </a:r>
            <a:endParaRPr lang="en-CA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DC158-CE57-584F-5BE6-B7F95FF5E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Weekly status </a:t>
            </a:r>
            <a:r>
              <a:rPr lang="en-US" sz="2200">
                <a:solidFill>
                  <a:srgbClr val="FFFFFF"/>
                </a:solidFill>
              </a:rPr>
              <a:t>report 2</a:t>
            </a:r>
            <a:endParaRPr lang="en-CA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5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Different coloured question marks">
            <a:extLst>
              <a:ext uri="{FF2B5EF4-FFF2-40B4-BE49-F238E27FC236}">
                <a16:creationId xmlns:a16="http://schemas.microsoft.com/office/drawing/2014/main" id="{30B3246F-4335-081E-D1F2-723C307AF2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5"/>
          <a:stretch/>
        </p:blipFill>
        <p:spPr>
          <a:xfrm>
            <a:off x="20" y="1376"/>
            <a:ext cx="12188932" cy="685662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095E96-319D-4055-AD99-41FEB4030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546522"/>
            <a:ext cx="6327657" cy="400397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EBF7A8-B42B-4EC3-B442-9B2D1902A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1546521"/>
            <a:ext cx="6327656" cy="4016078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FCEAC-11CA-5C72-981B-AC9A97A4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1828800"/>
            <a:ext cx="4958128" cy="2209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93213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5508-ABD4-30F0-9B78-C8DFAA604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7351"/>
            <a:ext cx="9144000" cy="920750"/>
          </a:xfrm>
        </p:spPr>
        <p:txBody>
          <a:bodyPr/>
          <a:lstStyle/>
          <a:p>
            <a:r>
              <a:rPr lang="en-US" dirty="0"/>
              <a:t>Team Members</a:t>
            </a:r>
            <a:endParaRPr lang="en-CA" dirty="0"/>
          </a:p>
        </p:txBody>
      </p:sp>
      <p:pic>
        <p:nvPicPr>
          <p:cNvPr id="5" name="Picture 4" descr="A person wearing glasses and a suit&#10;&#10;Description automatically generated">
            <a:extLst>
              <a:ext uri="{FF2B5EF4-FFF2-40B4-BE49-F238E27FC236}">
                <a16:creationId xmlns:a16="http://schemas.microsoft.com/office/drawing/2014/main" id="{97B2CD1D-C5F1-0A52-A6A0-9FEDFCC6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64533"/>
            <a:ext cx="2350294" cy="23502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 descr="A person wearing glasses and a white shirt&#10;&#10;Description automatically generated">
            <a:extLst>
              <a:ext uri="{FF2B5EF4-FFF2-40B4-BE49-F238E27FC236}">
                <a16:creationId xmlns:a16="http://schemas.microsoft.com/office/drawing/2014/main" id="{E6E3C086-D4DD-030F-26F5-C5FCD25E15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" t="6979" r="120" b="18438"/>
          <a:stretch/>
        </p:blipFill>
        <p:spPr>
          <a:xfrm>
            <a:off x="4920853" y="1964533"/>
            <a:ext cx="2350294" cy="23502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 descr="A person in a suit&#10;&#10;Description automatically generated">
            <a:extLst>
              <a:ext uri="{FF2B5EF4-FFF2-40B4-BE49-F238E27FC236}">
                <a16:creationId xmlns:a16="http://schemas.microsoft.com/office/drawing/2014/main" id="{55EE802A-FD78-8041-1784-B3DDE23D8C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" b="34257"/>
          <a:stretch/>
        </p:blipFill>
        <p:spPr>
          <a:xfrm>
            <a:off x="8317706" y="1964533"/>
            <a:ext cx="2350294" cy="23502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D9E9C7-DD18-B8F1-FD22-9679775F21F7}"/>
              </a:ext>
            </a:extLst>
          </p:cNvPr>
          <p:cNvSpPr txBox="1"/>
          <p:nvPr/>
        </p:nvSpPr>
        <p:spPr>
          <a:xfrm>
            <a:off x="1428895" y="4617316"/>
            <a:ext cx="2540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Aryan Radadiya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Developer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C11F6F-2334-ADAC-4ED4-196EA5D12842}"/>
              </a:ext>
            </a:extLst>
          </p:cNvPr>
          <p:cNvSpPr txBox="1"/>
          <p:nvPr/>
        </p:nvSpPr>
        <p:spPr>
          <a:xfrm>
            <a:off x="4666763" y="4617316"/>
            <a:ext cx="2858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Joyson</a:t>
            </a:r>
            <a:r>
              <a:rPr lang="en-US" sz="2400" b="1" dirty="0">
                <a:solidFill>
                  <a:schemeClr val="bg1"/>
                </a:solidFill>
              </a:rPr>
              <a:t> Gonsalves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Team Lead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ECE95C-BF0D-2017-4008-27B19C9CED0F}"/>
              </a:ext>
            </a:extLst>
          </p:cNvPr>
          <p:cNvSpPr txBox="1"/>
          <p:nvPr/>
        </p:nvSpPr>
        <p:spPr>
          <a:xfrm>
            <a:off x="7812521" y="4617316"/>
            <a:ext cx="3360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Sumit Kumar Pandey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Data Analyst</a:t>
            </a:r>
            <a:endParaRPr lang="en-CA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82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81472F-6103-E998-A2E6-B9431A861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1946" y="2103834"/>
            <a:ext cx="7708107" cy="265033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Date of Report: </a:t>
            </a:r>
            <a:r>
              <a:rPr lang="en-US" sz="3200" dirty="0"/>
              <a:t>23</a:t>
            </a:r>
            <a:r>
              <a:rPr lang="en-US" sz="3200" baseline="30000" dirty="0"/>
              <a:t>rd</a:t>
            </a:r>
            <a:r>
              <a:rPr lang="en-US" sz="3200" dirty="0"/>
              <a:t> January 2024</a:t>
            </a:r>
          </a:p>
          <a:p>
            <a:pPr algn="l"/>
            <a:r>
              <a:rPr lang="en-US" sz="3200" b="1" dirty="0"/>
              <a:t>Date of Last Report: </a:t>
            </a:r>
            <a:r>
              <a:rPr lang="en-US" sz="3200" dirty="0"/>
              <a:t>16</a:t>
            </a:r>
            <a:r>
              <a:rPr lang="en-US" sz="3200" baseline="30000" dirty="0"/>
              <a:t>th</a:t>
            </a:r>
            <a:r>
              <a:rPr lang="en-US" sz="3200" dirty="0"/>
              <a:t> January 2024</a:t>
            </a:r>
          </a:p>
          <a:p>
            <a:pPr algn="l"/>
            <a:r>
              <a:rPr lang="en-US" sz="3200" b="1" dirty="0"/>
              <a:t>Prepared By: </a:t>
            </a:r>
            <a:r>
              <a:rPr lang="en-US" sz="3200" dirty="0"/>
              <a:t>Group 7</a:t>
            </a:r>
          </a:p>
          <a:p>
            <a:pPr algn="l"/>
            <a:r>
              <a:rPr lang="en-US" sz="3200" b="1" dirty="0"/>
              <a:t>Project Status: </a:t>
            </a:r>
            <a:r>
              <a:rPr lang="en-US" sz="3200" dirty="0">
                <a:solidFill>
                  <a:schemeClr val="accent6"/>
                </a:solidFill>
              </a:rPr>
              <a:t>On Track</a:t>
            </a:r>
            <a:endParaRPr lang="en-CA"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11B9F-8CB8-2F7C-CE00-7ECEC3720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169452"/>
            <a:ext cx="10750570" cy="1514105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Activities Since Last Report</a:t>
            </a:r>
            <a:endParaRPr lang="en-CA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14F46-1B04-6A6A-056C-555B0E0D9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496" y="2012646"/>
            <a:ext cx="10191959" cy="4477219"/>
          </a:xfrm>
        </p:spPr>
        <p:txBody>
          <a:bodyPr anchor="t">
            <a:normAutofit/>
          </a:bodyPr>
          <a:lstStyle/>
          <a:p>
            <a:pPr algn="l"/>
            <a:r>
              <a:rPr lang="en-US" sz="2200" b="1" dirty="0">
                <a:solidFill>
                  <a:schemeClr val="tx2"/>
                </a:solidFill>
              </a:rPr>
              <a:t>Issues or Challenges encountered this week: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Importing data directly from website.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Adjusting the header of the data to align in proper format.</a:t>
            </a:r>
          </a:p>
          <a:p>
            <a:pPr algn="l"/>
            <a:endParaRPr lang="en-US" sz="2200" dirty="0">
              <a:solidFill>
                <a:schemeClr val="tx2"/>
              </a:solidFill>
            </a:endParaRPr>
          </a:p>
          <a:p>
            <a:pPr algn="l"/>
            <a:r>
              <a:rPr lang="en-US" sz="2200" b="1" dirty="0">
                <a:solidFill>
                  <a:schemeClr val="tx2"/>
                </a:solidFill>
              </a:rPr>
              <a:t>What was done to overcome them: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We downloaded whole data in our local machine and then imported it to Jupiter notebook.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We split the data in two sections and then adjusted the headers accordingly and combined the data.</a:t>
            </a:r>
            <a:endParaRPr lang="en-CA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8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9B24BA3-72DF-80E2-2861-60C45F8ED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748" y="724396"/>
            <a:ext cx="9144000" cy="1020308"/>
          </a:xfrm>
        </p:spPr>
        <p:txBody>
          <a:bodyPr anchor="b">
            <a:noAutofit/>
          </a:bodyPr>
          <a:lstStyle/>
          <a:p>
            <a:r>
              <a:rPr lang="en-CA" sz="5400" b="1" dirty="0">
                <a:latin typeface="Avenir Next LT Pro (Headings)"/>
              </a:rPr>
              <a:t>Screenshots of Activities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8F48882-75F4-871C-684F-1A8CB5BE2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747" y="1929741"/>
            <a:ext cx="9144001" cy="483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2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9B24BA3-72DF-80E2-2861-60C45F8ED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748" y="724396"/>
            <a:ext cx="9144000" cy="1020308"/>
          </a:xfrm>
        </p:spPr>
        <p:txBody>
          <a:bodyPr anchor="b">
            <a:noAutofit/>
          </a:bodyPr>
          <a:lstStyle/>
          <a:p>
            <a:r>
              <a:rPr lang="en-CA" sz="5400" b="1" dirty="0">
                <a:latin typeface="Avenir Next LT Pro (Headings)"/>
              </a:rPr>
              <a:t>Screenshots of Activities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3300C24-FF53-BD4A-546D-8D1711E71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747" y="1929741"/>
            <a:ext cx="9144001" cy="484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56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9B24BA3-72DF-80E2-2861-60C45F8ED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748" y="724396"/>
            <a:ext cx="9144000" cy="1020308"/>
          </a:xfrm>
        </p:spPr>
        <p:txBody>
          <a:bodyPr anchor="b">
            <a:noAutofit/>
          </a:bodyPr>
          <a:lstStyle/>
          <a:p>
            <a:r>
              <a:rPr lang="en-CA" sz="5400" b="1" dirty="0">
                <a:latin typeface="Avenir Next LT Pro (Headings)"/>
              </a:rPr>
              <a:t>Screenshots of Activities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968E051-44CB-D6EA-B258-795A92D30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748" y="1929740"/>
            <a:ext cx="9144000" cy="484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0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70B11-B72B-6C98-1BC6-CEB7C886A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775412"/>
            <a:ext cx="6154694" cy="280598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Communication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634CA-A362-D992-172E-02E500B91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3" y="3657600"/>
            <a:ext cx="5071728" cy="2514600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We had a phone conversation regarding the project progress and how we are going to proceed</a:t>
            </a:r>
            <a:endParaRPr lang="en-CA" sz="2200" dirty="0">
              <a:solidFill>
                <a:schemeClr val="tx2"/>
              </a:solidFill>
            </a:endParaRP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D3FF1C0E-D708-E7DE-268D-A15C8CB57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2800" y="1142999"/>
            <a:ext cx="4572000" cy="4572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904E70-C32C-4D17-A3F8-E91792889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32B43B-AEE0-4B1A-93E5-EDA309A23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0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24E2FAD4-341B-B07A-7D7E-677DFFB1DF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175" r="-1" b="15842"/>
          <a:stretch/>
        </p:blipFill>
        <p:spPr>
          <a:xfrm>
            <a:off x="20" y="1376"/>
            <a:ext cx="12188932" cy="685662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095E96-319D-4055-AD99-41FEB4030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546522"/>
            <a:ext cx="6327657" cy="400397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EBF7A8-B42B-4EC3-B442-9B2D1902A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1546521"/>
            <a:ext cx="6327656" cy="401607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AC34D-2FAE-37FD-30B9-9E23C7C38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1828800"/>
            <a:ext cx="4958128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Activities to be completed before next week</a:t>
            </a:r>
            <a:endParaRPr lang="en-CA" sz="3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82A25-BED8-6598-EE67-8E08DB8B6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654" y="3548507"/>
            <a:ext cx="4958128" cy="1600200"/>
          </a:xfrm>
        </p:spPr>
        <p:txBody>
          <a:bodyPr anchor="t">
            <a:normAutofit fontScale="92500" lnSpcReduction="20000"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Completing the share point Site.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Solving the issues occurred during the cleaning process.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Completing the cleaning process and start </a:t>
            </a:r>
            <a:r>
              <a:rPr lang="en-US">
                <a:solidFill>
                  <a:srgbClr val="FFFFFF"/>
                </a:solidFill>
              </a:rPr>
              <a:t>data processing.</a:t>
            </a:r>
            <a:endParaRPr lang="en-C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85590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201B38"/>
      </a:dk2>
      <a:lt2>
        <a:srgbClr val="E4E8E2"/>
      </a:lt2>
      <a:accent1>
        <a:srgbClr val="944DC3"/>
      </a:accent1>
      <a:accent2>
        <a:srgbClr val="503BB1"/>
      </a:accent2>
      <a:accent3>
        <a:srgbClr val="4D68C3"/>
      </a:accent3>
      <a:accent4>
        <a:srgbClr val="3B88B1"/>
      </a:accent4>
      <a:accent5>
        <a:srgbClr val="46B3AB"/>
      </a:accent5>
      <a:accent6>
        <a:srgbClr val="3BB178"/>
      </a:accent6>
      <a:hlink>
        <a:srgbClr val="338F9A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179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 Next LT Pro (Headings)</vt:lpstr>
      <vt:lpstr>AvenirNext LT Pro Medium</vt:lpstr>
      <vt:lpstr>BlockprintVTI</vt:lpstr>
      <vt:lpstr>BlackRock Investment Analysis</vt:lpstr>
      <vt:lpstr>Team Members</vt:lpstr>
      <vt:lpstr>PowerPoint Presentation</vt:lpstr>
      <vt:lpstr>Activities Since Last Report</vt:lpstr>
      <vt:lpstr>PowerPoint Presentation</vt:lpstr>
      <vt:lpstr>PowerPoint Presentation</vt:lpstr>
      <vt:lpstr>PowerPoint Presentation</vt:lpstr>
      <vt:lpstr>Communication</vt:lpstr>
      <vt:lpstr>Activities to be completed before next week</vt:lpstr>
      <vt:lpstr>Thank You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BlackRock Investment Analysis</dc:title>
  <dc:creator>Aryan Radadiya</dc:creator>
  <cp:lastModifiedBy>Aryan Radadiya</cp:lastModifiedBy>
  <cp:revision>8</cp:revision>
  <dcterms:created xsi:type="dcterms:W3CDTF">2024-01-15T14:06:06Z</dcterms:created>
  <dcterms:modified xsi:type="dcterms:W3CDTF">2024-01-22T16:47:00Z</dcterms:modified>
</cp:coreProperties>
</file>