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A20569-EA18-C950-E356-DE5692B53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18" r="-1" b="14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CB068-2F0F-AFF8-9DDD-1BB3DF26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BlackRock Investment Analysis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158-CE57-584F-5BE6-B7F95FF5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Weekly status report 4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01BB8-0CC6-00F7-11A9-57941C47A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45B003F-4790-BA9E-AB09-DE16D7597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90E9E8-CB6F-2CA7-6EA9-64B5916A8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1A803-A112-1B82-08AD-D11B36EC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63B9D6-4881-7C87-B45A-89C77AEA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28B0D29-729B-860D-0F49-2082C250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9664B-0923-40F7-06A9-66AE02B5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367" y="2169063"/>
            <a:ext cx="7811266" cy="43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8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39B53-59FA-96F9-5A2D-23028759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7E07BD-496C-E2A1-1FF1-63F0B18B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D5D812-5BDA-E670-73CD-06D31388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BD1968-44C5-266B-8664-719EEE715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0E21BC-6D8F-D1C1-0FD7-D45EB3D9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C1777E-A53D-84D4-A6C8-8E703E09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A4ED1-2710-5EB9-FB7B-56C41A346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403" y="1912165"/>
            <a:ext cx="10224653" cy="47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F0AE6-148A-3608-402A-2ECE29163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CA3A4A-A147-8514-76FB-FF3C6F9F7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332B4-3FE4-CEEB-2FB5-0557191F7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D1E09-25E1-9430-4D96-A2BAD5E7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5279D-ECCE-874E-98B3-BE58B7A0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B59A3-BBF5-11A9-BF78-2D32BC7F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BBD12-B05B-479E-5527-A71473E0C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323" y="1912165"/>
            <a:ext cx="7870813" cy="47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6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A4F5A-3439-4884-865A-5071E6BD9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C8EE69-F464-70C2-27C0-06640884B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E14083-0D17-255A-93E9-41A1A676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16ADBD-729E-AA90-C4A9-6432A6F14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241393-0E35-8C40-B1B5-50573D02E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8CDF5D-0517-24BA-D8CD-0C9F10AD9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C678C-09CE-4EB4-4A55-659DB7BD2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323" y="2429724"/>
            <a:ext cx="7870813" cy="36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55846-0AAE-24F0-B116-6E4E4CA0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BE4BB7-1915-A228-E313-B0917A12F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CF8624-AC90-6537-6C22-43D05091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49C77-5F6F-6582-2D1F-0ECA2DEB1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E880B-4F82-8D0D-2F94-F7F9BBBE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DBB7B1-C006-D22E-0785-06E2129F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176D7-A809-0588-A3F4-4BAE59F1C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1604" y="2025963"/>
            <a:ext cx="6968791" cy="46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0B11-B72B-6C98-1BC6-CEB7C886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Communication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34CA-A362-D992-172E-02E500B9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had a phone conversation regarding the project progress and how we are going to proceed</a:t>
            </a:r>
            <a:r>
              <a:rPr lang="en-CA" sz="2200" dirty="0">
                <a:solidFill>
                  <a:schemeClr val="tx2"/>
                </a:solidFill>
              </a:rPr>
              <a:t>.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3FF1C0E-D708-E7DE-268D-A15C8CB5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4E2FAD4-341B-B07A-7D7E-677DFFB1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75" r="-1" b="15842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C34D-2FAE-37FD-30B9-9E23C7C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Activities to be completed before next week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2A25-BED8-6598-EE67-8E08DB8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3548507"/>
            <a:ext cx="4958128" cy="1600200"/>
          </a:xfrm>
        </p:spPr>
        <p:txBody>
          <a:bodyPr anchor="t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Start to test the data models on the data.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Planning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0185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30B3246F-4335-081E-D1F2-723C307A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CEAC-11CA-5C72-981B-AC9A97A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32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508-ABD4-30F0-9B78-C8DFAA6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351"/>
            <a:ext cx="9144000" cy="92075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CA" dirty="0"/>
          </a:p>
        </p:txBody>
      </p:sp>
      <p:pic>
        <p:nvPicPr>
          <p:cNvPr id="5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97B2CD1D-C5F1-0A52-A6A0-9FEDFCC6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E6E3C086-D4DD-030F-26F5-C5FCD25E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6979" r="120" b="18438"/>
          <a:stretch/>
        </p:blipFill>
        <p:spPr>
          <a:xfrm>
            <a:off x="4920853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55EE802A-FD78-8041-1784-B3DDE23D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34257"/>
          <a:stretch/>
        </p:blipFill>
        <p:spPr>
          <a:xfrm>
            <a:off x="8317706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E9C7-DD18-B8F1-FD22-9679775F21F7}"/>
              </a:ext>
            </a:extLst>
          </p:cNvPr>
          <p:cNvSpPr txBox="1"/>
          <p:nvPr/>
        </p:nvSpPr>
        <p:spPr>
          <a:xfrm>
            <a:off x="1428895" y="4617316"/>
            <a:ext cx="25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Aryan Radadiya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Developer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11F6F-2334-ADAC-4ED4-196EA5D12842}"/>
              </a:ext>
            </a:extLst>
          </p:cNvPr>
          <p:cNvSpPr txBox="1"/>
          <p:nvPr/>
        </p:nvSpPr>
        <p:spPr>
          <a:xfrm>
            <a:off x="4666763" y="4617316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Joyson</a:t>
            </a:r>
            <a:r>
              <a:rPr lang="en-US" sz="2400" b="1" dirty="0">
                <a:solidFill>
                  <a:schemeClr val="bg1"/>
                </a:solidFill>
              </a:rPr>
              <a:t> Gonsalves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Team Lead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CE95C-BF0D-2017-4008-27B19C9CED0F}"/>
              </a:ext>
            </a:extLst>
          </p:cNvPr>
          <p:cNvSpPr txBox="1"/>
          <p:nvPr/>
        </p:nvSpPr>
        <p:spPr>
          <a:xfrm>
            <a:off x="7812521" y="4617316"/>
            <a:ext cx="336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Sumit Kumar Pandey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Analyst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1472F-6103-E998-A2E6-B9431A8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946" y="2103834"/>
            <a:ext cx="7708107" cy="265033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Date of Report: </a:t>
            </a:r>
            <a:r>
              <a:rPr lang="en-US" sz="3200" dirty="0"/>
              <a:t>6</a:t>
            </a:r>
            <a:r>
              <a:rPr lang="en-US" sz="3200" baseline="30000" dirty="0"/>
              <a:t>th</a:t>
            </a:r>
            <a:r>
              <a:rPr lang="en-US" sz="3200" dirty="0"/>
              <a:t> February 2024</a:t>
            </a:r>
          </a:p>
          <a:p>
            <a:pPr algn="l"/>
            <a:r>
              <a:rPr lang="en-US" sz="3200" b="1" dirty="0"/>
              <a:t>Date of Last Report: </a:t>
            </a:r>
            <a:r>
              <a:rPr lang="en-US" sz="3200" dirty="0"/>
              <a:t>30</a:t>
            </a:r>
            <a:r>
              <a:rPr lang="en-US" sz="3200" baseline="30000" dirty="0"/>
              <a:t>th</a:t>
            </a:r>
            <a:r>
              <a:rPr lang="en-US" sz="3200" dirty="0"/>
              <a:t> January 2024</a:t>
            </a:r>
          </a:p>
          <a:p>
            <a:pPr algn="l"/>
            <a:r>
              <a:rPr lang="en-US" sz="3200" b="1" dirty="0"/>
              <a:t>Prepared By: </a:t>
            </a:r>
            <a:r>
              <a:rPr lang="en-US" sz="3200" dirty="0"/>
              <a:t>Group 7</a:t>
            </a:r>
          </a:p>
          <a:p>
            <a:pPr algn="l"/>
            <a:r>
              <a:rPr lang="en-US" sz="3200" b="1" dirty="0"/>
              <a:t>Project Status: </a:t>
            </a:r>
            <a:r>
              <a:rPr lang="en-US" sz="3200" dirty="0">
                <a:solidFill>
                  <a:schemeClr val="accent6"/>
                </a:solidFill>
              </a:rPr>
              <a:t>On Track</a:t>
            </a:r>
            <a:endParaRPr lang="en-CA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Issues or Challenges encountered this week: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Researching for the data model to perform.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What was done to overcome them: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have researched different models and are planning to test some of them.</a:t>
            </a:r>
            <a:endParaRPr lang="en-CA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ctr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Task completed this week: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Completed data transformation.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Performed Exploratory Data Analysis (EDA) on the data.</a:t>
            </a:r>
          </a:p>
        </p:txBody>
      </p:sp>
    </p:spTree>
    <p:extLst>
      <p:ext uri="{BB962C8B-B14F-4D97-AF65-F5344CB8AC3E}">
        <p14:creationId xmlns:p14="http://schemas.microsoft.com/office/powerpoint/2010/main" val="5629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48882-75F4-871C-684F-1A8CB5BE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164" y="2152347"/>
            <a:ext cx="7843167" cy="4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4C438-27B1-79EC-872C-E03081E0A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EC9FB4-87E8-AE1D-F4A3-5679E9688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4FBD27-36F7-CE2D-6309-B3C46C86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6203B-7EB5-3914-B12E-2FF9D74AE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D7059D-146E-71CF-6AD0-13BE441E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8CC7AD-64AC-A411-9113-4BD1C67B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C7418-8E5F-E4FF-7EF8-C618698D5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350" y="2152347"/>
            <a:ext cx="6470795" cy="4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22A8-4B31-FBF6-8055-E6737D20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2B32516-C45E-7E7A-2277-050F3E11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E2C939-B410-274C-B8DA-0A7FB5433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65EA4-7AD5-9AA3-6372-CAD84A0A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F35BE2-4B17-81BA-765E-7AE9C374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9A1613-D547-1D22-0814-C3B8ACA9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29A93-83AC-D1F1-AB1A-46EE6CE10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621" y="2324899"/>
            <a:ext cx="8539710" cy="40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8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B9718-954A-4356-12AA-D25259A6E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177A54F-A3D9-766C-12B4-6986AA9E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B07747-EBCD-FB57-84B2-EAE587C4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2C5C8-E3B5-4FA6-FBE4-A87B65B88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F3FC91-EBC7-4EC7-0B9C-7680F43EB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F059D3-1F6B-5446-7776-09993960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AB2E5-7C75-5BD6-5BCE-8FF7F306A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649" y="2054384"/>
            <a:ext cx="7674701" cy="45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982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180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 Next LT Pro (Headings)</vt:lpstr>
      <vt:lpstr>AvenirNext LT Pro Medium</vt:lpstr>
      <vt:lpstr>BlockprintVTI</vt:lpstr>
      <vt:lpstr>BlackRock Investment Analysis</vt:lpstr>
      <vt:lpstr>Team Members</vt:lpstr>
      <vt:lpstr>PowerPoint Presentation</vt:lpstr>
      <vt:lpstr>Activities Since Last Report</vt:lpstr>
      <vt:lpstr>Activities Since Last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Communication</vt:lpstr>
      <vt:lpstr>Activities to be completed before next week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Investment Analysis</dc:title>
  <dc:creator>Aryan Radadiya</dc:creator>
  <cp:lastModifiedBy>Aryan Radadiya</cp:lastModifiedBy>
  <cp:revision>19</cp:revision>
  <dcterms:created xsi:type="dcterms:W3CDTF">2024-01-15T14:06:06Z</dcterms:created>
  <dcterms:modified xsi:type="dcterms:W3CDTF">2024-02-05T15:55:11Z</dcterms:modified>
</cp:coreProperties>
</file>