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A20569-EA18-C950-E356-DE5692B53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18" r="-1" b="14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CB068-2F0F-AFF8-9DDD-1BB3DF26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BlackRock Investment Analysis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158-CE57-584F-5BE6-B7F95FF5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Weekly status report 5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508-ABD4-30F0-9B78-C8DFAA6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351"/>
            <a:ext cx="9144000" cy="92075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CA" dirty="0"/>
          </a:p>
        </p:txBody>
      </p:sp>
      <p:pic>
        <p:nvPicPr>
          <p:cNvPr id="5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97B2CD1D-C5F1-0A52-A6A0-9FEDFCC6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E6E3C086-D4DD-030F-26F5-C5FCD25E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6979" r="120" b="18438"/>
          <a:stretch/>
        </p:blipFill>
        <p:spPr>
          <a:xfrm>
            <a:off x="4920853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55EE802A-FD78-8041-1784-B3DDE23D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34257"/>
          <a:stretch/>
        </p:blipFill>
        <p:spPr>
          <a:xfrm>
            <a:off x="8317706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E9C7-DD18-B8F1-FD22-9679775F21F7}"/>
              </a:ext>
            </a:extLst>
          </p:cNvPr>
          <p:cNvSpPr txBox="1"/>
          <p:nvPr/>
        </p:nvSpPr>
        <p:spPr>
          <a:xfrm>
            <a:off x="1428895" y="4617316"/>
            <a:ext cx="25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Aryan Radadiya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Developer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11F6F-2334-ADAC-4ED4-196EA5D12842}"/>
              </a:ext>
            </a:extLst>
          </p:cNvPr>
          <p:cNvSpPr txBox="1"/>
          <p:nvPr/>
        </p:nvSpPr>
        <p:spPr>
          <a:xfrm>
            <a:off x="4666763" y="4617316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Joyson</a:t>
            </a:r>
            <a:r>
              <a:rPr lang="en-US" sz="2400" b="1" dirty="0">
                <a:solidFill>
                  <a:schemeClr val="bg1"/>
                </a:solidFill>
              </a:rPr>
              <a:t> Gonsalves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Team Lead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CE95C-BF0D-2017-4008-27B19C9CED0F}"/>
              </a:ext>
            </a:extLst>
          </p:cNvPr>
          <p:cNvSpPr txBox="1"/>
          <p:nvPr/>
        </p:nvSpPr>
        <p:spPr>
          <a:xfrm>
            <a:off x="7812521" y="4617316"/>
            <a:ext cx="336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Sumit Kumar Pandey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Analyst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1472F-6103-E998-A2E6-B9431A8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946" y="2103834"/>
            <a:ext cx="7708107" cy="265033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Date of Report: </a:t>
            </a:r>
            <a:r>
              <a:rPr lang="en-US" sz="3200" dirty="0"/>
              <a:t>13</a:t>
            </a:r>
            <a:r>
              <a:rPr lang="en-US" sz="3200" baseline="30000" dirty="0"/>
              <a:t>th</a:t>
            </a:r>
            <a:r>
              <a:rPr lang="en-US" sz="3200" dirty="0"/>
              <a:t> February 2024</a:t>
            </a:r>
          </a:p>
          <a:p>
            <a:pPr algn="l"/>
            <a:r>
              <a:rPr lang="en-US" sz="3200" b="1" dirty="0"/>
              <a:t>Date of Last Report: </a:t>
            </a:r>
            <a:r>
              <a:rPr lang="en-US" sz="3200" dirty="0"/>
              <a:t>6</a:t>
            </a:r>
            <a:r>
              <a:rPr lang="en-US" sz="3200" baseline="30000" dirty="0"/>
              <a:t>th</a:t>
            </a:r>
            <a:r>
              <a:rPr lang="en-US" sz="3200" dirty="0"/>
              <a:t> February 2024</a:t>
            </a:r>
          </a:p>
          <a:p>
            <a:pPr algn="l"/>
            <a:r>
              <a:rPr lang="en-US" sz="3200" b="1" dirty="0"/>
              <a:t>Prepared By: </a:t>
            </a:r>
            <a:r>
              <a:rPr lang="en-US" sz="3200" dirty="0"/>
              <a:t>Group 7</a:t>
            </a:r>
          </a:p>
          <a:p>
            <a:pPr algn="l"/>
            <a:r>
              <a:rPr lang="en-US" sz="3200" b="1" dirty="0"/>
              <a:t>Project Status: </a:t>
            </a:r>
            <a:r>
              <a:rPr lang="en-US" sz="3200" dirty="0">
                <a:solidFill>
                  <a:srgbClr val="FFFF00"/>
                </a:solidFill>
              </a:rPr>
              <a:t>Delay</a:t>
            </a:r>
            <a:endParaRPr lang="en-CA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Issues or Challenges encountered this week: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Facing issues in coding Predictive modeling.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What was done to overcome them: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are searching for references and understanding how the machine learning model works.</a:t>
            </a:r>
            <a:endParaRPr lang="en-CA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ctr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Task completed this week: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Designed how the dashboard will look/rough design.</a:t>
            </a:r>
          </a:p>
        </p:txBody>
      </p:sp>
    </p:spTree>
    <p:extLst>
      <p:ext uri="{BB962C8B-B14F-4D97-AF65-F5344CB8AC3E}">
        <p14:creationId xmlns:p14="http://schemas.microsoft.com/office/powerpoint/2010/main" val="5629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0B11-B72B-6C98-1BC6-CEB7C886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Communication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34CA-A362-D992-172E-02E500B9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had a phone conversation regarding the project progress and how we are going to proceed</a:t>
            </a:r>
            <a:r>
              <a:rPr lang="en-CA" sz="2200" dirty="0">
                <a:solidFill>
                  <a:schemeClr val="tx2"/>
                </a:solidFill>
              </a:rPr>
              <a:t>.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3FF1C0E-D708-E7DE-268D-A15C8CB5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4E2FAD4-341B-B07A-7D7E-677DFFB1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75" r="-1" b="15842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C34D-2FAE-37FD-30B9-9E23C7C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Activities to be completed before next week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2A25-BED8-6598-EE67-8E08DB8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3548507"/>
            <a:ext cx="4958128" cy="1600200"/>
          </a:xfrm>
        </p:spPr>
        <p:txBody>
          <a:bodyPr anchor="t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Testing the Machine learning model.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Solving the errors of this week.</a:t>
            </a:r>
          </a:p>
        </p:txBody>
      </p:sp>
    </p:spTree>
    <p:extLst>
      <p:ext uri="{BB962C8B-B14F-4D97-AF65-F5344CB8AC3E}">
        <p14:creationId xmlns:p14="http://schemas.microsoft.com/office/powerpoint/2010/main" val="400185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30B3246F-4335-081E-D1F2-723C307A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CEAC-11CA-5C72-981B-AC9A97A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32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BlackRock Investment Analysis</vt:lpstr>
      <vt:lpstr>Team Members</vt:lpstr>
      <vt:lpstr>PowerPoint Presentation</vt:lpstr>
      <vt:lpstr>Activities Since Last Report</vt:lpstr>
      <vt:lpstr>Activities Since Last Report</vt:lpstr>
      <vt:lpstr>Communication</vt:lpstr>
      <vt:lpstr>Activities to be completed before next week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Investment Analysis</dc:title>
  <dc:creator>Aryan Radadiya</dc:creator>
  <cp:lastModifiedBy>Aryan Radadiya</cp:lastModifiedBy>
  <cp:revision>26</cp:revision>
  <dcterms:created xsi:type="dcterms:W3CDTF">2024-01-15T14:06:06Z</dcterms:created>
  <dcterms:modified xsi:type="dcterms:W3CDTF">2024-02-13T15:00:56Z</dcterms:modified>
</cp:coreProperties>
</file>