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4" r:id="rId6"/>
    <p:sldId id="266" r:id="rId7"/>
    <p:sldId id="267" r:id="rId8"/>
    <p:sldId id="268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89" d="100"/>
          <a:sy n="89" d="100"/>
        </p:scale>
        <p:origin x="72" y="5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104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681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18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3/10/2024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364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06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746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3/10/2024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3/10/2024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77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15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32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3/10/2024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50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1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056FD6-9767-4B1A-ACC2-9883F6A5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79928" cy="6858000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Magnifying glass showing decling performance">
            <a:extLst>
              <a:ext uri="{FF2B5EF4-FFF2-40B4-BE49-F238E27FC236}">
                <a16:creationId xmlns:a16="http://schemas.microsoft.com/office/drawing/2014/main" id="{A1A20569-EA18-C950-E356-DE5692B532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t="1218" r="-1" b="14507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CCB068-2F0F-AFF8-9DDD-1BB3DF26A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en-US" sz="5200" dirty="0">
                <a:solidFill>
                  <a:srgbClr val="FFFFFF"/>
                </a:solidFill>
              </a:rPr>
              <a:t>BlackRock Investment Analysis</a:t>
            </a:r>
            <a:endParaRPr lang="en-CA" sz="52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1DC158-CE57-584F-5BE6-B7F95FF5EB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Weekly status report 8</a:t>
            </a:r>
            <a:endParaRPr lang="en-CA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25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991FCB-5132-414C-B377-526F56121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Picture 4" descr="Person writing on a notepad">
            <a:extLst>
              <a:ext uri="{FF2B5EF4-FFF2-40B4-BE49-F238E27FC236}">
                <a16:creationId xmlns:a16="http://schemas.microsoft.com/office/drawing/2014/main" id="{24E2FAD4-341B-B07A-7D7E-677DFFB1DF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3175" r="-1" b="15842"/>
          <a:stretch/>
        </p:blipFill>
        <p:spPr>
          <a:xfrm>
            <a:off x="20" y="1376"/>
            <a:ext cx="12188932" cy="685662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23DAFF7-4C98-4E0E-8986-198D54B6C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0" y="0"/>
            <a:ext cx="6858000" cy="6858000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095E96-319D-4055-AD99-41FEB4030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546522"/>
            <a:ext cx="6327657" cy="4003971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EBF7A8-B42B-4EC3-B442-9B2D1902A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7" y="1546521"/>
            <a:ext cx="6327656" cy="4016078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0AC34D-2FAE-37FD-30B9-9E23C7C38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5654" y="1828800"/>
            <a:ext cx="4958128" cy="1600200"/>
          </a:xfrm>
        </p:spPr>
        <p:txBody>
          <a:bodyPr anchor="b">
            <a:normAutofit/>
          </a:bodyPr>
          <a:lstStyle/>
          <a:p>
            <a:pPr algn="l"/>
            <a:r>
              <a:rPr lang="en-US" sz="3200" dirty="0">
                <a:solidFill>
                  <a:srgbClr val="FFFFFF"/>
                </a:solidFill>
              </a:rPr>
              <a:t>Activities to be completed before next week</a:t>
            </a:r>
            <a:endParaRPr lang="en-CA" sz="32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A82A25-BED8-6598-EE67-8E08DB8B6A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5654" y="3548507"/>
            <a:ext cx="4958128" cy="1600200"/>
          </a:xfrm>
        </p:spPr>
        <p:txBody>
          <a:bodyPr anchor="t">
            <a:normAutofit/>
          </a:bodyPr>
          <a:lstStyle/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Preparing  the visualization and story.</a:t>
            </a:r>
          </a:p>
        </p:txBody>
      </p:sp>
    </p:spTree>
    <p:extLst>
      <p:ext uri="{BB962C8B-B14F-4D97-AF65-F5344CB8AC3E}">
        <p14:creationId xmlns:p14="http://schemas.microsoft.com/office/powerpoint/2010/main" val="4001855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991FCB-5132-414C-B377-526F56121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Different coloured question marks">
            <a:extLst>
              <a:ext uri="{FF2B5EF4-FFF2-40B4-BE49-F238E27FC236}">
                <a16:creationId xmlns:a16="http://schemas.microsoft.com/office/drawing/2014/main" id="{30B3246F-4335-081E-D1F2-723C307AF2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r="5"/>
          <a:stretch/>
        </p:blipFill>
        <p:spPr>
          <a:xfrm>
            <a:off x="20" y="1376"/>
            <a:ext cx="12188932" cy="685662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23DAFF7-4C98-4E0E-8986-198D54B6C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0" y="0"/>
            <a:ext cx="6858000" cy="6858000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095E96-319D-4055-AD99-41FEB4030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546522"/>
            <a:ext cx="6327657" cy="4003971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EBF7A8-B42B-4EC3-B442-9B2D1902A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7" y="1546521"/>
            <a:ext cx="6327656" cy="4016078"/>
          </a:xfrm>
          <a:prstGeom prst="rect">
            <a:avLst/>
          </a:prstGeom>
          <a:blipFill dpi="0" rotWithShape="1">
            <a:blip r:embed="rId4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FFCEAC-11CA-5C72-981B-AC9A97A4C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654" y="1828800"/>
            <a:ext cx="4958128" cy="2209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932135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45508-ABD4-30F0-9B78-C8DFAA604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7351"/>
            <a:ext cx="9144000" cy="920750"/>
          </a:xfrm>
        </p:spPr>
        <p:txBody>
          <a:bodyPr/>
          <a:lstStyle/>
          <a:p>
            <a:r>
              <a:rPr lang="en-US" dirty="0"/>
              <a:t>Team Members</a:t>
            </a:r>
            <a:endParaRPr lang="en-CA" dirty="0"/>
          </a:p>
        </p:txBody>
      </p:sp>
      <p:pic>
        <p:nvPicPr>
          <p:cNvPr id="5" name="Picture 4" descr="A person wearing glasses and a suit&#10;&#10;Description automatically generated">
            <a:extLst>
              <a:ext uri="{FF2B5EF4-FFF2-40B4-BE49-F238E27FC236}">
                <a16:creationId xmlns:a16="http://schemas.microsoft.com/office/drawing/2014/main" id="{97B2CD1D-C5F1-0A52-A6A0-9FEDFCC6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964533"/>
            <a:ext cx="2350294" cy="235029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Picture 6" descr="A person wearing glasses and a white shirt&#10;&#10;Description automatically generated">
            <a:extLst>
              <a:ext uri="{FF2B5EF4-FFF2-40B4-BE49-F238E27FC236}">
                <a16:creationId xmlns:a16="http://schemas.microsoft.com/office/drawing/2014/main" id="{E6E3C086-D4DD-030F-26F5-C5FCD25E15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" t="6979" r="120" b="18438"/>
          <a:stretch/>
        </p:blipFill>
        <p:spPr>
          <a:xfrm>
            <a:off x="4920853" y="1964533"/>
            <a:ext cx="2350294" cy="235029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Picture 8" descr="A person in a suit&#10;&#10;Description automatically generated">
            <a:extLst>
              <a:ext uri="{FF2B5EF4-FFF2-40B4-BE49-F238E27FC236}">
                <a16:creationId xmlns:a16="http://schemas.microsoft.com/office/drawing/2014/main" id="{55EE802A-FD78-8041-1784-B3DDE23D8C3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8" b="34257"/>
          <a:stretch/>
        </p:blipFill>
        <p:spPr>
          <a:xfrm>
            <a:off x="8317706" y="1964533"/>
            <a:ext cx="2350294" cy="235029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D9E9C7-DD18-B8F1-FD22-9679775F21F7}"/>
              </a:ext>
            </a:extLst>
          </p:cNvPr>
          <p:cNvSpPr txBox="1"/>
          <p:nvPr/>
        </p:nvSpPr>
        <p:spPr>
          <a:xfrm>
            <a:off x="1428895" y="4617316"/>
            <a:ext cx="25405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Aryan Radadiya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Developer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C11F6F-2334-ADAC-4ED4-196EA5D12842}"/>
              </a:ext>
            </a:extLst>
          </p:cNvPr>
          <p:cNvSpPr txBox="1"/>
          <p:nvPr/>
        </p:nvSpPr>
        <p:spPr>
          <a:xfrm>
            <a:off x="4666763" y="4617316"/>
            <a:ext cx="28584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bg1"/>
                </a:solidFill>
              </a:rPr>
              <a:t>Joyson</a:t>
            </a:r>
            <a:r>
              <a:rPr lang="en-US" sz="2400" b="1" dirty="0">
                <a:solidFill>
                  <a:schemeClr val="bg1"/>
                </a:solidFill>
              </a:rPr>
              <a:t> Gonsalves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Team Lead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ECE95C-BF0D-2017-4008-27B19C9CED0F}"/>
              </a:ext>
            </a:extLst>
          </p:cNvPr>
          <p:cNvSpPr txBox="1"/>
          <p:nvPr/>
        </p:nvSpPr>
        <p:spPr>
          <a:xfrm>
            <a:off x="7812521" y="4617316"/>
            <a:ext cx="3360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Sumit Kumar Pandey 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Data Analyst</a:t>
            </a:r>
            <a:endParaRPr lang="en-CA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829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681472F-6103-E998-A2E6-B9431A8610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41946" y="2103834"/>
            <a:ext cx="7708107" cy="2650331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/>
              <a:t>Date of Report:</a:t>
            </a:r>
            <a:r>
              <a:rPr lang="en-US" sz="3200" dirty="0"/>
              <a:t> 12</a:t>
            </a:r>
            <a:r>
              <a:rPr lang="en-US" sz="3200" baseline="30000" dirty="0"/>
              <a:t>th</a:t>
            </a:r>
            <a:r>
              <a:rPr lang="en-US" sz="3200" dirty="0"/>
              <a:t> March 2024</a:t>
            </a:r>
          </a:p>
          <a:p>
            <a:pPr algn="l"/>
            <a:r>
              <a:rPr lang="en-US" sz="3200" b="1" dirty="0"/>
              <a:t>Date of Last Report:</a:t>
            </a:r>
            <a:r>
              <a:rPr lang="en-US" sz="3200" dirty="0"/>
              <a:t> 4</a:t>
            </a:r>
            <a:r>
              <a:rPr lang="en-US" sz="3200" baseline="30000" dirty="0"/>
              <a:t>th</a:t>
            </a:r>
            <a:r>
              <a:rPr lang="en-US" sz="3200" dirty="0"/>
              <a:t> March 2024</a:t>
            </a:r>
          </a:p>
          <a:p>
            <a:pPr algn="l"/>
            <a:r>
              <a:rPr lang="en-US" sz="3200" b="1" dirty="0"/>
              <a:t>Prepared By: </a:t>
            </a:r>
            <a:r>
              <a:rPr lang="en-US" sz="3200" dirty="0"/>
              <a:t>Group 7</a:t>
            </a:r>
          </a:p>
          <a:p>
            <a:pPr algn="l"/>
            <a:r>
              <a:rPr lang="en-US" sz="3200" b="1" dirty="0"/>
              <a:t>Project Status: </a:t>
            </a:r>
            <a:r>
              <a:rPr lang="en-US" sz="3200" dirty="0">
                <a:solidFill>
                  <a:srgbClr val="00B050"/>
                </a:solidFill>
              </a:rPr>
              <a:t>On Track</a:t>
            </a:r>
            <a:endParaRPr lang="en-CA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90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491198-AF87-4E71-AAD9-AE427363C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2E1C05-3303-4DCD-9685-3BDE5AEF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8431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F2E59A-66C6-4BE2-B3FB-D5DE585D25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0"/>
            <a:ext cx="12191999" cy="1833647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611B9F-8CB8-2F7C-CE00-7ECEC3720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1" y="169452"/>
            <a:ext cx="10750570" cy="1514105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Activities Since Last Report</a:t>
            </a:r>
            <a:endParaRPr lang="en-CA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B14F46-1B04-6A6A-056C-555B0E0D9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8496" y="2012646"/>
            <a:ext cx="10191959" cy="4477219"/>
          </a:xfrm>
        </p:spPr>
        <p:txBody>
          <a:bodyPr anchor="t">
            <a:normAutofit/>
          </a:bodyPr>
          <a:lstStyle/>
          <a:p>
            <a:pPr algn="l"/>
            <a:r>
              <a:rPr lang="en-US" sz="2200" b="1" dirty="0">
                <a:solidFill>
                  <a:schemeClr val="tx2"/>
                </a:solidFill>
              </a:rPr>
              <a:t>Issues or Challenges encountered this week:</a:t>
            </a:r>
            <a:endParaRPr lang="en-US" sz="2200" dirty="0">
              <a:solidFill>
                <a:schemeClr val="tx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</a:rPr>
              <a:t>Exporting model data from Jupiter notebook.</a:t>
            </a:r>
          </a:p>
          <a:p>
            <a:pPr algn="l"/>
            <a:endParaRPr lang="en-US" sz="2200" dirty="0">
              <a:solidFill>
                <a:schemeClr val="tx2"/>
              </a:solidFill>
            </a:endParaRPr>
          </a:p>
          <a:p>
            <a:pPr algn="l"/>
            <a:r>
              <a:rPr lang="en-US" sz="2200" b="1" dirty="0">
                <a:solidFill>
                  <a:schemeClr val="tx2"/>
                </a:solidFill>
              </a:rPr>
              <a:t>What was done to overcome them:</a:t>
            </a:r>
            <a:endParaRPr lang="en-US" sz="2200" dirty="0">
              <a:solidFill>
                <a:schemeClr val="tx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</a:rPr>
              <a:t>We exported the data in a excel sheet and then imported it to power bi.</a:t>
            </a:r>
          </a:p>
        </p:txBody>
      </p:sp>
    </p:spTree>
    <p:extLst>
      <p:ext uri="{BB962C8B-B14F-4D97-AF65-F5344CB8AC3E}">
        <p14:creationId xmlns:p14="http://schemas.microsoft.com/office/powerpoint/2010/main" val="341488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491198-AF87-4E71-AAD9-AE427363C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2E1C05-3303-4DCD-9685-3BDE5AEF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8431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F2E59A-66C6-4BE2-B3FB-D5DE585D25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0"/>
            <a:ext cx="12191999" cy="1833647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611B9F-8CB8-2F7C-CE00-7ECEC3720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1" y="169452"/>
            <a:ext cx="10750570" cy="1514105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Activities Since Last Report</a:t>
            </a:r>
            <a:endParaRPr lang="en-CA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B14F46-1B04-6A6A-056C-555B0E0D9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8496" y="2012646"/>
            <a:ext cx="10191959" cy="4477219"/>
          </a:xfrm>
        </p:spPr>
        <p:txBody>
          <a:bodyPr anchor="ctr">
            <a:normAutofit/>
          </a:bodyPr>
          <a:lstStyle/>
          <a:p>
            <a:pPr algn="l"/>
            <a:r>
              <a:rPr lang="en-US" sz="2200" b="1" dirty="0">
                <a:solidFill>
                  <a:schemeClr val="tx2"/>
                </a:solidFill>
              </a:rPr>
              <a:t>Task completed this week: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</a:rPr>
              <a:t>Started designing the visualization.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</a:rPr>
              <a:t>Completed the cleaning and importing the data in power bi.</a:t>
            </a:r>
          </a:p>
        </p:txBody>
      </p:sp>
    </p:spTree>
    <p:extLst>
      <p:ext uri="{BB962C8B-B14F-4D97-AF65-F5344CB8AC3E}">
        <p14:creationId xmlns:p14="http://schemas.microsoft.com/office/powerpoint/2010/main" val="562963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930D93-2D00-5E53-7FCD-92D5B9F916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BADB362-9771-4A3C-B9E5-6777F34C5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D6B0AF-03C9-1FC9-B6F7-05C364B7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163351"/>
            <a:ext cx="5996619" cy="19798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Screenshots of Activities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E0EF321-8351-49AB-BA30-A90615C80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8716"/>
            <a:ext cx="12192000" cy="459491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729D3C-986A-4A27-A9FF-0A07A0959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6" y="2258716"/>
            <a:ext cx="12191999" cy="4608809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B133E7-B3A4-EAE4-AF1B-2C55B461CE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838200" y="2922009"/>
            <a:ext cx="10515600" cy="312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229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90700C-FB13-D2E0-E3FD-DCDDFFAFE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DBEE602-02D2-420A-AFC1-438A1699A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ED3805-060B-EF58-C7A7-5392C9DF9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9847"/>
            <a:ext cx="3962400" cy="2895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Screenshots of Activities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A4EE29-B58C-CC7A-C868-19E6A5D019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186557" y="965757"/>
            <a:ext cx="6402214" cy="4001384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B3FAB79E-1E1B-4287-B4EA-26E497404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30812"/>
            <a:ext cx="12192000" cy="1127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22256D1-A993-4D2E-943C-2E87F8BFC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0" y="5730813"/>
            <a:ext cx="12191999" cy="1127186"/>
          </a:xfrm>
          <a:prstGeom prst="rect">
            <a:avLst/>
          </a:prstGeom>
          <a:blipFill dpi="0" rotWithShape="1">
            <a:blip r:embed="rId4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301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90700C-FB13-D2E0-E3FD-DCDDFFAFE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297F7562-DBE2-4729-835D-1486BBB437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2627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CE0245F-7D4D-413E-940B-1D9D9A171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627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9B97BE4-8A98-49F3-8669-EAAF6D433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390032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A090277-9074-44AA-8A49-453BF2C45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-1"/>
            <a:ext cx="12191999" cy="3909853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ED3805-060B-EF58-C7A7-5392C9DF9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9930" y="744909"/>
            <a:ext cx="3776416" cy="29126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Screenshots of Activities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A4EE29-B58C-CC7A-C868-19E6A5D019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03229" y="1425681"/>
            <a:ext cx="6402214" cy="400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388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6B0FCFA-8A2E-4F10-87BD-34565BD7C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DA72A5-2775-4FE6-9A97-1C8DEE0E0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270B11-B72B-6C98-1BC6-CEB7C886A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1" y="775412"/>
            <a:ext cx="6154694" cy="2805988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Communication</a:t>
            </a:r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F634CA-A362-D992-172E-02E500B91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873" y="3657600"/>
            <a:ext cx="5071728" cy="2514600"/>
          </a:xfrm>
        </p:spPr>
        <p:txBody>
          <a:bodyPr anchor="t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</a:rPr>
              <a:t>We had a phone conversation regarding the project progress and how we are going to proceed</a:t>
            </a:r>
            <a:r>
              <a:rPr lang="en-CA" sz="2200" dirty="0">
                <a:solidFill>
                  <a:schemeClr val="tx2"/>
                </a:solidFill>
              </a:rPr>
              <a:t>.</a:t>
            </a:r>
            <a:endParaRPr lang="en-US" sz="2200" dirty="0">
              <a:solidFill>
                <a:schemeClr val="tx2"/>
              </a:solidFill>
            </a:endParaRPr>
          </a:p>
        </p:txBody>
      </p:sp>
      <p:pic>
        <p:nvPicPr>
          <p:cNvPr id="7" name="Graphic 6" descr="Smart Phone">
            <a:extLst>
              <a:ext uri="{FF2B5EF4-FFF2-40B4-BE49-F238E27FC236}">
                <a16:creationId xmlns:a16="http://schemas.microsoft.com/office/drawing/2014/main" id="{D3FF1C0E-D708-E7DE-268D-A15C8CB571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62800" y="1142999"/>
            <a:ext cx="4572000" cy="4572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B904E70-C32C-4D17-A3F8-E91792889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732B43B-AEE0-4B1A-93E5-EDA309A23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07"/>
          <a:stretch/>
        </p:blipFill>
        <p:spPr>
          <a:xfrm rot="10800000">
            <a:off x="0" y="3047998"/>
            <a:ext cx="640488" cy="254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702844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DarkSeedLeftStep">
      <a:dk1>
        <a:srgbClr val="000000"/>
      </a:dk1>
      <a:lt1>
        <a:srgbClr val="FFFFFF"/>
      </a:lt1>
      <a:dk2>
        <a:srgbClr val="201B38"/>
      </a:dk2>
      <a:lt2>
        <a:srgbClr val="E4E8E2"/>
      </a:lt2>
      <a:accent1>
        <a:srgbClr val="944DC3"/>
      </a:accent1>
      <a:accent2>
        <a:srgbClr val="503BB1"/>
      </a:accent2>
      <a:accent3>
        <a:srgbClr val="4D68C3"/>
      </a:accent3>
      <a:accent4>
        <a:srgbClr val="3B88B1"/>
      </a:accent4>
      <a:accent5>
        <a:srgbClr val="46B3AB"/>
      </a:accent5>
      <a:accent6>
        <a:srgbClr val="3BB178"/>
      </a:accent6>
      <a:hlink>
        <a:srgbClr val="338F9A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158</Words>
  <Application>Microsoft Office PowerPoint</Application>
  <PresentationFormat>Widescreen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Avenir Next LT Pro</vt:lpstr>
      <vt:lpstr>AvenirNext LT Pro Medium</vt:lpstr>
      <vt:lpstr>BlockprintVTI</vt:lpstr>
      <vt:lpstr>BlackRock Investment Analysis</vt:lpstr>
      <vt:lpstr>Team Members</vt:lpstr>
      <vt:lpstr>PowerPoint Presentation</vt:lpstr>
      <vt:lpstr>Activities Since Last Report</vt:lpstr>
      <vt:lpstr>Activities Since Last Report</vt:lpstr>
      <vt:lpstr>Screenshots of Activities</vt:lpstr>
      <vt:lpstr>Screenshots of Activities</vt:lpstr>
      <vt:lpstr>Screenshots of Activities</vt:lpstr>
      <vt:lpstr>Communication</vt:lpstr>
      <vt:lpstr>Activities to be completed before next week</vt:lpstr>
      <vt:lpstr>Thank You  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BlackRock Investment Analysis</dc:title>
  <dc:creator>Aryan Radadiya</dc:creator>
  <cp:lastModifiedBy>Aryan Radadiya</cp:lastModifiedBy>
  <cp:revision>38</cp:revision>
  <dcterms:created xsi:type="dcterms:W3CDTF">2024-01-15T14:06:06Z</dcterms:created>
  <dcterms:modified xsi:type="dcterms:W3CDTF">2024-03-10T16:08:04Z</dcterms:modified>
</cp:coreProperties>
</file>