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lacial Indifference" panose="020B0604020202020204" charset="0"/>
      <p:regular r:id="rId13"/>
    </p:embeddedFont>
    <p:embeddedFont>
      <p:font typeface="Mokoto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4622" autoAdjust="0"/>
  </p:normalViewPr>
  <p:slideViewPr>
    <p:cSldViewPr>
      <p:cViewPr>
        <p:scale>
          <a:sx n="50" d="100"/>
          <a:sy n="50" d="100"/>
        </p:scale>
        <p:origin x="2208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280B-C3C1-4218-A4B5-A76A541C53A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9CD28-AB6D-4B36-9B83-717A1B412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2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9CD28-AB6D-4B36-9B83-717A1B4128B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8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0872" y="949463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5733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2800" dirty="0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Developing innovative solution for DYSLEXIA  </a:t>
            </a:r>
          </a:p>
          <a:p>
            <a:pPr algn="ctr">
              <a:lnSpc>
                <a:spcPts val="9005"/>
              </a:lnSpc>
            </a:pPr>
            <a:r>
              <a:rPr lang="en-US" sz="2800" dirty="0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.</a:t>
            </a: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endParaRPr lang="en-US" sz="6432" dirty="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  <a:p>
            <a:pPr algn="ctr">
              <a:lnSpc>
                <a:spcPts val="9005"/>
              </a:lnSpc>
            </a:pPr>
            <a:r>
              <a:rPr lang="en-US" sz="6432" dirty="0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 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91384" y="2621506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13929" y="4076063"/>
            <a:ext cx="6305233" cy="251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Lead: Name: Harsh Kumar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9153805398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Email:harsh.ec22@bmsce.ac.in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3929" y="7232011"/>
            <a:ext cx="9311271" cy="251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 Name: </a:t>
            </a:r>
            <a:r>
              <a:rPr lang="en-US" sz="3596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Pratyush</a:t>
            </a: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Kumar Thakur                      Contact:9019742928                     Email:pratyush.ec22@bmsce.ac.in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822932" y="4089030"/>
            <a:ext cx="7169668" cy="251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Name: Aryan Raj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8454982691    Email:aryan.ec22@bmsce.ac.in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2000" y="2933700"/>
            <a:ext cx="10687765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000" b="1" dirty="0"/>
              <a:t>Dyslexia Learning Enhancement Through Interactive Tasks :</a:t>
            </a:r>
            <a:endParaRPr lang="en-US" sz="3000" dirty="0"/>
          </a:p>
          <a:p>
            <a:pPr algn="just"/>
            <a:r>
              <a:rPr lang="en-US" sz="3000" b="1" dirty="0"/>
              <a:t>1.Pronunciation Assistance</a:t>
            </a:r>
            <a:r>
              <a:rPr lang="en-US" sz="30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ML detects mispronunciations while reading a paragraph.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Generates new paragraphs to reinforce correct pronunciation until mastery.</a:t>
            </a:r>
          </a:p>
          <a:p>
            <a:pPr algn="just"/>
            <a:r>
              <a:rPr lang="en-US" sz="3000" b="1" dirty="0"/>
              <a:t>2.Math Learning with Visual Aid</a:t>
            </a:r>
            <a:r>
              <a:rPr lang="en-US" sz="30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Displays basic math problems (e.g., 7-4) with corresponding images.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Helps users understand operations by counting visual objects.</a:t>
            </a:r>
          </a:p>
          <a:p>
            <a:pPr algn="just"/>
            <a:r>
              <a:rPr lang="en-US" sz="3000" b="1" dirty="0"/>
              <a:t>3.Vocabulary Learning</a:t>
            </a:r>
            <a:r>
              <a:rPr lang="en-US" sz="30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Provides a letter and guides the user to associate it with the correct word.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Offers feedback and correction for mistakes.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1" y="1787616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183" t="-68134" r="-32010" b="-78632"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DA4D4-F94D-41FE-88A7-8BB1F4221A4E}"/>
              </a:ext>
            </a:extLst>
          </p:cNvPr>
          <p:cNvSpPr txBox="1"/>
          <p:nvPr/>
        </p:nvSpPr>
        <p:spPr>
          <a:xfrm>
            <a:off x="8915400" y="567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F031E-44B6-496C-93A0-5F6C33F7A320}"/>
              </a:ext>
            </a:extLst>
          </p:cNvPr>
          <p:cNvSpPr txBox="1"/>
          <p:nvPr/>
        </p:nvSpPr>
        <p:spPr>
          <a:xfrm>
            <a:off x="2133600" y="4404875"/>
            <a:ext cx="144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8EAFD-8E47-4E84-B947-0E1F7C38CC32}"/>
              </a:ext>
            </a:extLst>
          </p:cNvPr>
          <p:cNvSpPr txBox="1"/>
          <p:nvPr/>
        </p:nvSpPr>
        <p:spPr>
          <a:xfrm flipH="1">
            <a:off x="5212078" y="2999244"/>
            <a:ext cx="740664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/>
              <a:t>Technical Approach for Dyslexia Learning Enhancement</a:t>
            </a:r>
            <a:endParaRPr lang="en-US" sz="3000" dirty="0"/>
          </a:p>
          <a:p>
            <a:pPr algn="just"/>
            <a:r>
              <a:rPr lang="en-US" sz="3000" b="1" dirty="0"/>
              <a:t>1.Pronunciation Assistance</a:t>
            </a:r>
            <a:r>
              <a:rPr lang="en-US" sz="30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Uses speech recognition to detect mispronunciations.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Adapts content based on user struggles for improvement.</a:t>
            </a:r>
          </a:p>
          <a:p>
            <a:pPr algn="just"/>
            <a:r>
              <a:rPr lang="en-US" sz="3000" b="1" dirty="0"/>
              <a:t>2.Math Learning with Visual Aid</a:t>
            </a:r>
            <a:r>
              <a:rPr lang="en-US" sz="30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Links math problems to visual images for better understanding.</a:t>
            </a:r>
          </a:p>
          <a:p>
            <a:pPr algn="just"/>
            <a:r>
              <a:rPr lang="en-US" sz="3000" b="1" dirty="0"/>
              <a:t>3.Vocabulary Learning</a:t>
            </a:r>
            <a:r>
              <a:rPr lang="en-US" sz="30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Associates letters with words and provides feedback for corrections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392441" y="178761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D30F1F-F469-E3DC-4F7D-B0ED48AF85C7}"/>
              </a:ext>
            </a:extLst>
          </p:cNvPr>
          <p:cNvSpPr txBox="1"/>
          <p:nvPr/>
        </p:nvSpPr>
        <p:spPr>
          <a:xfrm>
            <a:off x="2730368" y="4379128"/>
            <a:ext cx="13596292" cy="2741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Create the detailed Workflow/Pipeline outlining the end-to-end system architecture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reference google “ML Pipeline”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AB346-648A-4C5B-8C68-7F2274AA923F}"/>
              </a:ext>
            </a:extLst>
          </p:cNvPr>
          <p:cNvSpPr/>
          <p:nvPr/>
        </p:nvSpPr>
        <p:spPr>
          <a:xfrm>
            <a:off x="3352800" y="2933700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800" b="1" dirty="0"/>
              <a:t>Pros:</a:t>
            </a:r>
            <a:endParaRPr lang="en-IN" sz="48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Engaging &amp; Fun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Personalized Learning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Memory Boost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Focus Enhancement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Multisensory Approach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Instant Feedback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r>
              <a:rPr lang="en-IN" sz="4800" b="1" dirty="0"/>
              <a:t>Cons: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Tech Dependency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Accessibility Issues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Limited Scope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Varied Effectiveness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Potential Distractions                     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07DBE-E9B5-40CF-967F-AC4E139F8ABB}"/>
              </a:ext>
            </a:extLst>
          </p:cNvPr>
          <p:cNvSpPr txBox="1"/>
          <p:nvPr/>
        </p:nvSpPr>
        <p:spPr>
          <a:xfrm>
            <a:off x="10744200" y="2695243"/>
            <a:ext cx="368851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sz="4800" b="1" dirty="0"/>
              <a:t>Future Scope:</a:t>
            </a:r>
            <a:endParaRPr lang="en-IN" sz="48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AI Personalization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Wider Accessibility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Classroom Integration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Data Insights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VR Learning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295</Words>
  <Application>Microsoft Office PowerPoint</Application>
  <PresentationFormat>Custom</PresentationFormat>
  <Paragraphs>1059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Mokoto</vt:lpstr>
      <vt:lpstr>Glacial Indifference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 </dc:title>
  <cp:lastModifiedBy>Admin</cp:lastModifiedBy>
  <cp:revision>9</cp:revision>
  <dcterms:created xsi:type="dcterms:W3CDTF">2006-08-16T00:00:00Z</dcterms:created>
  <dcterms:modified xsi:type="dcterms:W3CDTF">2025-04-03T11:01:51Z</dcterms:modified>
  <dc:identifier>DAGWEbGFmpQ</dc:identifier>
</cp:coreProperties>
</file>