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B3588-0C91-478C-8B3C-9F5CB7DC48D1}" v="1" dt="2023-11-30T09:16:32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ash Anand" userId="3ce53dee4adc4dc3" providerId="LiveId" clId="{BF8B3588-0C91-478C-8B3C-9F5CB7DC48D1}"/>
    <pc:docChg chg="undo custSel addSld modSld">
      <pc:chgData name="Adrash Anand" userId="3ce53dee4adc4dc3" providerId="LiveId" clId="{BF8B3588-0C91-478C-8B3C-9F5CB7DC48D1}" dt="2023-11-30T09:17:45.174" v="96" actId="20577"/>
      <pc:docMkLst>
        <pc:docMk/>
      </pc:docMkLst>
      <pc:sldChg chg="addSp delSp modSp add mod">
        <pc:chgData name="Adrash Anand" userId="3ce53dee4adc4dc3" providerId="LiveId" clId="{BF8B3588-0C91-478C-8B3C-9F5CB7DC48D1}" dt="2023-11-30T09:17:45.174" v="96" actId="20577"/>
        <pc:sldMkLst>
          <pc:docMk/>
          <pc:sldMk cId="0" sldId="257"/>
        </pc:sldMkLst>
        <pc:spChg chg="mod">
          <ac:chgData name="Adrash Anand" userId="3ce53dee4adc4dc3" providerId="LiveId" clId="{BF8B3588-0C91-478C-8B3C-9F5CB7DC48D1}" dt="2023-11-30T09:17:45.174" v="96" actId="20577"/>
          <ac:spMkLst>
            <pc:docMk/>
            <pc:sldMk cId="0" sldId="257"/>
            <ac:spMk id="4" creationId="{D80ECA56-1CC1-0CF7-F8A6-271284BAB976}"/>
          </ac:spMkLst>
        </pc:spChg>
        <pc:spChg chg="add del mod">
          <ac:chgData name="Adrash Anand" userId="3ce53dee4adc4dc3" providerId="LiveId" clId="{BF8B3588-0C91-478C-8B3C-9F5CB7DC48D1}" dt="2023-11-30T09:17:03.907" v="32" actId="20577"/>
          <ac:spMkLst>
            <pc:docMk/>
            <pc:sldMk cId="0" sldId="257"/>
            <ac:spMk id="6" creationId="{776DFD32-BD7E-4EB4-49C2-6AF8A5D0A3E5}"/>
          </ac:spMkLst>
        </pc:spChg>
        <pc:spChg chg="mod">
          <ac:chgData name="Adrash Anand" userId="3ce53dee4adc4dc3" providerId="LiveId" clId="{BF8B3588-0C91-478C-8B3C-9F5CB7DC48D1}" dt="2023-11-30T09:16:44.222" v="24" actId="20577"/>
          <ac:spMkLst>
            <pc:docMk/>
            <pc:sldMk cId="0" sldId="257"/>
            <ac:spMk id="2053" creationId="{352273F9-D422-42D5-F348-359572CF3C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A3F8-D18A-D7E2-5705-428FA4FCE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5C068-07CE-CF1B-4E15-F5211CD8A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EE23-5AEC-E3B7-514B-F18C5C04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C94E-D5F1-47A0-6BE9-8F7190E0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C22B-F189-1C89-B2DB-8D21F62A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5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ED6F-0E47-3FE7-17B3-85D8ACE8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890F6-1A95-CAB7-C9CD-404554120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86BBE-BE2C-510D-4B90-862EE160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3919-4554-C6F0-CB4B-7E78C4A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D572-12C5-98BE-784E-61E2A06F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2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5EF89-36AF-1328-8B2B-BB97CB03D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3CEB0-054D-8B3E-379C-DDDC64D0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EE7-DC27-038B-728D-0EA5D4EF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B730-5003-2063-ACEE-25EE0E7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9275-2A94-7047-A595-16FD58E9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10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0739-EA36-1B8C-0515-B22273DF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856C-F8D2-9E8B-981F-0796ECC2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DF94-2C0B-1157-ADF0-8FEC87D9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55CE-18F1-9CB8-F4DB-166CB77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BE3E2-543E-8B32-DED5-15EB0EBA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9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A3-1866-DBB5-47E3-6C8B71B5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6BC5-8049-D0EB-3891-444A2FAD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CE7E-CA99-2117-F6A5-2DA42696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E27C-99FE-BE72-AC59-CFAE2B5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859DF-907E-D3AE-A3BF-DFE515E4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4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F3BA-DC04-EBC8-686B-DC6FBD93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008C-C53B-EE62-4549-F6363315F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8A1A0-595B-A0E1-86A3-BFA0942E4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80E0C-16F9-8B91-09B6-CECC65B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486F-6602-FD69-356F-EE17ADEA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FBF9-56A4-7051-E842-0723F53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94B7-94CE-0E26-B8C1-C989BC03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50E88-7583-62E9-F3D0-646AF60B5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BFAE1-20B0-9060-94D4-4D1C1078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CF00E-6179-694F-7F8D-8AF2346F3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852EB-5D02-7A82-29A7-76E5C74D3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63A0E-D342-7029-57CB-0B45DBD2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9C02F-8EB4-8866-2878-63B8955F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4C38C-3604-9955-E20F-CEF27BB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4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2D83-C61E-EE4A-62AF-2326C80A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0BD34-7335-C910-67DE-38F8543A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B97B7-A713-5D8A-3BEF-54183244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4C83E-3B80-30BB-9DC6-CADB8C54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E0DD8-905E-42DF-4997-3D3E67B3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8F91A-461E-B98C-1892-D42733DE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128E5-4C38-07CB-C507-C28E8901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0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14A8-C012-1629-D647-9BA3340D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EB54-8EFD-CDFE-2CEA-CAAB43534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7F3A8-1A4D-A9C4-B983-9ABA44D48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DB37D-6FB4-F936-CF34-E380C370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4A130-377E-399F-65E9-F6D849F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141D1-F8AA-3742-7DC4-282AFF6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6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77E1-994D-3917-6D08-519D7AB7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B7D15-9C0D-2577-B8C8-5F4DA5A0C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C243B-E62E-C15F-094A-F88E9A39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B2EF-6087-444D-02B2-F610ED95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A820-6236-CBDA-B42B-75716F68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D8CB4-EB00-69C3-29A7-66839FA2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8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CF27B-23C2-A43E-ADA6-90CB8199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EB2E4-A34B-761E-0D91-1CE7C29E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13B8-EEF1-8A02-3DA5-1A639D6F2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350BA-C5CE-48B2-BFE4-78EDAD57CDB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F04F-F896-ABFC-1B48-76ED961DD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DC1A-6CA3-E2D0-1499-A9C34C002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3D0C-7371-40D1-A32C-E45D6FDED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DB038A7B-CDEB-450D-3741-9EE10A896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23" y="3999737"/>
            <a:ext cx="1092596" cy="94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61A528EF-A3CC-4CAF-626C-D864A65E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645" y="649143"/>
            <a:ext cx="4744529" cy="40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2004"/>
              </a:lnSpc>
              <a:spcAft>
                <a:spcPts val="537"/>
              </a:spcAft>
            </a:pPr>
            <a:r>
              <a:rPr lang="da-DK" altLang="en-US" sz="2000" b="1" dirty="0">
                <a:latin typeface="Times New Roman" panose="02020603050405020304" pitchFamily="18" charset="0"/>
              </a:rPr>
              <a:t>online market place for handcraft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ECA56-1CC1-0CF7-F8A6-271284BAB976}"/>
              </a:ext>
            </a:extLst>
          </p:cNvPr>
          <p:cNvSpPr/>
          <p:nvPr/>
        </p:nvSpPr>
        <p:spPr>
          <a:xfrm>
            <a:off x="4597117" y="1302358"/>
            <a:ext cx="3280843" cy="116896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ts val="1539"/>
              </a:lnSpc>
              <a:spcBef>
                <a:spcPts val="539"/>
              </a:spcBef>
              <a:defRPr/>
            </a:pPr>
            <a:r>
              <a:rPr lang="en-US" sz="900" i="1" dirty="0">
                <a:latin typeface="Times New Roman"/>
              </a:rPr>
              <a:t>Project report (CA3) submitted in fulfilment of the requirements for the</a:t>
            </a:r>
          </a:p>
          <a:p>
            <a:pPr algn="ctr">
              <a:lnSpc>
                <a:spcPts val="1539"/>
              </a:lnSpc>
              <a:defRPr/>
            </a:pPr>
            <a:r>
              <a:rPr lang="en-US" sz="900" i="1" dirty="0">
                <a:latin typeface="Times New Roman"/>
              </a:rPr>
              <a:t>Degree of </a:t>
            </a:r>
          </a:p>
          <a:p>
            <a:pPr algn="ctr">
              <a:spcAft>
                <a:spcPts val="539"/>
              </a:spcAft>
              <a:defRPr/>
            </a:pPr>
            <a:r>
              <a:rPr lang="en-US" sz="1026" b="1" dirty="0">
                <a:latin typeface="Times New Roman"/>
              </a:rPr>
              <a:t>BACHELOR OF TECHNOLOGY </a:t>
            </a:r>
          </a:p>
          <a:p>
            <a:pPr algn="ctr">
              <a:spcAft>
                <a:spcPts val="539"/>
              </a:spcAft>
              <a:defRPr/>
            </a:pPr>
            <a:r>
              <a:rPr lang="en-US" sz="1026" b="1" dirty="0">
                <a:latin typeface="Times New Roman"/>
              </a:rPr>
              <a:t>in</a:t>
            </a:r>
          </a:p>
          <a:p>
            <a:pPr marL="73638">
              <a:spcAft>
                <a:spcPts val="1616"/>
              </a:spcAft>
              <a:defRPr/>
            </a:pPr>
            <a:r>
              <a:rPr lang="en-US" sz="898" b="1" dirty="0">
                <a:latin typeface="Times New Roman"/>
              </a:rPr>
              <a:t>                       INFORMATION TECHNOLOGY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352273F9-D422-42D5-F348-359572CF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924" y="2648501"/>
            <a:ext cx="2214722" cy="29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1620"/>
              </a:spcBef>
              <a:spcAft>
                <a:spcPts val="401"/>
              </a:spcAft>
            </a:pPr>
            <a:r>
              <a:rPr lang="en-US" altLang="en-US" sz="1200" dirty="0">
                <a:latin typeface="Times New Roman" panose="02020603050405020304" pitchFamily="18" charset="0"/>
              </a:rPr>
              <a:t>By</a:t>
            </a:r>
          </a:p>
          <a:p>
            <a:pPr algn="ctr">
              <a:spcAft>
                <a:spcPts val="537"/>
              </a:spcAft>
            </a:pPr>
            <a:r>
              <a:rPr lang="en-US" altLang="en-US" sz="1200" b="1" dirty="0">
                <a:latin typeface="Times New Roman" panose="02020603050405020304" pitchFamily="18" charset="0"/>
              </a:rPr>
              <a:t>ABHISHEK KUMAR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DFD32-BD7E-4EB4-49C2-6AF8A5D0A3E5}"/>
              </a:ext>
            </a:extLst>
          </p:cNvPr>
          <p:cNvSpPr/>
          <p:nvPr/>
        </p:nvSpPr>
        <p:spPr>
          <a:xfrm>
            <a:off x="5766082" y="3114867"/>
            <a:ext cx="910763" cy="104881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spcBef>
                <a:spcPts val="539"/>
              </a:spcBef>
              <a:spcAft>
                <a:spcPts val="1482"/>
              </a:spcAft>
              <a:defRPr/>
            </a:pPr>
            <a:r>
              <a:rPr lang="en-US" sz="1200" b="1" dirty="0">
                <a:latin typeface="Times New Roman"/>
              </a:rPr>
              <a:t>12325810</a:t>
            </a:r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4C06918B-8BEF-840F-01DC-88179AB3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404" y="3464131"/>
            <a:ext cx="2475397" cy="29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1484"/>
              </a:spcBef>
              <a:spcAft>
                <a:spcPts val="537"/>
              </a:spcAft>
            </a:pPr>
            <a:r>
              <a:rPr lang="en-US" altLang="en-US" sz="706" dirty="0">
                <a:latin typeface="Times New Roman" panose="02020603050405020304" pitchFamily="18" charset="0"/>
              </a:rPr>
              <a:t>SUBJECT</a:t>
            </a:r>
          </a:p>
          <a:p>
            <a:pPr algn="ctr">
              <a:spcAft>
                <a:spcPts val="1484"/>
              </a:spcAft>
            </a:pPr>
            <a:r>
              <a:rPr lang="en-US" altLang="en-US" sz="898" b="1" dirty="0">
                <a:latin typeface="Times New Roman" panose="02020603050405020304" pitchFamily="18" charset="0"/>
              </a:rPr>
              <a:t>CSE 326 – INTERNET PROGRAMMING LAB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10FC0-8337-82C8-168E-17CC5FE8C1CC}"/>
              </a:ext>
            </a:extLst>
          </p:cNvPr>
          <p:cNvSpPr/>
          <p:nvPr/>
        </p:nvSpPr>
        <p:spPr>
          <a:xfrm>
            <a:off x="4597117" y="5024109"/>
            <a:ext cx="3908528" cy="630305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Aft>
                <a:spcPts val="539"/>
              </a:spcAft>
              <a:defRPr/>
            </a:pPr>
            <a:r>
              <a:rPr lang="en-US" sz="1100" b="1" dirty="0">
                <a:latin typeface="Times New Roman"/>
              </a:rPr>
              <a:t>           School of Computer Science and Engineering</a:t>
            </a:r>
          </a:p>
          <a:p>
            <a:pPr marL="627225" algn="just">
              <a:lnSpc>
                <a:spcPts val="1324"/>
              </a:lnSpc>
              <a:defRPr/>
            </a:pPr>
            <a:r>
              <a:rPr lang="en-US" sz="1100" dirty="0">
                <a:latin typeface="Times New Roman"/>
              </a:rPr>
              <a:t>  Lovely Professional University </a:t>
            </a:r>
          </a:p>
          <a:p>
            <a:pPr marL="627225" algn="just">
              <a:lnSpc>
                <a:spcPts val="1324"/>
              </a:lnSpc>
              <a:defRPr/>
            </a:pPr>
            <a:r>
              <a:rPr lang="en-US" sz="1100" dirty="0">
                <a:latin typeface="Times New Roman"/>
              </a:rPr>
              <a:t>        Phagwara, Punjab (India)</a:t>
            </a:r>
          </a:p>
          <a:p>
            <a:pPr marL="627225" algn="just">
              <a:lnSpc>
                <a:spcPts val="1324"/>
              </a:lnSpc>
              <a:defRPr/>
            </a:pPr>
            <a:r>
              <a:rPr lang="en-US" sz="1100" dirty="0">
                <a:latin typeface="Times New Roman"/>
              </a:rPr>
              <a:t>Month.:- NOVEMBER. Year.:-2023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Adrash Anand</dc:creator>
  <cp:lastModifiedBy>Adrash Anand</cp:lastModifiedBy>
  <cp:revision>1</cp:revision>
  <dcterms:created xsi:type="dcterms:W3CDTF">2023-11-30T09:16:28Z</dcterms:created>
  <dcterms:modified xsi:type="dcterms:W3CDTF">2023-11-30T09:17:47Z</dcterms:modified>
</cp:coreProperties>
</file>