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4" r:id="rId1"/>
  </p:sldMasterIdLst>
  <p:notesMasterIdLst>
    <p:notesMasterId r:id="rId16"/>
  </p:notesMasterIdLst>
  <p:sldIdLst>
    <p:sldId id="256" r:id="rId2"/>
    <p:sldId id="257" r:id="rId3"/>
    <p:sldId id="258" r:id="rId4"/>
    <p:sldId id="267" r:id="rId5"/>
    <p:sldId id="269" r:id="rId6"/>
    <p:sldId id="268" r:id="rId7"/>
    <p:sldId id="266"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66" d="100"/>
          <a:sy n="66" d="100"/>
        </p:scale>
        <p:origin x="632" y="2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Raj" userId="39b3495107452027" providerId="LiveId" clId="{5E451200-06E9-4F2A-963C-334A4E9C63FD}"/>
    <pc:docChg chg="undo redo custSel addSld modSld addMainMaster delMainMaster">
      <pc:chgData name="Aryan Raj" userId="39b3495107452027" providerId="LiveId" clId="{5E451200-06E9-4F2A-963C-334A4E9C63FD}" dt="2025-09-26T15:43:20.263" v="276" actId="478"/>
      <pc:docMkLst>
        <pc:docMk/>
      </pc:docMkLst>
      <pc:sldChg chg="addSp delSp modSp mod modMedia setBg modClrScheme delAnim chgLayout">
        <pc:chgData name="Aryan Raj" userId="39b3495107452027" providerId="LiveId" clId="{5E451200-06E9-4F2A-963C-334A4E9C63FD}" dt="2025-09-26T15:43:20.263" v="276" actId="478"/>
        <pc:sldMkLst>
          <pc:docMk/>
          <pc:sldMk cId="0" sldId="256"/>
        </pc:sldMkLst>
        <pc:spChg chg="mod">
          <ac:chgData name="Aryan Raj" userId="39b3495107452027" providerId="LiveId" clId="{5E451200-06E9-4F2A-963C-334A4E9C63FD}" dt="2025-09-24T16:54:56.520" v="45" actId="26606"/>
          <ac:spMkLst>
            <pc:docMk/>
            <pc:sldMk cId="0" sldId="256"/>
            <ac:spMk id="2" creationId="{00000000-0000-0000-0000-000000000000}"/>
          </ac:spMkLst>
        </pc:spChg>
        <pc:spChg chg="del mod">
          <ac:chgData name="Aryan Raj" userId="39b3495107452027" providerId="LiveId" clId="{5E451200-06E9-4F2A-963C-334A4E9C63FD}" dt="2025-09-26T15:43:17.495" v="275" actId="478"/>
          <ac:spMkLst>
            <pc:docMk/>
            <pc:sldMk cId="0" sldId="256"/>
            <ac:spMk id="3" creationId="{00000000-0000-0000-0000-000000000000}"/>
          </ac:spMkLst>
        </pc:spChg>
        <pc:spChg chg="add del mod">
          <ac:chgData name="Aryan Raj" userId="39b3495107452027" providerId="LiveId" clId="{5E451200-06E9-4F2A-963C-334A4E9C63FD}" dt="2025-09-26T15:43:20.263" v="276" actId="478"/>
          <ac:spMkLst>
            <pc:docMk/>
            <pc:sldMk cId="0" sldId="256"/>
            <ac:spMk id="5" creationId="{7B4EDC14-5F61-A0DD-52A3-56B33F5D28E4}"/>
          </ac:spMkLst>
        </pc:spChg>
        <pc:spChg chg="add">
          <ac:chgData name="Aryan Raj" userId="39b3495107452027" providerId="LiveId" clId="{5E451200-06E9-4F2A-963C-334A4E9C63FD}" dt="2025-09-24T16:54:56.520" v="45" actId="26606"/>
          <ac:spMkLst>
            <pc:docMk/>
            <pc:sldMk cId="0" sldId="256"/>
            <ac:spMk id="34" creationId="{BA6285CA-6AFA-4F27-AFB5-1B32CDE09B1A}"/>
          </ac:spMkLst>
        </pc:spChg>
        <pc:spChg chg="add">
          <ac:chgData name="Aryan Raj" userId="39b3495107452027" providerId="LiveId" clId="{5E451200-06E9-4F2A-963C-334A4E9C63FD}" dt="2025-09-24T16:54:56.520" v="45" actId="26606"/>
          <ac:spMkLst>
            <pc:docMk/>
            <pc:sldMk cId="0" sldId="256"/>
            <ac:spMk id="36" creationId="{F8DD0EAF-BF73-48D8-A426-3085C4B88FAA}"/>
          </ac:spMkLst>
        </pc:spChg>
        <pc:spChg chg="add">
          <ac:chgData name="Aryan Raj" userId="39b3495107452027" providerId="LiveId" clId="{5E451200-06E9-4F2A-963C-334A4E9C63FD}" dt="2025-09-24T16:54:56.520" v="45" actId="26606"/>
          <ac:spMkLst>
            <pc:docMk/>
            <pc:sldMk cId="0" sldId="256"/>
            <ac:spMk id="38" creationId="{7BCC6446-8462-4A63-9B6F-8F57EC40F648}"/>
          </ac:spMkLst>
        </pc:spChg>
        <pc:grpChg chg="add">
          <ac:chgData name="Aryan Raj" userId="39b3495107452027" providerId="LiveId" clId="{5E451200-06E9-4F2A-963C-334A4E9C63FD}" dt="2025-09-24T16:54:56.520" v="45" actId="26606"/>
          <ac:grpSpMkLst>
            <pc:docMk/>
            <pc:sldMk cId="0" sldId="256"/>
            <ac:grpSpMk id="40" creationId="{8118ECEF-CA6A-4CB6-BCA5-59B2DB40C4AB}"/>
          </ac:grpSpMkLst>
        </pc:grpChg>
        <pc:picChg chg="add mod ord">
          <ac:chgData name="Aryan Raj" userId="39b3495107452027" providerId="LiveId" clId="{5E451200-06E9-4F2A-963C-334A4E9C63FD}" dt="2025-09-24T16:54:56.520" v="45" actId="26606"/>
          <ac:picMkLst>
            <pc:docMk/>
            <pc:sldMk cId="0" sldId="256"/>
            <ac:picMk id="26" creationId="{3FEBE0F5-9CDC-8AA8-FEDA-385204412B00}"/>
          </ac:picMkLst>
        </pc:picChg>
      </pc:sldChg>
      <pc:sldChg chg="addSp delSp modSp new mod setBg">
        <pc:chgData name="Aryan Raj" userId="39b3495107452027" providerId="LiveId" clId="{5E451200-06E9-4F2A-963C-334A4E9C63FD}" dt="2025-09-24T16:56:46.020" v="60" actId="26606"/>
        <pc:sldMkLst>
          <pc:docMk/>
          <pc:sldMk cId="1268335298" sldId="257"/>
        </pc:sldMkLst>
        <pc:spChg chg="mod">
          <ac:chgData name="Aryan Raj" userId="39b3495107452027" providerId="LiveId" clId="{5E451200-06E9-4F2A-963C-334A4E9C63FD}" dt="2025-09-24T16:56:46.020" v="60" actId="26606"/>
          <ac:spMkLst>
            <pc:docMk/>
            <pc:sldMk cId="1268335298" sldId="257"/>
            <ac:spMk id="2" creationId="{67315E53-DDA5-1D11-F63D-B78C1489EB62}"/>
          </ac:spMkLst>
        </pc:spChg>
        <pc:spChg chg="add">
          <ac:chgData name="Aryan Raj" userId="39b3495107452027" providerId="LiveId" clId="{5E451200-06E9-4F2A-963C-334A4E9C63FD}" dt="2025-09-24T16:56:46.020" v="60" actId="26606"/>
          <ac:spMkLst>
            <pc:docMk/>
            <pc:sldMk cId="1268335298" sldId="257"/>
            <ac:spMk id="46" creationId="{BA4D4000-2689-4306-BBA6-BF744AB5F807}"/>
          </ac:spMkLst>
        </pc:spChg>
        <pc:spChg chg="add">
          <ac:chgData name="Aryan Raj" userId="39b3495107452027" providerId="LiveId" clId="{5E451200-06E9-4F2A-963C-334A4E9C63FD}" dt="2025-09-24T16:56:46.020" v="60" actId="26606"/>
          <ac:spMkLst>
            <pc:docMk/>
            <pc:sldMk cId="1268335298" sldId="257"/>
            <ac:spMk id="50" creationId="{8E7E1993-6448-42F8-8FB3-76104F45B344}"/>
          </ac:spMkLst>
        </pc:spChg>
        <pc:spChg chg="add">
          <ac:chgData name="Aryan Raj" userId="39b3495107452027" providerId="LiveId" clId="{5E451200-06E9-4F2A-963C-334A4E9C63FD}" dt="2025-09-24T16:56:46.020" v="60" actId="26606"/>
          <ac:spMkLst>
            <pc:docMk/>
            <pc:sldMk cId="1268335298" sldId="257"/>
            <ac:spMk id="51" creationId="{3CDAD724-AF32-45EC-B0B9-360C73C9D26E}"/>
          </ac:spMkLst>
        </pc:spChg>
        <pc:spChg chg="add">
          <ac:chgData name="Aryan Raj" userId="39b3495107452027" providerId="LiveId" clId="{5E451200-06E9-4F2A-963C-334A4E9C63FD}" dt="2025-09-24T16:56:46.020" v="60" actId="26606"/>
          <ac:spMkLst>
            <pc:docMk/>
            <pc:sldMk cId="1268335298" sldId="257"/>
            <ac:spMk id="52" creationId="{2391C84E-C2EA-44FC-A7D1-FAE3E2850552}"/>
          </ac:spMkLst>
        </pc:spChg>
        <pc:grpChg chg="add">
          <ac:chgData name="Aryan Raj" userId="39b3495107452027" providerId="LiveId" clId="{5E451200-06E9-4F2A-963C-334A4E9C63FD}" dt="2025-09-24T16:56:46.020" v="60" actId="26606"/>
          <ac:grpSpMkLst>
            <pc:docMk/>
            <pc:sldMk cId="1268335298" sldId="257"/>
            <ac:grpSpMk id="53" creationId="{47B3131A-B518-43E5-A896-E9D654A4863F}"/>
          </ac:grpSpMkLst>
        </pc:grpChg>
        <pc:graphicFrameChg chg="add">
          <ac:chgData name="Aryan Raj" userId="39b3495107452027" providerId="LiveId" clId="{5E451200-06E9-4F2A-963C-334A4E9C63FD}" dt="2025-09-24T16:56:46.020" v="60" actId="26606"/>
          <ac:graphicFrameMkLst>
            <pc:docMk/>
            <pc:sldMk cId="1268335298" sldId="257"/>
            <ac:graphicFrameMk id="55" creationId="{FA8A9C26-527D-3A57-5738-6050051CCF59}"/>
          </ac:graphicFrameMkLst>
        </pc:graphicFrameChg>
      </pc:sldChg>
      <pc:sldChg chg="addSp delSp modSp add mod modTransition setBg">
        <pc:chgData name="Aryan Raj" userId="39b3495107452027" providerId="LiveId" clId="{5E451200-06E9-4F2A-963C-334A4E9C63FD}" dt="2025-09-24T16:59:18.073" v="90" actId="1035"/>
        <pc:sldMkLst>
          <pc:docMk/>
          <pc:sldMk cId="1580097975" sldId="258"/>
        </pc:sldMkLst>
        <pc:spChg chg="mod">
          <ac:chgData name="Aryan Raj" userId="39b3495107452027" providerId="LiveId" clId="{5E451200-06E9-4F2A-963C-334A4E9C63FD}" dt="2025-09-24T16:59:18.073" v="90" actId="1035"/>
          <ac:spMkLst>
            <pc:docMk/>
            <pc:sldMk cId="1580097975" sldId="258"/>
            <ac:spMk id="2" creationId="{F1D84B17-F67B-5021-B403-7D0B976C7E5A}"/>
          </ac:spMkLst>
        </pc:spChg>
        <pc:spChg chg="mod">
          <ac:chgData name="Aryan Raj" userId="39b3495107452027" providerId="LiveId" clId="{5E451200-06E9-4F2A-963C-334A4E9C63FD}" dt="2025-09-24T16:59:14.266" v="77" actId="1076"/>
          <ac:spMkLst>
            <pc:docMk/>
            <pc:sldMk cId="1580097975" sldId="258"/>
            <ac:spMk id="4" creationId="{DD819189-1A66-A209-81CA-847034CFD591}"/>
          </ac:spMkLst>
        </pc:spChg>
        <pc:spChg chg="add">
          <ac:chgData name="Aryan Raj" userId="39b3495107452027" providerId="LiveId" clId="{5E451200-06E9-4F2A-963C-334A4E9C63FD}" dt="2025-09-24T16:58:55.782" v="74" actId="26606"/>
          <ac:spMkLst>
            <pc:docMk/>
            <pc:sldMk cId="1580097975" sldId="258"/>
            <ac:spMk id="316" creationId="{A4798C7F-C8CA-4799-BF37-3AB4642CDB66}"/>
          </ac:spMkLst>
        </pc:spChg>
        <pc:spChg chg="add">
          <ac:chgData name="Aryan Raj" userId="39b3495107452027" providerId="LiveId" clId="{5E451200-06E9-4F2A-963C-334A4E9C63FD}" dt="2025-09-24T16:58:55.782" v="74" actId="26606"/>
          <ac:spMkLst>
            <pc:docMk/>
            <pc:sldMk cId="1580097975" sldId="258"/>
            <ac:spMk id="318" creationId="{216BB147-20D5-4D93-BDA5-1BC614D6A4B2}"/>
          </ac:spMkLst>
        </pc:spChg>
        <pc:spChg chg="add">
          <ac:chgData name="Aryan Raj" userId="39b3495107452027" providerId="LiveId" clId="{5E451200-06E9-4F2A-963C-334A4E9C63FD}" dt="2025-09-24T16:58:55.782" v="74" actId="26606"/>
          <ac:spMkLst>
            <pc:docMk/>
            <pc:sldMk cId="1580097975" sldId="258"/>
            <ac:spMk id="319" creationId="{0A253F60-DE40-4508-A37A-61331DF1DD5D}"/>
          </ac:spMkLst>
        </pc:spChg>
        <pc:spChg chg="add">
          <ac:chgData name="Aryan Raj" userId="39b3495107452027" providerId="LiveId" clId="{5E451200-06E9-4F2A-963C-334A4E9C63FD}" dt="2025-09-24T16:58:55.782" v="74" actId="26606"/>
          <ac:spMkLst>
            <pc:docMk/>
            <pc:sldMk cId="1580097975" sldId="258"/>
            <ac:spMk id="320" creationId="{3BBF3378-C49E-4B97-A883-6393FBF18C0B}"/>
          </ac:spMkLst>
        </pc:spChg>
        <pc:spChg chg="add">
          <ac:chgData name="Aryan Raj" userId="39b3495107452027" providerId="LiveId" clId="{5E451200-06E9-4F2A-963C-334A4E9C63FD}" dt="2025-09-24T16:58:55.782" v="74" actId="26606"/>
          <ac:spMkLst>
            <pc:docMk/>
            <pc:sldMk cId="1580097975" sldId="258"/>
            <ac:spMk id="329" creationId="{DA1A4301-6FFC-4C82-A1FA-7634D8CAA8F5}"/>
          </ac:spMkLst>
        </pc:spChg>
        <pc:spChg chg="add">
          <ac:chgData name="Aryan Raj" userId="39b3495107452027" providerId="LiveId" clId="{5E451200-06E9-4F2A-963C-334A4E9C63FD}" dt="2025-09-24T16:58:55.782" v="74" actId="26606"/>
          <ac:spMkLst>
            <pc:docMk/>
            <pc:sldMk cId="1580097975" sldId="258"/>
            <ac:spMk id="330" creationId="{BFEC1042-3FDC-47A3-BCD7-CA9D052F987E}"/>
          </ac:spMkLst>
        </pc:spChg>
      </pc:sldChg>
      <pc:sldChg chg="addSp delSp modSp add mod modTransition setBg">
        <pc:chgData name="Aryan Raj" userId="39b3495107452027" providerId="LiveId" clId="{5E451200-06E9-4F2A-963C-334A4E9C63FD}" dt="2025-09-24T17:00:42.703" v="98" actId="14100"/>
        <pc:sldMkLst>
          <pc:docMk/>
          <pc:sldMk cId="3145225166" sldId="259"/>
        </pc:sldMkLst>
        <pc:spChg chg="mod">
          <ac:chgData name="Aryan Raj" userId="39b3495107452027" providerId="LiveId" clId="{5E451200-06E9-4F2A-963C-334A4E9C63FD}" dt="2025-09-24T17:00:33.504" v="96" actId="1076"/>
          <ac:spMkLst>
            <pc:docMk/>
            <pc:sldMk cId="3145225166" sldId="259"/>
            <ac:spMk id="2" creationId="{59722DC4-D421-5684-99AB-6195B4E2496C}"/>
          </ac:spMkLst>
        </pc:spChg>
        <pc:spChg chg="mod">
          <ac:chgData name="Aryan Raj" userId="39b3495107452027" providerId="LiveId" clId="{5E451200-06E9-4F2A-963C-334A4E9C63FD}" dt="2025-09-24T17:00:42.703" v="98" actId="14100"/>
          <ac:spMkLst>
            <pc:docMk/>
            <pc:sldMk cId="3145225166" sldId="259"/>
            <ac:spMk id="4" creationId="{EC617F1C-4452-51B2-F544-98BEC04A1687}"/>
          </ac:spMkLst>
        </pc:spChg>
        <pc:spChg chg="add">
          <ac:chgData name="Aryan Raj" userId="39b3495107452027" providerId="LiveId" clId="{5E451200-06E9-4F2A-963C-334A4E9C63FD}" dt="2025-09-24T17:00:21.352" v="93" actId="26606"/>
          <ac:spMkLst>
            <pc:docMk/>
            <pc:sldMk cId="3145225166" sldId="259"/>
            <ac:spMk id="190" creationId="{0A253F60-DE40-4508-A37A-61331DF1DD5D}"/>
          </ac:spMkLst>
        </pc:spChg>
        <pc:spChg chg="add">
          <ac:chgData name="Aryan Raj" userId="39b3495107452027" providerId="LiveId" clId="{5E451200-06E9-4F2A-963C-334A4E9C63FD}" dt="2025-09-24T17:00:21.352" v="93" actId="26606"/>
          <ac:spMkLst>
            <pc:docMk/>
            <pc:sldMk cId="3145225166" sldId="259"/>
            <ac:spMk id="225" creationId="{1C582B07-D0F0-4B6B-A5D9-D2F192CB3A4E}"/>
          </ac:spMkLst>
        </pc:spChg>
        <pc:spChg chg="add">
          <ac:chgData name="Aryan Raj" userId="39b3495107452027" providerId="LiveId" clId="{5E451200-06E9-4F2A-963C-334A4E9C63FD}" dt="2025-09-24T17:00:21.352" v="93" actId="26606"/>
          <ac:spMkLst>
            <pc:docMk/>
            <pc:sldMk cId="3145225166" sldId="259"/>
            <ac:spMk id="227" creationId="{B205CA4C-4876-4E28-97E0-1162D662A29A}"/>
          </ac:spMkLst>
        </pc:spChg>
        <pc:spChg chg="add">
          <ac:chgData name="Aryan Raj" userId="39b3495107452027" providerId="LiveId" clId="{5E451200-06E9-4F2A-963C-334A4E9C63FD}" dt="2025-09-24T17:00:21.352" v="93" actId="26606"/>
          <ac:spMkLst>
            <pc:docMk/>
            <pc:sldMk cId="3145225166" sldId="259"/>
            <ac:spMk id="229" creationId="{2E08B368-A2A8-4357-B416-37C258EFEE08}"/>
          </ac:spMkLst>
        </pc:spChg>
      </pc:sldChg>
      <pc:sldChg chg="addSp modSp add mod modTransition setBg">
        <pc:chgData name="Aryan Raj" userId="39b3495107452027" providerId="LiveId" clId="{5E451200-06E9-4F2A-963C-334A4E9C63FD}" dt="2025-09-24T17:03:04.415" v="106" actId="20577"/>
        <pc:sldMkLst>
          <pc:docMk/>
          <pc:sldMk cId="518841814" sldId="260"/>
        </pc:sldMkLst>
        <pc:spChg chg="mod">
          <ac:chgData name="Aryan Raj" userId="39b3495107452027" providerId="LiveId" clId="{5E451200-06E9-4F2A-963C-334A4E9C63FD}" dt="2025-09-24T17:02:45.486" v="101" actId="1076"/>
          <ac:spMkLst>
            <pc:docMk/>
            <pc:sldMk cId="518841814" sldId="260"/>
            <ac:spMk id="2" creationId="{FA4596F5-E138-67FD-E226-1461C4B2AAFD}"/>
          </ac:spMkLst>
        </pc:spChg>
        <pc:spChg chg="mod">
          <ac:chgData name="Aryan Raj" userId="39b3495107452027" providerId="LiveId" clId="{5E451200-06E9-4F2A-963C-334A4E9C63FD}" dt="2025-09-24T17:03:04.415" v="106" actId="20577"/>
          <ac:spMkLst>
            <pc:docMk/>
            <pc:sldMk cId="518841814" sldId="260"/>
            <ac:spMk id="4" creationId="{383313AA-F893-6CA4-6DCF-0CA42D448D39}"/>
          </ac:spMkLst>
        </pc:spChg>
        <pc:spChg chg="add">
          <ac:chgData name="Aryan Raj" userId="39b3495107452027" providerId="LiveId" clId="{5E451200-06E9-4F2A-963C-334A4E9C63FD}" dt="2025-09-24T17:02:11.130" v="100" actId="48537"/>
          <ac:spMkLst>
            <pc:docMk/>
            <pc:sldMk cId="518841814" sldId="260"/>
            <ac:spMk id="10" creationId="{A4798C7F-C8CA-4799-BF37-3AB4642CDB66}"/>
          </ac:spMkLst>
        </pc:spChg>
        <pc:spChg chg="add">
          <ac:chgData name="Aryan Raj" userId="39b3495107452027" providerId="LiveId" clId="{5E451200-06E9-4F2A-963C-334A4E9C63FD}" dt="2025-09-24T17:02:11.130" v="100" actId="48537"/>
          <ac:spMkLst>
            <pc:docMk/>
            <pc:sldMk cId="518841814" sldId="260"/>
            <ac:spMk id="43" creationId="{216BB147-20D5-4D93-BDA5-1BC614D6A4B2}"/>
          </ac:spMkLst>
        </pc:spChg>
        <pc:spChg chg="add">
          <ac:chgData name="Aryan Raj" userId="39b3495107452027" providerId="LiveId" clId="{5E451200-06E9-4F2A-963C-334A4E9C63FD}" dt="2025-09-24T17:02:11.130" v="100" actId="48537"/>
          <ac:spMkLst>
            <pc:docMk/>
            <pc:sldMk cId="518841814" sldId="260"/>
            <ac:spMk id="45" creationId="{0A253F60-DE40-4508-A37A-61331DF1DD5D}"/>
          </ac:spMkLst>
        </pc:spChg>
        <pc:spChg chg="add">
          <ac:chgData name="Aryan Raj" userId="39b3495107452027" providerId="LiveId" clId="{5E451200-06E9-4F2A-963C-334A4E9C63FD}" dt="2025-09-24T17:02:11.130" v="100" actId="48537"/>
          <ac:spMkLst>
            <pc:docMk/>
            <pc:sldMk cId="518841814" sldId="260"/>
            <ac:spMk id="47" creationId="{9A0D6220-3DFE-4182-9152-9135493A6BDA}"/>
          </ac:spMkLst>
        </pc:spChg>
        <pc:spChg chg="add">
          <ac:chgData name="Aryan Raj" userId="39b3495107452027" providerId="LiveId" clId="{5E451200-06E9-4F2A-963C-334A4E9C63FD}" dt="2025-09-24T17:02:11.130" v="100" actId="48537"/>
          <ac:spMkLst>
            <pc:docMk/>
            <pc:sldMk cId="518841814" sldId="260"/>
            <ac:spMk id="80" creationId="{1C582B07-D0F0-4B6B-A5D9-D2F192CB3A4E}"/>
          </ac:spMkLst>
        </pc:spChg>
        <pc:spChg chg="add">
          <ac:chgData name="Aryan Raj" userId="39b3495107452027" providerId="LiveId" clId="{5E451200-06E9-4F2A-963C-334A4E9C63FD}" dt="2025-09-24T17:02:11.130" v="100" actId="48537"/>
          <ac:spMkLst>
            <pc:docMk/>
            <pc:sldMk cId="518841814" sldId="260"/>
            <ac:spMk id="82" creationId="{B205CA4C-4876-4E28-97E0-1162D662A29A}"/>
          </ac:spMkLst>
        </pc:spChg>
        <pc:spChg chg="add">
          <ac:chgData name="Aryan Raj" userId="39b3495107452027" providerId="LiveId" clId="{5E451200-06E9-4F2A-963C-334A4E9C63FD}" dt="2025-09-24T17:02:11.130" v="100" actId="48537"/>
          <ac:spMkLst>
            <pc:docMk/>
            <pc:sldMk cId="518841814" sldId="260"/>
            <ac:spMk id="84" creationId="{2E08B368-A2A8-4357-B416-37C258EFEE08}"/>
          </ac:spMkLst>
        </pc:spChg>
        <pc:spChg chg="add">
          <ac:chgData name="Aryan Raj" userId="39b3495107452027" providerId="LiveId" clId="{5E451200-06E9-4F2A-963C-334A4E9C63FD}" dt="2025-09-24T17:02:11.130" v="100" actId="48537"/>
          <ac:spMkLst>
            <pc:docMk/>
            <pc:sldMk cId="518841814" sldId="260"/>
            <ac:spMk id="86" creationId="{A890253F-325A-4AC7-AF5F-06FB890E8F0E}"/>
          </ac:spMkLst>
        </pc:spChg>
      </pc:sldChg>
      <pc:sldChg chg="addSp delSp modSp add mod modTransition setBg">
        <pc:chgData name="Aryan Raj" userId="39b3495107452027" providerId="LiveId" clId="{5E451200-06E9-4F2A-963C-334A4E9C63FD}" dt="2025-09-24T17:06:52.420" v="120" actId="1076"/>
        <pc:sldMkLst>
          <pc:docMk/>
          <pc:sldMk cId="2243966646" sldId="261"/>
        </pc:sldMkLst>
        <pc:spChg chg="mod">
          <ac:chgData name="Aryan Raj" userId="39b3495107452027" providerId="LiveId" clId="{5E451200-06E9-4F2A-963C-334A4E9C63FD}" dt="2025-09-24T17:06:47.989" v="119" actId="1076"/>
          <ac:spMkLst>
            <pc:docMk/>
            <pc:sldMk cId="2243966646" sldId="261"/>
            <ac:spMk id="2" creationId="{8A0EF88A-0741-D332-5E65-789F4FAC2594}"/>
          </ac:spMkLst>
        </pc:spChg>
        <pc:spChg chg="mod">
          <ac:chgData name="Aryan Raj" userId="39b3495107452027" providerId="LiveId" clId="{5E451200-06E9-4F2A-963C-334A4E9C63FD}" dt="2025-09-24T17:06:52.420" v="120" actId="1076"/>
          <ac:spMkLst>
            <pc:docMk/>
            <pc:sldMk cId="2243966646" sldId="261"/>
            <ac:spMk id="4" creationId="{212199E6-11C7-3B95-5738-404166EC3F7C}"/>
          </ac:spMkLst>
        </pc:spChg>
        <pc:spChg chg="add">
          <ac:chgData name="Aryan Raj" userId="39b3495107452027" providerId="LiveId" clId="{5E451200-06E9-4F2A-963C-334A4E9C63FD}" dt="2025-09-24T17:06:40.238" v="118" actId="26606"/>
          <ac:spMkLst>
            <pc:docMk/>
            <pc:sldMk cId="2243966646" sldId="261"/>
            <ac:spMk id="122" creationId="{A4798C7F-C8CA-4799-BF37-3AB4642CDB66}"/>
          </ac:spMkLst>
        </pc:spChg>
        <pc:spChg chg="add">
          <ac:chgData name="Aryan Raj" userId="39b3495107452027" providerId="LiveId" clId="{5E451200-06E9-4F2A-963C-334A4E9C63FD}" dt="2025-09-24T17:06:40.238" v="118" actId="26606"/>
          <ac:spMkLst>
            <pc:docMk/>
            <pc:sldMk cId="2243966646" sldId="261"/>
            <ac:spMk id="225" creationId="{1C582B07-D0F0-4B6B-A5D9-D2F192CB3A4E}"/>
          </ac:spMkLst>
        </pc:spChg>
        <pc:spChg chg="add">
          <ac:chgData name="Aryan Raj" userId="39b3495107452027" providerId="LiveId" clId="{5E451200-06E9-4F2A-963C-334A4E9C63FD}" dt="2025-09-24T17:06:40.238" v="118" actId="26606"/>
          <ac:spMkLst>
            <pc:docMk/>
            <pc:sldMk cId="2243966646" sldId="261"/>
            <ac:spMk id="229" creationId="{DA1A4301-6FFC-4C82-A1FA-7634D8CAA8F5}"/>
          </ac:spMkLst>
        </pc:spChg>
        <pc:picChg chg="add mod">
          <ac:chgData name="Aryan Raj" userId="39b3495107452027" providerId="LiveId" clId="{5E451200-06E9-4F2A-963C-334A4E9C63FD}" dt="2025-09-24T17:06:10.660" v="117" actId="14100"/>
          <ac:picMkLst>
            <pc:docMk/>
            <pc:sldMk cId="2243966646" sldId="261"/>
            <ac:picMk id="8" creationId="{10002515-D325-094F-73A8-9AA5F472C1B8}"/>
          </ac:picMkLst>
        </pc:picChg>
      </pc:sldChg>
      <pc:sldChg chg="addSp delSp modSp add mod modTransition setBg">
        <pc:chgData name="Aryan Raj" userId="39b3495107452027" providerId="LiveId" clId="{5E451200-06E9-4F2A-963C-334A4E9C63FD}" dt="2025-09-24T17:14:03.798" v="248" actId="115"/>
        <pc:sldMkLst>
          <pc:docMk/>
          <pc:sldMk cId="3884674309" sldId="262"/>
        </pc:sldMkLst>
        <pc:spChg chg="mod">
          <ac:chgData name="Aryan Raj" userId="39b3495107452027" providerId="LiveId" clId="{5E451200-06E9-4F2A-963C-334A4E9C63FD}" dt="2025-09-24T17:11:58.281" v="178" actId="26606"/>
          <ac:spMkLst>
            <pc:docMk/>
            <pc:sldMk cId="3884674309" sldId="262"/>
            <ac:spMk id="2" creationId="{16673EC5-9D12-15E1-90E3-841E5FDDA062}"/>
          </ac:spMkLst>
        </pc:spChg>
        <pc:spChg chg="add mod">
          <ac:chgData name="Aryan Raj" userId="39b3495107452027" providerId="LiveId" clId="{5E451200-06E9-4F2A-963C-334A4E9C63FD}" dt="2025-09-24T17:13:48.137" v="245" actId="1037"/>
          <ac:spMkLst>
            <pc:docMk/>
            <pc:sldMk cId="3884674309" sldId="262"/>
            <ac:spMk id="8" creationId="{A664904A-9C28-F6BA-EB72-C6FEBEC89278}"/>
          </ac:spMkLst>
        </pc:spChg>
        <pc:spChg chg="add">
          <ac:chgData name="Aryan Raj" userId="39b3495107452027" providerId="LiveId" clId="{5E451200-06E9-4F2A-963C-334A4E9C63FD}" dt="2025-09-24T17:11:58.281" v="178" actId="26606"/>
          <ac:spMkLst>
            <pc:docMk/>
            <pc:sldMk cId="3884674309" sldId="262"/>
            <ac:spMk id="51" creationId="{1C582B07-D0F0-4B6B-A5D9-D2F192CB3A4E}"/>
          </ac:spMkLst>
        </pc:spChg>
        <pc:spChg chg="add">
          <ac:chgData name="Aryan Raj" userId="39b3495107452027" providerId="LiveId" clId="{5E451200-06E9-4F2A-963C-334A4E9C63FD}" dt="2025-09-24T17:11:58.281" v="178" actId="26606"/>
          <ac:spMkLst>
            <pc:docMk/>
            <pc:sldMk cId="3884674309" sldId="262"/>
            <ac:spMk id="53" creationId="{7EE60796-BC52-4154-A3A9-773DE8285501}"/>
          </ac:spMkLst>
        </pc:spChg>
        <pc:spChg chg="add">
          <ac:chgData name="Aryan Raj" userId="39b3495107452027" providerId="LiveId" clId="{5E451200-06E9-4F2A-963C-334A4E9C63FD}" dt="2025-09-24T17:11:58.281" v="178" actId="26606"/>
          <ac:spMkLst>
            <pc:docMk/>
            <pc:sldMk cId="3884674309" sldId="262"/>
            <ac:spMk id="55" creationId="{81743148-CD08-47B2-BAA4-1406F152B74A}"/>
          </ac:spMkLst>
        </pc:spChg>
        <pc:spChg chg="add">
          <ac:chgData name="Aryan Raj" userId="39b3495107452027" providerId="LiveId" clId="{5E451200-06E9-4F2A-963C-334A4E9C63FD}" dt="2025-09-24T17:11:58.281" v="178" actId="26606"/>
          <ac:spMkLst>
            <pc:docMk/>
            <pc:sldMk cId="3884674309" sldId="262"/>
            <ac:spMk id="57" creationId="{DA1A4301-6FFC-4C82-A1FA-7634D8CAA8F5}"/>
          </ac:spMkLst>
        </pc:spChg>
        <pc:spChg chg="add">
          <ac:chgData name="Aryan Raj" userId="39b3495107452027" providerId="LiveId" clId="{5E451200-06E9-4F2A-963C-334A4E9C63FD}" dt="2025-09-24T17:11:58.281" v="178" actId="26606"/>
          <ac:spMkLst>
            <pc:docMk/>
            <pc:sldMk cId="3884674309" sldId="262"/>
            <ac:spMk id="59" creationId="{BFEC1042-3FDC-47A3-BCD7-CA9D052F987E}"/>
          </ac:spMkLst>
        </pc:spChg>
        <pc:graphicFrameChg chg="mod modGraphic">
          <ac:chgData name="Aryan Raj" userId="39b3495107452027" providerId="LiveId" clId="{5E451200-06E9-4F2A-963C-334A4E9C63FD}" dt="2025-09-24T17:14:03.798" v="248" actId="115"/>
          <ac:graphicFrameMkLst>
            <pc:docMk/>
            <pc:sldMk cId="3884674309" sldId="262"/>
            <ac:graphicFrameMk id="4" creationId="{C7EE4E6C-F552-4187-84DF-6E5D38707BC5}"/>
          </ac:graphicFrameMkLst>
        </pc:graphicFrameChg>
        <pc:picChg chg="add mod">
          <ac:chgData name="Aryan Raj" userId="39b3495107452027" providerId="LiveId" clId="{5E451200-06E9-4F2A-963C-334A4E9C63FD}" dt="2025-09-24T17:13:36.485" v="236" actId="1035"/>
          <ac:picMkLst>
            <pc:docMk/>
            <pc:sldMk cId="3884674309" sldId="262"/>
            <ac:picMk id="7" creationId="{165AA60C-1086-B2F1-17E5-CB4923E7B619}"/>
          </ac:picMkLst>
        </pc:picChg>
      </pc:sldChg>
      <pc:sldChg chg="addSp modSp add mod modTransition setBg">
        <pc:chgData name="Aryan Raj" userId="39b3495107452027" providerId="LiveId" clId="{5E451200-06E9-4F2A-963C-334A4E9C63FD}" dt="2025-09-24T17:15:21.349" v="254" actId="14100"/>
        <pc:sldMkLst>
          <pc:docMk/>
          <pc:sldMk cId="1100027531" sldId="263"/>
        </pc:sldMkLst>
        <pc:spChg chg="mod">
          <ac:chgData name="Aryan Raj" userId="39b3495107452027" providerId="LiveId" clId="{5E451200-06E9-4F2A-963C-334A4E9C63FD}" dt="2025-09-24T17:15:16.027" v="252" actId="1076"/>
          <ac:spMkLst>
            <pc:docMk/>
            <pc:sldMk cId="1100027531" sldId="263"/>
            <ac:spMk id="2" creationId="{794EE340-6137-3B0E-7579-51DEDE030F91}"/>
          </ac:spMkLst>
        </pc:spChg>
        <pc:spChg chg="mod">
          <ac:chgData name="Aryan Raj" userId="39b3495107452027" providerId="LiveId" clId="{5E451200-06E9-4F2A-963C-334A4E9C63FD}" dt="2025-09-24T17:15:21.349" v="254" actId="14100"/>
          <ac:spMkLst>
            <pc:docMk/>
            <pc:sldMk cId="1100027531" sldId="263"/>
            <ac:spMk id="4" creationId="{D4CAE016-4B4C-E948-1268-3C43A75A00A9}"/>
          </ac:spMkLst>
        </pc:spChg>
        <pc:spChg chg="add">
          <ac:chgData name="Aryan Raj" userId="39b3495107452027" providerId="LiveId" clId="{5E451200-06E9-4F2A-963C-334A4E9C63FD}" dt="2025-09-24T17:14:56.469" v="250" actId="48537"/>
          <ac:spMkLst>
            <pc:docMk/>
            <pc:sldMk cId="1100027531" sldId="263"/>
            <ac:spMk id="10" creationId="{A4798C7F-C8CA-4799-BF37-3AB4642CDB66}"/>
          </ac:spMkLst>
        </pc:spChg>
        <pc:spChg chg="add">
          <ac:chgData name="Aryan Raj" userId="39b3495107452027" providerId="LiveId" clId="{5E451200-06E9-4F2A-963C-334A4E9C63FD}" dt="2025-09-24T17:14:56.469" v="250" actId="48537"/>
          <ac:spMkLst>
            <pc:docMk/>
            <pc:sldMk cId="1100027531" sldId="263"/>
            <ac:spMk id="43" creationId="{216BB147-20D5-4D93-BDA5-1BC614D6A4B2}"/>
          </ac:spMkLst>
        </pc:spChg>
        <pc:spChg chg="add">
          <ac:chgData name="Aryan Raj" userId="39b3495107452027" providerId="LiveId" clId="{5E451200-06E9-4F2A-963C-334A4E9C63FD}" dt="2025-09-24T17:14:56.469" v="250" actId="48537"/>
          <ac:spMkLst>
            <pc:docMk/>
            <pc:sldMk cId="1100027531" sldId="263"/>
            <ac:spMk id="45" creationId="{0A253F60-DE40-4508-A37A-61331DF1DD5D}"/>
          </ac:spMkLst>
        </pc:spChg>
        <pc:spChg chg="add">
          <ac:chgData name="Aryan Raj" userId="39b3495107452027" providerId="LiveId" clId="{5E451200-06E9-4F2A-963C-334A4E9C63FD}" dt="2025-09-24T17:14:56.469" v="250" actId="48537"/>
          <ac:spMkLst>
            <pc:docMk/>
            <pc:sldMk cId="1100027531" sldId="263"/>
            <ac:spMk id="47" creationId="{9A0D6220-3DFE-4182-9152-9135493A6BDA}"/>
          </ac:spMkLst>
        </pc:spChg>
        <pc:spChg chg="add">
          <ac:chgData name="Aryan Raj" userId="39b3495107452027" providerId="LiveId" clId="{5E451200-06E9-4F2A-963C-334A4E9C63FD}" dt="2025-09-24T17:14:56.469" v="250" actId="48537"/>
          <ac:spMkLst>
            <pc:docMk/>
            <pc:sldMk cId="1100027531" sldId="263"/>
            <ac:spMk id="80" creationId="{1C582B07-D0F0-4B6B-A5D9-D2F192CB3A4E}"/>
          </ac:spMkLst>
        </pc:spChg>
        <pc:spChg chg="add">
          <ac:chgData name="Aryan Raj" userId="39b3495107452027" providerId="LiveId" clId="{5E451200-06E9-4F2A-963C-334A4E9C63FD}" dt="2025-09-24T17:14:56.469" v="250" actId="48537"/>
          <ac:spMkLst>
            <pc:docMk/>
            <pc:sldMk cId="1100027531" sldId="263"/>
            <ac:spMk id="82" creationId="{B205CA4C-4876-4E28-97E0-1162D662A29A}"/>
          </ac:spMkLst>
        </pc:spChg>
        <pc:spChg chg="add">
          <ac:chgData name="Aryan Raj" userId="39b3495107452027" providerId="LiveId" clId="{5E451200-06E9-4F2A-963C-334A4E9C63FD}" dt="2025-09-24T17:14:56.469" v="250" actId="48537"/>
          <ac:spMkLst>
            <pc:docMk/>
            <pc:sldMk cId="1100027531" sldId="263"/>
            <ac:spMk id="84" creationId="{2E08B368-A2A8-4357-B416-37C258EFEE08}"/>
          </ac:spMkLst>
        </pc:spChg>
        <pc:spChg chg="add">
          <ac:chgData name="Aryan Raj" userId="39b3495107452027" providerId="LiveId" clId="{5E451200-06E9-4F2A-963C-334A4E9C63FD}" dt="2025-09-24T17:14:56.469" v="250" actId="48537"/>
          <ac:spMkLst>
            <pc:docMk/>
            <pc:sldMk cId="1100027531" sldId="263"/>
            <ac:spMk id="86" creationId="{A890253F-325A-4AC7-AF5F-06FB890E8F0E}"/>
          </ac:spMkLst>
        </pc:spChg>
      </pc:sldChg>
      <pc:sldChg chg="addSp modSp add mod modTransition setBg">
        <pc:chgData name="Aryan Raj" userId="39b3495107452027" providerId="LiveId" clId="{5E451200-06E9-4F2A-963C-334A4E9C63FD}" dt="2025-09-24T17:17:18.772" v="259" actId="14100"/>
        <pc:sldMkLst>
          <pc:docMk/>
          <pc:sldMk cId="2361181939" sldId="264"/>
        </pc:sldMkLst>
        <pc:spChg chg="mod">
          <ac:chgData name="Aryan Raj" userId="39b3495107452027" providerId="LiveId" clId="{5E451200-06E9-4F2A-963C-334A4E9C63FD}" dt="2025-09-24T17:16:06.534" v="256" actId="48537"/>
          <ac:spMkLst>
            <pc:docMk/>
            <pc:sldMk cId="2361181939" sldId="264"/>
            <ac:spMk id="2" creationId="{0F82C6A9-D174-BDA7-F334-977FE8C412D5}"/>
          </ac:spMkLst>
        </pc:spChg>
        <pc:spChg chg="mod">
          <ac:chgData name="Aryan Raj" userId="39b3495107452027" providerId="LiveId" clId="{5E451200-06E9-4F2A-963C-334A4E9C63FD}" dt="2025-09-24T17:17:18.772" v="259" actId="14100"/>
          <ac:spMkLst>
            <pc:docMk/>
            <pc:sldMk cId="2361181939" sldId="264"/>
            <ac:spMk id="4" creationId="{C6693AE7-F26E-1EEA-C8E2-1B6E745898CA}"/>
          </ac:spMkLst>
        </pc:spChg>
        <pc:spChg chg="add">
          <ac:chgData name="Aryan Raj" userId="39b3495107452027" providerId="LiveId" clId="{5E451200-06E9-4F2A-963C-334A4E9C63FD}" dt="2025-09-24T17:16:06.534" v="256" actId="48537"/>
          <ac:spMkLst>
            <pc:docMk/>
            <pc:sldMk cId="2361181939" sldId="264"/>
            <ac:spMk id="10" creationId="{A4798C7F-C8CA-4799-BF37-3AB4642CDB66}"/>
          </ac:spMkLst>
        </pc:spChg>
        <pc:spChg chg="add">
          <ac:chgData name="Aryan Raj" userId="39b3495107452027" providerId="LiveId" clId="{5E451200-06E9-4F2A-963C-334A4E9C63FD}" dt="2025-09-24T17:16:06.534" v="256" actId="48537"/>
          <ac:spMkLst>
            <pc:docMk/>
            <pc:sldMk cId="2361181939" sldId="264"/>
            <ac:spMk id="43" creationId="{216BB147-20D5-4D93-BDA5-1BC614D6A4B2}"/>
          </ac:spMkLst>
        </pc:spChg>
        <pc:spChg chg="add">
          <ac:chgData name="Aryan Raj" userId="39b3495107452027" providerId="LiveId" clId="{5E451200-06E9-4F2A-963C-334A4E9C63FD}" dt="2025-09-24T17:16:06.534" v="256" actId="48537"/>
          <ac:spMkLst>
            <pc:docMk/>
            <pc:sldMk cId="2361181939" sldId="264"/>
            <ac:spMk id="45" creationId="{0A253F60-DE40-4508-A37A-61331DF1DD5D}"/>
          </ac:spMkLst>
        </pc:spChg>
        <pc:spChg chg="add">
          <ac:chgData name="Aryan Raj" userId="39b3495107452027" providerId="LiveId" clId="{5E451200-06E9-4F2A-963C-334A4E9C63FD}" dt="2025-09-24T17:16:06.534" v="256" actId="48537"/>
          <ac:spMkLst>
            <pc:docMk/>
            <pc:sldMk cId="2361181939" sldId="264"/>
            <ac:spMk id="47" creationId="{9A0D6220-3DFE-4182-9152-9135493A6BDA}"/>
          </ac:spMkLst>
        </pc:spChg>
        <pc:spChg chg="add">
          <ac:chgData name="Aryan Raj" userId="39b3495107452027" providerId="LiveId" clId="{5E451200-06E9-4F2A-963C-334A4E9C63FD}" dt="2025-09-24T17:16:06.534" v="256" actId="48537"/>
          <ac:spMkLst>
            <pc:docMk/>
            <pc:sldMk cId="2361181939" sldId="264"/>
            <ac:spMk id="80" creationId="{1C582B07-D0F0-4B6B-A5D9-D2F192CB3A4E}"/>
          </ac:spMkLst>
        </pc:spChg>
        <pc:spChg chg="add">
          <ac:chgData name="Aryan Raj" userId="39b3495107452027" providerId="LiveId" clId="{5E451200-06E9-4F2A-963C-334A4E9C63FD}" dt="2025-09-24T17:16:06.534" v="256" actId="48537"/>
          <ac:spMkLst>
            <pc:docMk/>
            <pc:sldMk cId="2361181939" sldId="264"/>
            <ac:spMk id="82" creationId="{5839FC30-63C9-4643-98EF-7B1C31BE3906}"/>
          </ac:spMkLst>
        </pc:spChg>
        <pc:spChg chg="add">
          <ac:chgData name="Aryan Raj" userId="39b3495107452027" providerId="LiveId" clId="{5E451200-06E9-4F2A-963C-334A4E9C63FD}" dt="2025-09-24T17:16:06.534" v="256" actId="48537"/>
          <ac:spMkLst>
            <pc:docMk/>
            <pc:sldMk cId="2361181939" sldId="264"/>
            <ac:spMk id="84" creationId="{2B76B338-5C91-48AF-BFFC-93C8AAD6D5C4}"/>
          </ac:spMkLst>
        </pc:spChg>
        <pc:spChg chg="add">
          <ac:chgData name="Aryan Raj" userId="39b3495107452027" providerId="LiveId" clId="{5E451200-06E9-4F2A-963C-334A4E9C63FD}" dt="2025-09-24T17:16:06.534" v="256" actId="48537"/>
          <ac:spMkLst>
            <pc:docMk/>
            <pc:sldMk cId="2361181939" sldId="264"/>
            <ac:spMk id="86" creationId="{07FE80B3-9970-48B3-8883-81ED2FE4A3FB}"/>
          </ac:spMkLst>
        </pc:spChg>
      </pc:sldChg>
      <pc:sldChg chg="addSp delSp modSp new mod setBg">
        <pc:chgData name="Aryan Raj" userId="39b3495107452027" providerId="LiveId" clId="{5E451200-06E9-4F2A-963C-334A4E9C63FD}" dt="2025-09-24T17:18:36.015" v="274" actId="1076"/>
        <pc:sldMkLst>
          <pc:docMk/>
          <pc:sldMk cId="1466215270" sldId="265"/>
        </pc:sldMkLst>
        <pc:spChg chg="mod">
          <ac:chgData name="Aryan Raj" userId="39b3495107452027" providerId="LiveId" clId="{5E451200-06E9-4F2A-963C-334A4E9C63FD}" dt="2025-09-24T17:18:36.015" v="274" actId="1076"/>
          <ac:spMkLst>
            <pc:docMk/>
            <pc:sldMk cId="1466215270" sldId="265"/>
            <ac:spMk id="2" creationId="{F156A9FB-48CE-150E-652D-2EF4DF194792}"/>
          </ac:spMkLst>
        </pc:spChg>
        <pc:spChg chg="add">
          <ac:chgData name="Aryan Raj" userId="39b3495107452027" providerId="LiveId" clId="{5E451200-06E9-4F2A-963C-334A4E9C63FD}" dt="2025-09-24T17:18:12.053" v="272" actId="26606"/>
          <ac:spMkLst>
            <pc:docMk/>
            <pc:sldMk cId="1466215270" sldId="265"/>
            <ac:spMk id="7" creationId="{A4798C7F-C8CA-4799-BF37-3AB4642CDB66}"/>
          </ac:spMkLst>
        </pc:spChg>
        <pc:spChg chg="add">
          <ac:chgData name="Aryan Raj" userId="39b3495107452027" providerId="LiveId" clId="{5E451200-06E9-4F2A-963C-334A4E9C63FD}" dt="2025-09-24T17:18:12.053" v="272" actId="26606"/>
          <ac:spMkLst>
            <pc:docMk/>
            <pc:sldMk cId="1466215270" sldId="265"/>
            <ac:spMk id="40" creationId="{216BB147-20D5-4D93-BDA5-1BC614D6A4B2}"/>
          </ac:spMkLst>
        </pc:spChg>
        <pc:spChg chg="add">
          <ac:chgData name="Aryan Raj" userId="39b3495107452027" providerId="LiveId" clId="{5E451200-06E9-4F2A-963C-334A4E9C63FD}" dt="2025-09-24T17:18:12.053" v="272" actId="26606"/>
          <ac:spMkLst>
            <pc:docMk/>
            <pc:sldMk cId="1466215270" sldId="265"/>
            <ac:spMk id="42" creationId="{0A253F60-DE40-4508-A37A-61331DF1DD5D}"/>
          </ac:spMkLst>
        </pc:spChg>
        <pc:spChg chg="add">
          <ac:chgData name="Aryan Raj" userId="39b3495107452027" providerId="LiveId" clId="{5E451200-06E9-4F2A-963C-334A4E9C63FD}" dt="2025-09-24T17:18:12.053" v="272" actId="26606"/>
          <ac:spMkLst>
            <pc:docMk/>
            <pc:sldMk cId="1466215270" sldId="265"/>
            <ac:spMk id="106" creationId="{BA6285CA-6AFA-4F27-AFB5-1B32CDE09B1A}"/>
          </ac:spMkLst>
        </pc:spChg>
        <pc:spChg chg="add">
          <ac:chgData name="Aryan Raj" userId="39b3495107452027" providerId="LiveId" clId="{5E451200-06E9-4F2A-963C-334A4E9C63FD}" dt="2025-09-24T17:18:12.053" v="272" actId="26606"/>
          <ac:spMkLst>
            <pc:docMk/>
            <pc:sldMk cId="1466215270" sldId="265"/>
            <ac:spMk id="108" creationId="{39E1977A-884A-4AAF-87EA-58A265660E1E}"/>
          </ac:spMkLst>
        </pc:spChg>
        <pc:spChg chg="add">
          <ac:chgData name="Aryan Raj" userId="39b3495107452027" providerId="LiveId" clId="{5E451200-06E9-4F2A-963C-334A4E9C63FD}" dt="2025-09-24T17:18:12.053" v="272" actId="26606"/>
          <ac:spMkLst>
            <pc:docMk/>
            <pc:sldMk cId="1466215270" sldId="265"/>
            <ac:spMk id="110" creationId="{FAD45405-D2A4-4FD5-905C-3EC7902D5A59}"/>
          </ac:spMkLst>
        </pc:spChg>
        <pc:spChg chg="add">
          <ac:chgData name="Aryan Raj" userId="39b3495107452027" providerId="LiveId" clId="{5E451200-06E9-4F2A-963C-334A4E9C63FD}" dt="2025-09-24T17:18:12.053" v="272" actId="26606"/>
          <ac:spMkLst>
            <pc:docMk/>
            <pc:sldMk cId="1466215270" sldId="265"/>
            <ac:spMk id="112" creationId="{DC2EB0AE-8020-468E-A6FE-E44AC43663A5}"/>
          </ac:spMkLst>
        </pc:spChg>
        <pc:spChg chg="add">
          <ac:chgData name="Aryan Raj" userId="39b3495107452027" providerId="LiveId" clId="{5E451200-06E9-4F2A-963C-334A4E9C63FD}" dt="2025-09-24T17:18:12.053" v="272" actId="26606"/>
          <ac:spMkLst>
            <pc:docMk/>
            <pc:sldMk cId="1466215270" sldId="265"/>
            <ac:spMk id="114" creationId="{85A9662C-1F8F-45C3-99EB-B86256F4B5EC}"/>
          </ac:spMkLst>
        </pc:spChg>
        <pc:grpChg chg="add">
          <ac:chgData name="Aryan Raj" userId="39b3495107452027" providerId="LiveId" clId="{5E451200-06E9-4F2A-963C-334A4E9C63FD}" dt="2025-09-24T17:18:12.053" v="272" actId="26606"/>
          <ac:grpSpMkLst>
            <pc:docMk/>
            <pc:sldMk cId="1466215270" sldId="265"/>
            <ac:grpSpMk id="9" creationId="{87F0794B-55D3-4D2D-BDE7-4688ED321E42}"/>
          </ac:grpSpMkLst>
        </pc:grpChg>
      </pc:sldChg>
      <pc:sldMasterChg chg="add del addSldLayout delSldLayout">
        <pc:chgData name="Aryan Raj" userId="39b3495107452027" providerId="LiveId" clId="{5E451200-06E9-4F2A-963C-334A4E9C63FD}" dt="2025-09-24T16:53:46.133" v="43" actId="26606"/>
        <pc:sldMasterMkLst>
          <pc:docMk/>
          <pc:sldMasterMk cId="0" sldId="2147483648"/>
        </pc:sldMasterMkLst>
        <pc:sldLayoutChg chg="add del">
          <pc:chgData name="Aryan Raj" userId="39b3495107452027" providerId="LiveId" clId="{5E451200-06E9-4F2A-963C-334A4E9C63FD}" dt="2025-09-24T16:53:46.133" v="43" actId="26606"/>
          <pc:sldLayoutMkLst>
            <pc:docMk/>
            <pc:sldMasterMk cId="0" sldId="2147483648"/>
            <pc:sldLayoutMk cId="0" sldId="2147483649"/>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0"/>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1"/>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2"/>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3"/>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4"/>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5"/>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6"/>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7"/>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8"/>
          </pc:sldLayoutMkLst>
        </pc:sldLayoutChg>
        <pc:sldLayoutChg chg="add del">
          <pc:chgData name="Aryan Raj" userId="39b3495107452027" providerId="LiveId" clId="{5E451200-06E9-4F2A-963C-334A4E9C63FD}" dt="2025-09-24T16:53:46.133" v="43" actId="26606"/>
          <pc:sldLayoutMkLst>
            <pc:docMk/>
            <pc:sldMasterMk cId="0" sldId="2147483648"/>
            <pc:sldLayoutMk cId="0" sldId="2147483659"/>
          </pc:sldLayoutMkLst>
        </pc:sldLayoutChg>
      </pc:sldMasterChg>
      <pc:sldMasterChg chg="add del replId addSldLayout delSldLayout">
        <pc:chgData name="Aryan Raj" userId="39b3495107452027" providerId="LiveId" clId="{5E451200-06E9-4F2A-963C-334A4E9C63FD}" dt="2025-09-24T16:53:42.589" v="38" actId="26606"/>
        <pc:sldMasterMkLst>
          <pc:docMk/>
          <pc:sldMasterMk cId="1561791020" sldId="2147483660"/>
        </pc:sldMasterMkLst>
        <pc:sldLayoutChg chg="add del">
          <pc:chgData name="Aryan Raj" userId="39b3495107452027" providerId="LiveId" clId="{5E451200-06E9-4F2A-963C-334A4E9C63FD}" dt="2025-09-24T16:53:42.589" v="38" actId="26606"/>
          <pc:sldLayoutMkLst>
            <pc:docMk/>
            <pc:sldMasterMk cId="1561791020" sldId="2147483660"/>
            <pc:sldLayoutMk cId="2208520380" sldId="2147483661"/>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1953342398" sldId="2147483662"/>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84147194" sldId="2147483663"/>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739546806" sldId="2147483664"/>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184894881" sldId="2147483665"/>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4184256025" sldId="2147483666"/>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1389987592" sldId="2147483667"/>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2383858508" sldId="2147483668"/>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2817595639" sldId="2147483669"/>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2353523930" sldId="2147483670"/>
          </pc:sldLayoutMkLst>
        </pc:sldLayoutChg>
        <pc:sldLayoutChg chg="add del replId">
          <pc:chgData name="Aryan Raj" userId="39b3495107452027" providerId="LiveId" clId="{5E451200-06E9-4F2A-963C-334A4E9C63FD}" dt="2025-09-24T16:53:42.589" v="38" actId="26606"/>
          <pc:sldLayoutMkLst>
            <pc:docMk/>
            <pc:sldMasterMk cId="1561791020" sldId="2147483660"/>
            <pc:sldLayoutMk cId="458647486" sldId="2147483671"/>
          </pc:sldLayoutMkLst>
        </pc:sldLayoutChg>
      </pc:sldMasterChg>
      <pc:sldMasterChg chg="add del addSldLayout delSldLayout">
        <pc:chgData name="Aryan Raj" userId="39b3495107452027" providerId="LiveId" clId="{5E451200-06E9-4F2A-963C-334A4E9C63FD}" dt="2025-09-24T16:54:56.520" v="45" actId="26606"/>
        <pc:sldMasterMkLst>
          <pc:docMk/>
          <pc:sldMasterMk cId="348262358" sldId="2147483712"/>
        </pc:sldMasterMkLst>
        <pc:sldLayoutChg chg="add del">
          <pc:chgData name="Aryan Raj" userId="39b3495107452027" providerId="LiveId" clId="{5E451200-06E9-4F2A-963C-334A4E9C63FD}" dt="2025-09-24T16:54:56.520" v="45" actId="26606"/>
          <pc:sldLayoutMkLst>
            <pc:docMk/>
            <pc:sldMasterMk cId="348262358" sldId="2147483712"/>
            <pc:sldLayoutMk cId="3086018641" sldId="2147483701"/>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2911039290" sldId="2147483702"/>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757452557" sldId="2147483703"/>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3146539638" sldId="2147483704"/>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3415494485" sldId="2147483705"/>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4129602374" sldId="2147483706"/>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1367068377" sldId="2147483707"/>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3884601517" sldId="2147483708"/>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909949156" sldId="2147483709"/>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1178330437" sldId="2147483710"/>
          </pc:sldLayoutMkLst>
        </pc:sldLayoutChg>
        <pc:sldLayoutChg chg="add del">
          <pc:chgData name="Aryan Raj" userId="39b3495107452027" providerId="LiveId" clId="{5E451200-06E9-4F2A-963C-334A4E9C63FD}" dt="2025-09-24T16:54:56.520" v="45" actId="26606"/>
          <pc:sldLayoutMkLst>
            <pc:docMk/>
            <pc:sldMasterMk cId="348262358" sldId="2147483712"/>
            <pc:sldLayoutMk cId="3723196399" sldId="2147483711"/>
          </pc:sldLayoutMkLst>
        </pc:sldLayoutChg>
      </pc:sldMasterChg>
      <pc:sldMasterChg chg="add del addSldLayout delSldLayout">
        <pc:chgData name="Aryan Raj" userId="39b3495107452027" providerId="LiveId" clId="{5E451200-06E9-4F2A-963C-334A4E9C63FD}" dt="2025-09-24T16:53:46.054" v="42" actId="26606"/>
        <pc:sldMasterMkLst>
          <pc:docMk/>
          <pc:sldMasterMk cId="212156152" sldId="2147483725"/>
        </pc:sldMasterMkLst>
        <pc:sldLayoutChg chg="add del">
          <pc:chgData name="Aryan Raj" userId="39b3495107452027" providerId="LiveId" clId="{5E451200-06E9-4F2A-963C-334A4E9C63FD}" dt="2025-09-24T16:53:46.054" v="42" actId="26606"/>
          <pc:sldLayoutMkLst>
            <pc:docMk/>
            <pc:sldMasterMk cId="212156152" sldId="2147483725"/>
            <pc:sldLayoutMk cId="1203042930" sldId="2147483714"/>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2556195598" sldId="2147483715"/>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3524495742" sldId="2147483716"/>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2370805257" sldId="2147483717"/>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4241651183" sldId="2147483718"/>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1707641989" sldId="2147483719"/>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721829678" sldId="2147483720"/>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439181848" sldId="2147483721"/>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3596725286" sldId="2147483722"/>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6033983" sldId="2147483723"/>
          </pc:sldLayoutMkLst>
        </pc:sldLayoutChg>
        <pc:sldLayoutChg chg="add del">
          <pc:chgData name="Aryan Raj" userId="39b3495107452027" providerId="LiveId" clId="{5E451200-06E9-4F2A-963C-334A4E9C63FD}" dt="2025-09-24T16:53:46.054" v="42" actId="26606"/>
          <pc:sldLayoutMkLst>
            <pc:docMk/>
            <pc:sldMasterMk cId="212156152" sldId="2147483725"/>
            <pc:sldLayoutMk cId="2756337926" sldId="2147483724"/>
          </pc:sldLayoutMkLst>
        </pc:sldLayoutChg>
      </pc:sldMasterChg>
      <pc:sldMasterChg chg="add addSldLayout">
        <pc:chgData name="Aryan Raj" userId="39b3495107452027" providerId="LiveId" clId="{5E451200-06E9-4F2A-963C-334A4E9C63FD}" dt="2025-09-24T16:54:56.520" v="45" actId="26606"/>
        <pc:sldMasterMkLst>
          <pc:docMk/>
          <pc:sldMasterMk cId="1238563522" sldId="2147483814"/>
        </pc:sldMasterMkLst>
        <pc:sldLayoutChg chg="add">
          <pc:chgData name="Aryan Raj" userId="39b3495107452027" providerId="LiveId" clId="{5E451200-06E9-4F2A-963C-334A4E9C63FD}" dt="2025-09-24T16:54:56.520" v="45" actId="26606"/>
          <pc:sldLayoutMkLst>
            <pc:docMk/>
            <pc:sldMasterMk cId="1238563522" sldId="2147483814"/>
            <pc:sldLayoutMk cId="4127367917" sldId="2147483803"/>
          </pc:sldLayoutMkLst>
        </pc:sldLayoutChg>
        <pc:sldLayoutChg chg="add">
          <pc:chgData name="Aryan Raj" userId="39b3495107452027" providerId="LiveId" clId="{5E451200-06E9-4F2A-963C-334A4E9C63FD}" dt="2025-09-24T16:54:56.520" v="45" actId="26606"/>
          <pc:sldLayoutMkLst>
            <pc:docMk/>
            <pc:sldMasterMk cId="1238563522" sldId="2147483814"/>
            <pc:sldLayoutMk cId="749472747" sldId="2147483804"/>
          </pc:sldLayoutMkLst>
        </pc:sldLayoutChg>
        <pc:sldLayoutChg chg="add">
          <pc:chgData name="Aryan Raj" userId="39b3495107452027" providerId="LiveId" clId="{5E451200-06E9-4F2A-963C-334A4E9C63FD}" dt="2025-09-24T16:54:56.520" v="45" actId="26606"/>
          <pc:sldLayoutMkLst>
            <pc:docMk/>
            <pc:sldMasterMk cId="1238563522" sldId="2147483814"/>
            <pc:sldLayoutMk cId="3614323006" sldId="2147483805"/>
          </pc:sldLayoutMkLst>
        </pc:sldLayoutChg>
        <pc:sldLayoutChg chg="add">
          <pc:chgData name="Aryan Raj" userId="39b3495107452027" providerId="LiveId" clId="{5E451200-06E9-4F2A-963C-334A4E9C63FD}" dt="2025-09-24T16:54:56.520" v="45" actId="26606"/>
          <pc:sldLayoutMkLst>
            <pc:docMk/>
            <pc:sldMasterMk cId="1238563522" sldId="2147483814"/>
            <pc:sldLayoutMk cId="38541061" sldId="2147483806"/>
          </pc:sldLayoutMkLst>
        </pc:sldLayoutChg>
        <pc:sldLayoutChg chg="add">
          <pc:chgData name="Aryan Raj" userId="39b3495107452027" providerId="LiveId" clId="{5E451200-06E9-4F2A-963C-334A4E9C63FD}" dt="2025-09-24T16:54:56.520" v="45" actId="26606"/>
          <pc:sldLayoutMkLst>
            <pc:docMk/>
            <pc:sldMasterMk cId="1238563522" sldId="2147483814"/>
            <pc:sldLayoutMk cId="1989845068" sldId="2147483807"/>
          </pc:sldLayoutMkLst>
        </pc:sldLayoutChg>
        <pc:sldLayoutChg chg="add">
          <pc:chgData name="Aryan Raj" userId="39b3495107452027" providerId="LiveId" clId="{5E451200-06E9-4F2A-963C-334A4E9C63FD}" dt="2025-09-24T16:54:56.520" v="45" actId="26606"/>
          <pc:sldLayoutMkLst>
            <pc:docMk/>
            <pc:sldMasterMk cId="1238563522" sldId="2147483814"/>
            <pc:sldLayoutMk cId="1844078893" sldId="2147483808"/>
          </pc:sldLayoutMkLst>
        </pc:sldLayoutChg>
        <pc:sldLayoutChg chg="add">
          <pc:chgData name="Aryan Raj" userId="39b3495107452027" providerId="LiveId" clId="{5E451200-06E9-4F2A-963C-334A4E9C63FD}" dt="2025-09-24T16:54:56.520" v="45" actId="26606"/>
          <pc:sldLayoutMkLst>
            <pc:docMk/>
            <pc:sldMasterMk cId="1238563522" sldId="2147483814"/>
            <pc:sldLayoutMk cId="1731343998" sldId="2147483809"/>
          </pc:sldLayoutMkLst>
        </pc:sldLayoutChg>
        <pc:sldLayoutChg chg="add">
          <pc:chgData name="Aryan Raj" userId="39b3495107452027" providerId="LiveId" clId="{5E451200-06E9-4F2A-963C-334A4E9C63FD}" dt="2025-09-24T16:54:56.520" v="45" actId="26606"/>
          <pc:sldLayoutMkLst>
            <pc:docMk/>
            <pc:sldMasterMk cId="1238563522" sldId="2147483814"/>
            <pc:sldLayoutMk cId="3278809365" sldId="2147483810"/>
          </pc:sldLayoutMkLst>
        </pc:sldLayoutChg>
        <pc:sldLayoutChg chg="add">
          <pc:chgData name="Aryan Raj" userId="39b3495107452027" providerId="LiveId" clId="{5E451200-06E9-4F2A-963C-334A4E9C63FD}" dt="2025-09-24T16:54:56.520" v="45" actId="26606"/>
          <pc:sldLayoutMkLst>
            <pc:docMk/>
            <pc:sldMasterMk cId="1238563522" sldId="2147483814"/>
            <pc:sldLayoutMk cId="1873176440" sldId="2147483811"/>
          </pc:sldLayoutMkLst>
        </pc:sldLayoutChg>
        <pc:sldLayoutChg chg="add">
          <pc:chgData name="Aryan Raj" userId="39b3495107452027" providerId="LiveId" clId="{5E451200-06E9-4F2A-963C-334A4E9C63FD}" dt="2025-09-24T16:54:56.520" v="45" actId="26606"/>
          <pc:sldLayoutMkLst>
            <pc:docMk/>
            <pc:sldMasterMk cId="1238563522" sldId="2147483814"/>
            <pc:sldLayoutMk cId="2650216075" sldId="2147483812"/>
          </pc:sldLayoutMkLst>
        </pc:sldLayoutChg>
        <pc:sldLayoutChg chg="add">
          <pc:chgData name="Aryan Raj" userId="39b3495107452027" providerId="LiveId" clId="{5E451200-06E9-4F2A-963C-334A4E9C63FD}" dt="2025-09-24T16:54:56.520" v="45" actId="26606"/>
          <pc:sldLayoutMkLst>
            <pc:docMk/>
            <pc:sldMasterMk cId="1238563522" sldId="2147483814"/>
            <pc:sldLayoutMk cId="1545422510" sldId="2147483813"/>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E96D51-A50E-4630-A1C0-42F276954C4E}"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98004C42-1111-4D7A-BAE5-6924AFEE4ADF}">
      <dgm:prSet/>
      <dgm:spPr/>
      <dgm:t>
        <a:bodyPr/>
        <a:lstStyle/>
        <a:p>
          <a:r>
            <a:rPr lang="en-US"/>
            <a:t>The Problem: In the digital age, misinformation and "fake news" spread rapidly through social media and online platforms. It is increasingly difficult for the average person to distinguish between credible journalism and fabricated content.</a:t>
          </a:r>
        </a:p>
      </dgm:t>
    </dgm:pt>
    <dgm:pt modelId="{0C58448D-04F4-4E9B-AA76-0F36B83D2589}" type="parTrans" cxnId="{B41FCC18-CD03-4BD3-A901-F6467618AE34}">
      <dgm:prSet/>
      <dgm:spPr/>
      <dgm:t>
        <a:bodyPr/>
        <a:lstStyle/>
        <a:p>
          <a:endParaRPr lang="en-US"/>
        </a:p>
      </dgm:t>
    </dgm:pt>
    <dgm:pt modelId="{18218AB4-7374-4988-9BDF-714D034E2F29}" type="sibTrans" cxnId="{B41FCC18-CD03-4BD3-A901-F6467618AE34}">
      <dgm:prSet/>
      <dgm:spPr/>
      <dgm:t>
        <a:bodyPr/>
        <a:lstStyle/>
        <a:p>
          <a:endParaRPr lang="en-US"/>
        </a:p>
      </dgm:t>
    </dgm:pt>
    <dgm:pt modelId="{9D74F31C-2208-4445-8137-D0093B6AE6FC}">
      <dgm:prSet/>
      <dgm:spPr/>
      <dgm:t>
        <a:bodyPr/>
        <a:lstStyle/>
        <a:p>
          <a:r>
            <a:rPr lang="en-US"/>
            <a:t>The Impact: This erosion of trust can influence public opinion, affect democratic processes, and cause social harm.</a:t>
          </a:r>
        </a:p>
      </dgm:t>
    </dgm:pt>
    <dgm:pt modelId="{4890A0E6-AA68-423B-AE24-5EFF04CC83EA}" type="parTrans" cxnId="{A23473F4-D4F6-435A-9D99-57498A235DA4}">
      <dgm:prSet/>
      <dgm:spPr/>
      <dgm:t>
        <a:bodyPr/>
        <a:lstStyle/>
        <a:p>
          <a:endParaRPr lang="en-US"/>
        </a:p>
      </dgm:t>
    </dgm:pt>
    <dgm:pt modelId="{91BC83DF-1CEA-45FB-A768-793A1D495223}" type="sibTrans" cxnId="{A23473F4-D4F6-435A-9D99-57498A235DA4}">
      <dgm:prSet/>
      <dgm:spPr/>
      <dgm:t>
        <a:bodyPr/>
        <a:lstStyle/>
        <a:p>
          <a:endParaRPr lang="en-US"/>
        </a:p>
      </dgm:t>
    </dgm:pt>
    <dgm:pt modelId="{C03F9036-3C16-4F6B-A589-9873D9319D90}">
      <dgm:prSet/>
      <dgm:spPr/>
      <dgm:t>
        <a:bodyPr/>
        <a:lstStyle/>
        <a:p>
          <a:r>
            <a:rPr lang="en-US"/>
            <a:t>The Goal: To develop a simple, accessible tool that leverages Machine Learning to provide an instant authenticity check on news articles.</a:t>
          </a:r>
        </a:p>
      </dgm:t>
    </dgm:pt>
    <dgm:pt modelId="{2CC6386E-3640-4BE4-9915-7611D8C67244}" type="parTrans" cxnId="{479A108B-2DA7-4928-9928-A9BA0867249D}">
      <dgm:prSet/>
      <dgm:spPr/>
      <dgm:t>
        <a:bodyPr/>
        <a:lstStyle/>
        <a:p>
          <a:endParaRPr lang="en-US"/>
        </a:p>
      </dgm:t>
    </dgm:pt>
    <dgm:pt modelId="{F09F7FCA-AD02-4080-8B0A-CD381C72864D}" type="sibTrans" cxnId="{479A108B-2DA7-4928-9928-A9BA0867249D}">
      <dgm:prSet/>
      <dgm:spPr/>
      <dgm:t>
        <a:bodyPr/>
        <a:lstStyle/>
        <a:p>
          <a:endParaRPr lang="en-US"/>
        </a:p>
      </dgm:t>
    </dgm:pt>
    <dgm:pt modelId="{F3D8E893-7A62-4DFB-A55B-03C3BA68C918}" type="pres">
      <dgm:prSet presAssocID="{5EE96D51-A50E-4630-A1C0-42F276954C4E}" presName="Name0" presStyleCnt="0">
        <dgm:presLayoutVars>
          <dgm:dir/>
          <dgm:animLvl val="lvl"/>
          <dgm:resizeHandles val="exact"/>
        </dgm:presLayoutVars>
      </dgm:prSet>
      <dgm:spPr/>
    </dgm:pt>
    <dgm:pt modelId="{6B06B54D-7CC3-4E1C-A533-E192733A6346}" type="pres">
      <dgm:prSet presAssocID="{C03F9036-3C16-4F6B-A589-9873D9319D90}" presName="boxAndChildren" presStyleCnt="0"/>
      <dgm:spPr/>
    </dgm:pt>
    <dgm:pt modelId="{7BBEBCAA-C4B5-42F7-9036-B8B028D969FE}" type="pres">
      <dgm:prSet presAssocID="{C03F9036-3C16-4F6B-A589-9873D9319D90}" presName="parentTextBox" presStyleLbl="node1" presStyleIdx="0" presStyleCnt="3"/>
      <dgm:spPr/>
    </dgm:pt>
    <dgm:pt modelId="{A88DD1F1-76F4-4E3C-A692-937D755A8E04}" type="pres">
      <dgm:prSet presAssocID="{91BC83DF-1CEA-45FB-A768-793A1D495223}" presName="sp" presStyleCnt="0"/>
      <dgm:spPr/>
    </dgm:pt>
    <dgm:pt modelId="{06CD7633-1E4E-4068-89DB-33927BB6269A}" type="pres">
      <dgm:prSet presAssocID="{9D74F31C-2208-4445-8137-D0093B6AE6FC}" presName="arrowAndChildren" presStyleCnt="0"/>
      <dgm:spPr/>
    </dgm:pt>
    <dgm:pt modelId="{4A5C7AA5-7519-4341-BF85-8AF1C3E1F4CC}" type="pres">
      <dgm:prSet presAssocID="{9D74F31C-2208-4445-8137-D0093B6AE6FC}" presName="parentTextArrow" presStyleLbl="node1" presStyleIdx="1" presStyleCnt="3"/>
      <dgm:spPr/>
    </dgm:pt>
    <dgm:pt modelId="{D5BD5C78-ECF9-4DC6-B282-3C248C76251E}" type="pres">
      <dgm:prSet presAssocID="{18218AB4-7374-4988-9BDF-714D034E2F29}" presName="sp" presStyleCnt="0"/>
      <dgm:spPr/>
    </dgm:pt>
    <dgm:pt modelId="{A05BC43A-3BD1-45B2-B014-8A2188A7A048}" type="pres">
      <dgm:prSet presAssocID="{98004C42-1111-4D7A-BAE5-6924AFEE4ADF}" presName="arrowAndChildren" presStyleCnt="0"/>
      <dgm:spPr/>
    </dgm:pt>
    <dgm:pt modelId="{C61DBACC-3654-4883-86A1-4541DF966056}" type="pres">
      <dgm:prSet presAssocID="{98004C42-1111-4D7A-BAE5-6924AFEE4ADF}" presName="parentTextArrow" presStyleLbl="node1" presStyleIdx="2" presStyleCnt="3"/>
      <dgm:spPr/>
    </dgm:pt>
  </dgm:ptLst>
  <dgm:cxnLst>
    <dgm:cxn modelId="{B41FCC18-CD03-4BD3-A901-F6467618AE34}" srcId="{5EE96D51-A50E-4630-A1C0-42F276954C4E}" destId="{98004C42-1111-4D7A-BAE5-6924AFEE4ADF}" srcOrd="0" destOrd="0" parTransId="{0C58448D-04F4-4E9B-AA76-0F36B83D2589}" sibTransId="{18218AB4-7374-4988-9BDF-714D034E2F29}"/>
    <dgm:cxn modelId="{699DD219-5EDF-43B3-81A4-40208F7188C5}" type="presOf" srcId="{C03F9036-3C16-4F6B-A589-9873D9319D90}" destId="{7BBEBCAA-C4B5-42F7-9036-B8B028D969FE}" srcOrd="0" destOrd="0" presId="urn:microsoft.com/office/officeart/2005/8/layout/process4"/>
    <dgm:cxn modelId="{B2297720-5DAE-46E1-A63F-CEF402A681A8}" type="presOf" srcId="{5EE96D51-A50E-4630-A1C0-42F276954C4E}" destId="{F3D8E893-7A62-4DFB-A55B-03C3BA68C918}" srcOrd="0" destOrd="0" presId="urn:microsoft.com/office/officeart/2005/8/layout/process4"/>
    <dgm:cxn modelId="{854A4D65-1042-45E8-B9EB-193C06DCE808}" type="presOf" srcId="{9D74F31C-2208-4445-8137-D0093B6AE6FC}" destId="{4A5C7AA5-7519-4341-BF85-8AF1C3E1F4CC}" srcOrd="0" destOrd="0" presId="urn:microsoft.com/office/officeart/2005/8/layout/process4"/>
    <dgm:cxn modelId="{479A108B-2DA7-4928-9928-A9BA0867249D}" srcId="{5EE96D51-A50E-4630-A1C0-42F276954C4E}" destId="{C03F9036-3C16-4F6B-A589-9873D9319D90}" srcOrd="2" destOrd="0" parTransId="{2CC6386E-3640-4BE4-9915-7611D8C67244}" sibTransId="{F09F7FCA-AD02-4080-8B0A-CD381C72864D}"/>
    <dgm:cxn modelId="{8C68DBB9-E651-4C40-B13D-A753C643F7EE}" type="presOf" srcId="{98004C42-1111-4D7A-BAE5-6924AFEE4ADF}" destId="{C61DBACC-3654-4883-86A1-4541DF966056}" srcOrd="0" destOrd="0" presId="urn:microsoft.com/office/officeart/2005/8/layout/process4"/>
    <dgm:cxn modelId="{A23473F4-D4F6-435A-9D99-57498A235DA4}" srcId="{5EE96D51-A50E-4630-A1C0-42F276954C4E}" destId="{9D74F31C-2208-4445-8137-D0093B6AE6FC}" srcOrd="1" destOrd="0" parTransId="{4890A0E6-AA68-423B-AE24-5EFF04CC83EA}" sibTransId="{91BC83DF-1CEA-45FB-A768-793A1D495223}"/>
    <dgm:cxn modelId="{12D9BB6D-7C96-40F2-B0D7-896328EF08FB}" type="presParOf" srcId="{F3D8E893-7A62-4DFB-A55B-03C3BA68C918}" destId="{6B06B54D-7CC3-4E1C-A533-E192733A6346}" srcOrd="0" destOrd="0" presId="urn:microsoft.com/office/officeart/2005/8/layout/process4"/>
    <dgm:cxn modelId="{9695939C-C727-4AB1-AFBC-8CF41E44C50F}" type="presParOf" srcId="{6B06B54D-7CC3-4E1C-A533-E192733A6346}" destId="{7BBEBCAA-C4B5-42F7-9036-B8B028D969FE}" srcOrd="0" destOrd="0" presId="urn:microsoft.com/office/officeart/2005/8/layout/process4"/>
    <dgm:cxn modelId="{8BE17F91-9039-4751-A686-103D68407CAB}" type="presParOf" srcId="{F3D8E893-7A62-4DFB-A55B-03C3BA68C918}" destId="{A88DD1F1-76F4-4E3C-A692-937D755A8E04}" srcOrd="1" destOrd="0" presId="urn:microsoft.com/office/officeart/2005/8/layout/process4"/>
    <dgm:cxn modelId="{AA63A667-9D53-40F3-9A35-1E9ED8F54669}" type="presParOf" srcId="{F3D8E893-7A62-4DFB-A55B-03C3BA68C918}" destId="{06CD7633-1E4E-4068-89DB-33927BB6269A}" srcOrd="2" destOrd="0" presId="urn:microsoft.com/office/officeart/2005/8/layout/process4"/>
    <dgm:cxn modelId="{E8453A3F-61AC-448C-9F40-090042A42678}" type="presParOf" srcId="{06CD7633-1E4E-4068-89DB-33927BB6269A}" destId="{4A5C7AA5-7519-4341-BF85-8AF1C3E1F4CC}" srcOrd="0" destOrd="0" presId="urn:microsoft.com/office/officeart/2005/8/layout/process4"/>
    <dgm:cxn modelId="{79F3CE6F-1860-4EA0-A080-6712CD67F6B3}" type="presParOf" srcId="{F3D8E893-7A62-4DFB-A55B-03C3BA68C918}" destId="{D5BD5C78-ECF9-4DC6-B282-3C248C76251E}" srcOrd="3" destOrd="0" presId="urn:microsoft.com/office/officeart/2005/8/layout/process4"/>
    <dgm:cxn modelId="{39D385BA-D798-4D6E-AB6E-8D26FB990FD2}" type="presParOf" srcId="{F3D8E893-7A62-4DFB-A55B-03C3BA68C918}" destId="{A05BC43A-3BD1-45B2-B014-8A2188A7A048}" srcOrd="4" destOrd="0" presId="urn:microsoft.com/office/officeart/2005/8/layout/process4"/>
    <dgm:cxn modelId="{A1D41A04-AB49-43EA-821B-F6C8FAC49996}" type="presParOf" srcId="{A05BC43A-3BD1-45B2-B014-8A2188A7A048}" destId="{C61DBACC-3654-4883-86A1-4541DF96605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D17CE5-630C-4F13-ADC0-FA750A29E752}" type="doc">
      <dgm:prSet loTypeId="urn:microsoft.com/office/officeart/2024/3/layout/verticalVisualTextBlock1" loCatId="Picture" qsTypeId="urn:microsoft.com/office/officeart/2005/8/quickstyle/simple4" qsCatId="simple" csTypeId="urn:microsoft.com/office/officeart/2005/8/colors/colorful5" csCatId="colorful" phldr="1"/>
      <dgm:spPr/>
      <dgm:t>
        <a:bodyPr/>
        <a:lstStyle/>
        <a:p>
          <a:endParaRPr lang="en-IN"/>
        </a:p>
      </dgm:t>
    </dgm:pt>
    <dgm:pt modelId="{AACB5464-F0C0-43F8-BA63-B9EE027A7B8F}">
      <dgm:prSet/>
      <dgm:spPr/>
      <dgm:t>
        <a:bodyPr/>
        <a:lstStyle/>
        <a:p>
          <a:pPr>
            <a:defRPr b="1"/>
          </a:pPr>
          <a:r>
            <a:rPr lang="en-IN" u="sng"/>
            <a:t>Live Demo Experience</a:t>
          </a:r>
        </a:p>
      </dgm:t>
    </dgm:pt>
    <dgm:pt modelId="{3E11C43B-E03C-4B8E-9589-22EE96AF99BB}" type="parTrans" cxnId="{77C7CC98-6AE4-4676-B509-30CA270F5DBE}">
      <dgm:prSet/>
      <dgm:spPr/>
      <dgm:t>
        <a:bodyPr/>
        <a:lstStyle/>
        <a:p>
          <a:endParaRPr lang="en-IN" u="sng"/>
        </a:p>
      </dgm:t>
    </dgm:pt>
    <dgm:pt modelId="{1F606ADF-35CF-4A0E-8FDC-9AAD76CFEC9E}" type="sibTrans" cxnId="{77C7CC98-6AE4-4676-B509-30CA270F5DBE}">
      <dgm:prSet/>
      <dgm:spPr/>
      <dgm:t>
        <a:bodyPr/>
        <a:lstStyle/>
        <a:p>
          <a:pPr>
            <a:defRPr b="1"/>
          </a:pPr>
          <a:endParaRPr lang="en-IN" u="sng"/>
        </a:p>
      </dgm:t>
    </dgm:pt>
    <dgm:pt modelId="{44ACA132-6C78-4539-9BA5-BA42AB5931BE}">
      <dgm:prSet/>
      <dgm:spPr/>
      <dgm:t>
        <a:bodyPr/>
        <a:lstStyle/>
        <a:p>
          <a:r>
            <a:rPr lang="en-IN" u="none" dirty="0"/>
            <a:t>Users can try out the application directly through an accessible live demo, experiencing its features in real time.</a:t>
          </a:r>
        </a:p>
      </dgm:t>
    </dgm:pt>
    <dgm:pt modelId="{23F5ADFF-59A1-48DF-A1C4-6A539C05EA14}" type="parTrans" cxnId="{606D7617-7395-458D-AC44-C5309AD55A00}">
      <dgm:prSet/>
      <dgm:spPr/>
      <dgm:t>
        <a:bodyPr/>
        <a:lstStyle/>
        <a:p>
          <a:endParaRPr lang="en-IN" u="sng"/>
        </a:p>
      </dgm:t>
    </dgm:pt>
    <dgm:pt modelId="{CF4F15FD-54BF-41F2-AE53-482FDD970E34}" type="sibTrans" cxnId="{606D7617-7395-458D-AC44-C5309AD55A00}">
      <dgm:prSet/>
      <dgm:spPr/>
      <dgm:t>
        <a:bodyPr/>
        <a:lstStyle/>
        <a:p>
          <a:endParaRPr lang="en-IN" u="sng"/>
        </a:p>
      </dgm:t>
    </dgm:pt>
    <dgm:pt modelId="{CD0F7A18-86BE-4144-BA0F-C1B0D4925F94}">
      <dgm:prSet/>
      <dgm:spPr/>
      <dgm:t>
        <a:bodyPr/>
        <a:lstStyle/>
        <a:p>
          <a:pPr>
            <a:defRPr b="1"/>
          </a:pPr>
          <a:r>
            <a:rPr lang="en-IN" u="sng"/>
            <a:t>Showcase of Core Features</a:t>
          </a:r>
        </a:p>
      </dgm:t>
    </dgm:pt>
    <dgm:pt modelId="{E7EE158F-4A00-4272-A51A-84EEECAA170F}" type="parTrans" cxnId="{C7AC8C08-0E0F-4425-B0AA-FFE25B55573B}">
      <dgm:prSet/>
      <dgm:spPr/>
      <dgm:t>
        <a:bodyPr/>
        <a:lstStyle/>
        <a:p>
          <a:endParaRPr lang="en-IN" u="sng"/>
        </a:p>
      </dgm:t>
    </dgm:pt>
    <dgm:pt modelId="{B01F5560-C204-456B-AFFC-D6A73AA398BD}" type="sibTrans" cxnId="{C7AC8C08-0E0F-4425-B0AA-FFE25B55573B}">
      <dgm:prSet/>
      <dgm:spPr/>
      <dgm:t>
        <a:bodyPr/>
        <a:lstStyle/>
        <a:p>
          <a:pPr>
            <a:defRPr b="1"/>
          </a:pPr>
          <a:endParaRPr lang="en-IN" u="sng"/>
        </a:p>
      </dgm:t>
    </dgm:pt>
    <dgm:pt modelId="{8D1F99E0-AD94-4A2B-980A-8CA3905976E5}">
      <dgm:prSet/>
      <dgm:spPr/>
      <dgm:t>
        <a:bodyPr/>
        <a:lstStyle/>
        <a:p>
          <a:r>
            <a:rPr lang="en-IN" u="none" dirty="0"/>
            <a:t>The deployed version highlights all main functionalities, offering a comprehensive view of the application's capabilities.</a:t>
          </a:r>
        </a:p>
      </dgm:t>
    </dgm:pt>
    <dgm:pt modelId="{6C9D7B13-B02A-4A9D-9C2A-405B5C73CA24}" type="parTrans" cxnId="{A9B52A4F-14C4-47D9-A9E4-A7CB9E771C1E}">
      <dgm:prSet/>
      <dgm:spPr/>
      <dgm:t>
        <a:bodyPr/>
        <a:lstStyle/>
        <a:p>
          <a:endParaRPr lang="en-IN" u="sng"/>
        </a:p>
      </dgm:t>
    </dgm:pt>
    <dgm:pt modelId="{5D263D4A-27F2-4D41-8226-9B1408092C73}" type="sibTrans" cxnId="{A9B52A4F-14C4-47D9-A9E4-A7CB9E771C1E}">
      <dgm:prSet/>
      <dgm:spPr/>
      <dgm:t>
        <a:bodyPr/>
        <a:lstStyle/>
        <a:p>
          <a:endParaRPr lang="en-IN" u="sng"/>
        </a:p>
      </dgm:t>
    </dgm:pt>
    <dgm:pt modelId="{220D073A-3E84-4A38-86D8-FCA24994BC40}">
      <dgm:prSet/>
      <dgm:spPr/>
      <dgm:t>
        <a:bodyPr/>
        <a:lstStyle/>
        <a:p>
          <a:pPr>
            <a:defRPr b="1"/>
          </a:pPr>
          <a:r>
            <a:rPr lang="en-IN" u="sng" dirty="0"/>
            <a:t>Real-Time Interaction</a:t>
          </a:r>
        </a:p>
      </dgm:t>
    </dgm:pt>
    <dgm:pt modelId="{51F69734-FD0D-4A1E-BAB8-B1466D6211FE}" type="parTrans" cxnId="{10800BF2-6613-442D-AD7C-C96F9DCBDD7B}">
      <dgm:prSet/>
      <dgm:spPr/>
      <dgm:t>
        <a:bodyPr/>
        <a:lstStyle/>
        <a:p>
          <a:endParaRPr lang="en-IN" u="sng"/>
        </a:p>
      </dgm:t>
    </dgm:pt>
    <dgm:pt modelId="{A6C4F0AB-1BE4-4703-A7E7-555CE0003A70}" type="sibTrans" cxnId="{10800BF2-6613-442D-AD7C-C96F9DCBDD7B}">
      <dgm:prSet/>
      <dgm:spPr/>
      <dgm:t>
        <a:bodyPr/>
        <a:lstStyle/>
        <a:p>
          <a:endParaRPr lang="en-IN" u="sng"/>
        </a:p>
      </dgm:t>
    </dgm:pt>
    <dgm:pt modelId="{7FE6F232-6AAF-4C35-9F9C-11E5C0B6A978}">
      <dgm:prSet/>
      <dgm:spPr/>
      <dgm:t>
        <a:bodyPr/>
        <a:lstStyle/>
        <a:p>
          <a:r>
            <a:rPr lang="en-IN" u="none" dirty="0"/>
            <a:t>Users can engage with the system instantly, exploring how the application responds to their inputs.</a:t>
          </a:r>
        </a:p>
      </dgm:t>
    </dgm:pt>
    <dgm:pt modelId="{AEA2B088-C563-41CF-8954-AFFA0FE661C2}" type="parTrans" cxnId="{AD4DDB50-B562-4699-A037-08DBA4DED8E4}">
      <dgm:prSet/>
      <dgm:spPr/>
      <dgm:t>
        <a:bodyPr/>
        <a:lstStyle/>
        <a:p>
          <a:endParaRPr lang="en-IN" u="sng"/>
        </a:p>
      </dgm:t>
    </dgm:pt>
    <dgm:pt modelId="{0F7056F1-3AB5-4D5B-A4E1-8402E1BDAB66}" type="sibTrans" cxnId="{AD4DDB50-B562-4699-A037-08DBA4DED8E4}">
      <dgm:prSet/>
      <dgm:spPr/>
      <dgm:t>
        <a:bodyPr/>
        <a:lstStyle/>
        <a:p>
          <a:endParaRPr lang="en-IN" u="sng"/>
        </a:p>
      </dgm:t>
    </dgm:pt>
    <dgm:pt modelId="{888E7947-4CE3-499A-B564-DB3A5B8D954B}" type="pres">
      <dgm:prSet presAssocID="{6FD17CE5-630C-4F13-ADC0-FA750A29E752}" presName="Root" presStyleCnt="0">
        <dgm:presLayoutVars>
          <dgm:dir/>
          <dgm:resizeHandles val="exact"/>
        </dgm:presLayoutVars>
      </dgm:prSet>
      <dgm:spPr/>
    </dgm:pt>
    <dgm:pt modelId="{057E4008-BEB0-44DF-9DA8-ADB835EA14CB}" type="pres">
      <dgm:prSet presAssocID="{AACB5464-F0C0-43F8-BA63-B9EE027A7B8F}" presName="Composite" presStyleCnt="0"/>
      <dgm:spPr/>
    </dgm:pt>
    <dgm:pt modelId="{1DC1A1B3-9CA1-4A2B-A8F5-CFF8EF971722}" type="pres">
      <dgm:prSet presAssocID="{AACB5464-F0C0-43F8-BA63-B9EE027A7B8F}"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4884" r="28360" b="-9"/>
          <a:stretch>
            <a:fillRect l="-25000" r="-25000"/>
          </a:stretch>
        </a:blipFill>
      </dgm:spPr>
      <dgm:extLst>
        <a:ext uri="{E40237B7-FDA0-4F09-8148-C483321AD2D9}">
          <dgm14:cNvPr xmlns:dgm14="http://schemas.microsoft.com/office/drawing/2010/diagram" id="0" name="" descr="People in a video call"/>
        </a:ext>
      </dgm:extLst>
    </dgm:pt>
    <dgm:pt modelId="{29791AB1-EEDA-4CE1-9F43-4DE9ED4834DC}" type="pres">
      <dgm:prSet presAssocID="{AACB5464-F0C0-43F8-BA63-B9EE027A7B8F}" presName="Subtitle" presStyleLbl="revTx" presStyleIdx="0" presStyleCnt="6">
        <dgm:presLayoutVars>
          <dgm:chMax val="0"/>
          <dgm:bulletEnabled/>
        </dgm:presLayoutVars>
      </dgm:prSet>
      <dgm:spPr/>
    </dgm:pt>
    <dgm:pt modelId="{AA605B1E-6E30-4B35-8B4F-D618B7A87B39}" type="pres">
      <dgm:prSet presAssocID="{AACB5464-F0C0-43F8-BA63-B9EE027A7B8F}" presName="Description" presStyleLbl="revTx" presStyleIdx="1" presStyleCnt="6">
        <dgm:presLayoutVars>
          <dgm:bulletEnabled/>
        </dgm:presLayoutVars>
      </dgm:prSet>
      <dgm:spPr/>
    </dgm:pt>
    <dgm:pt modelId="{1DE4B50D-E9B4-431E-BE7D-AC6C253D0F70}" type="pres">
      <dgm:prSet presAssocID="{1F606ADF-35CF-4A0E-8FDC-9AAD76CFEC9E}" presName="sibTrans" presStyleLbl="sibTrans2D1" presStyleIdx="0" presStyleCnt="0"/>
      <dgm:spPr/>
    </dgm:pt>
    <dgm:pt modelId="{11778253-544E-4346-AEDC-627AABE4C063}" type="pres">
      <dgm:prSet presAssocID="{CD0F7A18-86BE-4144-BA0F-C1B0D4925F94}" presName="Composite" presStyleCnt="0"/>
      <dgm:spPr/>
    </dgm:pt>
    <dgm:pt modelId="{554542DB-786E-40C4-89F6-50AFEE54EE09}" type="pres">
      <dgm:prSet presAssocID="{CD0F7A18-86BE-4144-BA0F-C1B0D4925F94}"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r="33244" b="-9"/>
          <a:stretch>
            <a:fillRect l="-25000" r="-25000"/>
          </a:stretch>
        </a:blipFill>
      </dgm:spPr>
      <dgm:extLst>
        <a:ext uri="{E40237B7-FDA0-4F09-8148-C483321AD2D9}">
          <dgm14:cNvPr xmlns:dgm14="http://schemas.microsoft.com/office/drawing/2010/diagram" id="0" name="" descr="DNA code on large LED screen"/>
        </a:ext>
      </dgm:extLst>
    </dgm:pt>
    <dgm:pt modelId="{71951C71-CDE9-4493-A2D9-6AAF1B004701}" type="pres">
      <dgm:prSet presAssocID="{CD0F7A18-86BE-4144-BA0F-C1B0D4925F94}" presName="Subtitle" presStyleLbl="revTx" presStyleIdx="2" presStyleCnt="6">
        <dgm:presLayoutVars>
          <dgm:chMax val="0"/>
          <dgm:bulletEnabled/>
        </dgm:presLayoutVars>
      </dgm:prSet>
      <dgm:spPr/>
    </dgm:pt>
    <dgm:pt modelId="{E3E217BC-2307-4862-BD3B-D32BE5508F1B}" type="pres">
      <dgm:prSet presAssocID="{CD0F7A18-86BE-4144-BA0F-C1B0D4925F94}" presName="Description" presStyleLbl="revTx" presStyleIdx="3" presStyleCnt="6">
        <dgm:presLayoutVars>
          <dgm:bulletEnabled/>
        </dgm:presLayoutVars>
      </dgm:prSet>
      <dgm:spPr/>
    </dgm:pt>
    <dgm:pt modelId="{7126B164-6B49-43E6-83C2-5EBF56D14744}" type="pres">
      <dgm:prSet presAssocID="{B01F5560-C204-456B-AFFC-D6A73AA398BD}" presName="sibTrans" presStyleLbl="sibTrans2D1" presStyleIdx="0" presStyleCnt="0"/>
      <dgm:spPr/>
    </dgm:pt>
    <dgm:pt modelId="{C6B1844C-09C8-4B20-B172-0E78C0959448}" type="pres">
      <dgm:prSet presAssocID="{220D073A-3E84-4A38-86D8-FCA24994BC40}" presName="Composite" presStyleCnt="0"/>
      <dgm:spPr/>
    </dgm:pt>
    <dgm:pt modelId="{74D2D6C2-6B34-40FF-AA5A-8385CE6C7415}" type="pres">
      <dgm:prSet presAssocID="{220D073A-3E84-4A38-86D8-FCA24994BC40}"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0757" r="22750" b="12"/>
          <a:stretch>
            <a:fillRect l="-25000" r="-25000"/>
          </a:stretch>
        </a:blipFill>
      </dgm:spPr>
      <dgm:extLst>
        <a:ext uri="{E40237B7-FDA0-4F09-8148-C483321AD2D9}">
          <dgm14:cNvPr xmlns:dgm14="http://schemas.microsoft.com/office/drawing/2010/diagram" id="0" name="" descr="3D Hologram from iPad"/>
        </a:ext>
      </dgm:extLst>
    </dgm:pt>
    <dgm:pt modelId="{80F1433E-234A-4B3C-B0BD-E8B5917F40C0}" type="pres">
      <dgm:prSet presAssocID="{220D073A-3E84-4A38-86D8-FCA24994BC40}" presName="Subtitle" presStyleLbl="revTx" presStyleIdx="4" presStyleCnt="6">
        <dgm:presLayoutVars>
          <dgm:chMax val="0"/>
          <dgm:bulletEnabled/>
        </dgm:presLayoutVars>
      </dgm:prSet>
      <dgm:spPr/>
    </dgm:pt>
    <dgm:pt modelId="{006EBC4A-6D50-4BA8-9CAF-50764A06482B}" type="pres">
      <dgm:prSet presAssocID="{220D073A-3E84-4A38-86D8-FCA24994BC40}" presName="Description" presStyleLbl="revTx" presStyleIdx="5" presStyleCnt="6">
        <dgm:presLayoutVars>
          <dgm:bulletEnabled/>
        </dgm:presLayoutVars>
      </dgm:prSet>
      <dgm:spPr/>
    </dgm:pt>
  </dgm:ptLst>
  <dgm:cxnLst>
    <dgm:cxn modelId="{6217BB03-F6C4-49E0-9795-E2D4350ADDEA}" type="presOf" srcId="{B01F5560-C204-456B-AFFC-D6A73AA398BD}" destId="{7126B164-6B49-43E6-83C2-5EBF56D14744}" srcOrd="0" destOrd="0" presId="urn:microsoft.com/office/officeart/2024/3/layout/verticalVisualTextBlock1"/>
    <dgm:cxn modelId="{C7AC8C08-0E0F-4425-B0AA-FFE25B55573B}" srcId="{6FD17CE5-630C-4F13-ADC0-FA750A29E752}" destId="{CD0F7A18-86BE-4144-BA0F-C1B0D4925F94}" srcOrd="1" destOrd="0" parTransId="{E7EE158F-4A00-4272-A51A-84EEECAA170F}" sibTransId="{B01F5560-C204-456B-AFFC-D6A73AA398BD}"/>
    <dgm:cxn modelId="{606D7617-7395-458D-AC44-C5309AD55A00}" srcId="{AACB5464-F0C0-43F8-BA63-B9EE027A7B8F}" destId="{44ACA132-6C78-4539-9BA5-BA42AB5931BE}" srcOrd="0" destOrd="0" parTransId="{23F5ADFF-59A1-48DF-A1C4-6A539C05EA14}" sibTransId="{CF4F15FD-54BF-41F2-AE53-482FDD970E34}"/>
    <dgm:cxn modelId="{FFC48B1F-58F2-45C1-94FA-3B7C2EE894A1}" type="presOf" srcId="{8D1F99E0-AD94-4A2B-980A-8CA3905976E5}" destId="{E3E217BC-2307-4862-BD3B-D32BE5508F1B}" srcOrd="0" destOrd="0" presId="urn:microsoft.com/office/officeart/2024/3/layout/verticalVisualTextBlock1"/>
    <dgm:cxn modelId="{7B832921-F6AF-43BA-9D40-D34AFD660049}" type="presOf" srcId="{1F606ADF-35CF-4A0E-8FDC-9AAD76CFEC9E}" destId="{1DE4B50D-E9B4-431E-BE7D-AC6C253D0F70}" srcOrd="0" destOrd="0" presId="urn:microsoft.com/office/officeart/2024/3/layout/verticalVisualTextBlock1"/>
    <dgm:cxn modelId="{B7094135-D1AD-4580-98C1-B4E77954D177}" type="presOf" srcId="{CD0F7A18-86BE-4144-BA0F-C1B0D4925F94}" destId="{71951C71-CDE9-4493-A2D9-6AAF1B004701}" srcOrd="0" destOrd="0" presId="urn:microsoft.com/office/officeart/2024/3/layout/verticalVisualTextBlock1"/>
    <dgm:cxn modelId="{AD877E60-96B5-4D97-A3C5-FEC4549AE5F4}" type="presOf" srcId="{6FD17CE5-630C-4F13-ADC0-FA750A29E752}" destId="{888E7947-4CE3-499A-B564-DB3A5B8D954B}" srcOrd="0" destOrd="0" presId="urn:microsoft.com/office/officeart/2024/3/layout/verticalVisualTextBlock1"/>
    <dgm:cxn modelId="{A9B52A4F-14C4-47D9-A9E4-A7CB9E771C1E}" srcId="{CD0F7A18-86BE-4144-BA0F-C1B0D4925F94}" destId="{8D1F99E0-AD94-4A2B-980A-8CA3905976E5}" srcOrd="0" destOrd="0" parTransId="{6C9D7B13-B02A-4A9D-9C2A-405B5C73CA24}" sibTransId="{5D263D4A-27F2-4D41-8226-9B1408092C73}"/>
    <dgm:cxn modelId="{AD4DDB50-B562-4699-A037-08DBA4DED8E4}" srcId="{220D073A-3E84-4A38-86D8-FCA24994BC40}" destId="{7FE6F232-6AAF-4C35-9F9C-11E5C0B6A978}" srcOrd="0" destOrd="0" parTransId="{AEA2B088-C563-41CF-8954-AFFA0FE661C2}" sibTransId="{0F7056F1-3AB5-4D5B-A4E1-8402E1BDAB66}"/>
    <dgm:cxn modelId="{22BF0575-2B84-4C62-AAF1-D2225D01DADE}" type="presOf" srcId="{AACB5464-F0C0-43F8-BA63-B9EE027A7B8F}" destId="{29791AB1-EEDA-4CE1-9F43-4DE9ED4834DC}" srcOrd="0" destOrd="0" presId="urn:microsoft.com/office/officeart/2024/3/layout/verticalVisualTextBlock1"/>
    <dgm:cxn modelId="{0A11948F-D8D5-4980-8948-38D550B0AAF4}" type="presOf" srcId="{44ACA132-6C78-4539-9BA5-BA42AB5931BE}" destId="{AA605B1E-6E30-4B35-8B4F-D618B7A87B39}" srcOrd="0" destOrd="0" presId="urn:microsoft.com/office/officeart/2024/3/layout/verticalVisualTextBlock1"/>
    <dgm:cxn modelId="{77C7CC98-6AE4-4676-B509-30CA270F5DBE}" srcId="{6FD17CE5-630C-4F13-ADC0-FA750A29E752}" destId="{AACB5464-F0C0-43F8-BA63-B9EE027A7B8F}" srcOrd="0" destOrd="0" parTransId="{3E11C43B-E03C-4B8E-9589-22EE96AF99BB}" sibTransId="{1F606ADF-35CF-4A0E-8FDC-9AAD76CFEC9E}"/>
    <dgm:cxn modelId="{6F5F8CC2-64A7-4FF7-A67C-653754344207}" type="presOf" srcId="{220D073A-3E84-4A38-86D8-FCA24994BC40}" destId="{80F1433E-234A-4B3C-B0BD-E8B5917F40C0}" srcOrd="0" destOrd="0" presId="urn:microsoft.com/office/officeart/2024/3/layout/verticalVisualTextBlock1"/>
    <dgm:cxn modelId="{10800BF2-6613-442D-AD7C-C96F9DCBDD7B}" srcId="{6FD17CE5-630C-4F13-ADC0-FA750A29E752}" destId="{220D073A-3E84-4A38-86D8-FCA24994BC40}" srcOrd="2" destOrd="0" parTransId="{51F69734-FD0D-4A1E-BAB8-B1466D6211FE}" sibTransId="{A6C4F0AB-1BE4-4703-A7E7-555CE0003A70}"/>
    <dgm:cxn modelId="{B45F13F3-4E46-4C56-9F45-2387159F1D93}" type="presOf" srcId="{7FE6F232-6AAF-4C35-9F9C-11E5C0B6A978}" destId="{006EBC4A-6D50-4BA8-9CAF-50764A06482B}" srcOrd="0" destOrd="0" presId="urn:microsoft.com/office/officeart/2024/3/layout/verticalVisualTextBlock1"/>
    <dgm:cxn modelId="{BFD67C64-4D16-4CFA-936F-02EBA6F68226}" type="presParOf" srcId="{888E7947-4CE3-499A-B564-DB3A5B8D954B}" destId="{057E4008-BEB0-44DF-9DA8-ADB835EA14CB}" srcOrd="0" destOrd="0" presId="urn:microsoft.com/office/officeart/2024/3/layout/verticalVisualTextBlock1"/>
    <dgm:cxn modelId="{0FDFCCB3-303F-40C6-B348-1577AD151B60}" type="presParOf" srcId="{057E4008-BEB0-44DF-9DA8-ADB835EA14CB}" destId="{1DC1A1B3-9CA1-4A2B-A8F5-CFF8EF971722}" srcOrd="0" destOrd="0" presId="urn:microsoft.com/office/officeart/2024/3/layout/verticalVisualTextBlock1"/>
    <dgm:cxn modelId="{0F697E2B-701C-40ED-BC95-3D2AEEC2D538}" type="presParOf" srcId="{057E4008-BEB0-44DF-9DA8-ADB835EA14CB}" destId="{29791AB1-EEDA-4CE1-9F43-4DE9ED4834DC}" srcOrd="1" destOrd="0" presId="urn:microsoft.com/office/officeart/2024/3/layout/verticalVisualTextBlock1"/>
    <dgm:cxn modelId="{D60BF9D8-7AC1-483C-B7BD-8BF5549F9BA9}" type="presParOf" srcId="{057E4008-BEB0-44DF-9DA8-ADB835EA14CB}" destId="{AA605B1E-6E30-4B35-8B4F-D618B7A87B39}" srcOrd="2" destOrd="0" presId="urn:microsoft.com/office/officeart/2024/3/layout/verticalVisualTextBlock1"/>
    <dgm:cxn modelId="{1B9E2F68-4896-483B-97D0-8BCB977D7572}" type="presParOf" srcId="{888E7947-4CE3-499A-B564-DB3A5B8D954B}" destId="{1DE4B50D-E9B4-431E-BE7D-AC6C253D0F70}" srcOrd="1" destOrd="0" presId="urn:microsoft.com/office/officeart/2024/3/layout/verticalVisualTextBlock1"/>
    <dgm:cxn modelId="{E7200885-421B-4560-B611-0EA75081FB01}" type="presParOf" srcId="{888E7947-4CE3-499A-B564-DB3A5B8D954B}" destId="{11778253-544E-4346-AEDC-627AABE4C063}" srcOrd="2" destOrd="0" presId="urn:microsoft.com/office/officeart/2024/3/layout/verticalVisualTextBlock1"/>
    <dgm:cxn modelId="{90986D21-EE0E-43DA-AB78-6B8BDA42A93D}" type="presParOf" srcId="{11778253-544E-4346-AEDC-627AABE4C063}" destId="{554542DB-786E-40C4-89F6-50AFEE54EE09}" srcOrd="0" destOrd="0" presId="urn:microsoft.com/office/officeart/2024/3/layout/verticalVisualTextBlock1"/>
    <dgm:cxn modelId="{BCD030BC-A00F-4368-A54F-E33EECF87360}" type="presParOf" srcId="{11778253-544E-4346-AEDC-627AABE4C063}" destId="{71951C71-CDE9-4493-A2D9-6AAF1B004701}" srcOrd="1" destOrd="0" presId="urn:microsoft.com/office/officeart/2024/3/layout/verticalVisualTextBlock1"/>
    <dgm:cxn modelId="{0BFCB05B-44A6-43E7-A04B-165052547710}" type="presParOf" srcId="{11778253-544E-4346-AEDC-627AABE4C063}" destId="{E3E217BC-2307-4862-BD3B-D32BE5508F1B}" srcOrd="2" destOrd="0" presId="urn:microsoft.com/office/officeart/2024/3/layout/verticalVisualTextBlock1"/>
    <dgm:cxn modelId="{9BCC0835-B626-417F-9097-E971E9FC49F0}" type="presParOf" srcId="{888E7947-4CE3-499A-B564-DB3A5B8D954B}" destId="{7126B164-6B49-43E6-83C2-5EBF56D14744}" srcOrd="3" destOrd="0" presId="urn:microsoft.com/office/officeart/2024/3/layout/verticalVisualTextBlock1"/>
    <dgm:cxn modelId="{E46D48E7-BC05-4CE5-AD17-20E8FA8BD31B}" type="presParOf" srcId="{888E7947-4CE3-499A-B564-DB3A5B8D954B}" destId="{C6B1844C-09C8-4B20-B172-0E78C0959448}" srcOrd="4" destOrd="0" presId="urn:microsoft.com/office/officeart/2024/3/layout/verticalVisualTextBlock1"/>
    <dgm:cxn modelId="{581F9537-3345-4348-A1A7-C8EC33DDAF13}" type="presParOf" srcId="{C6B1844C-09C8-4B20-B172-0E78C0959448}" destId="{74D2D6C2-6B34-40FF-AA5A-8385CE6C7415}" srcOrd="0" destOrd="0" presId="urn:microsoft.com/office/officeart/2024/3/layout/verticalVisualTextBlock1"/>
    <dgm:cxn modelId="{A173880A-D26C-43A2-8711-78832EF0ED53}" type="presParOf" srcId="{C6B1844C-09C8-4B20-B172-0E78C0959448}" destId="{80F1433E-234A-4B3C-B0BD-E8B5917F40C0}" srcOrd="1" destOrd="0" presId="urn:microsoft.com/office/officeart/2024/3/layout/verticalVisualTextBlock1"/>
    <dgm:cxn modelId="{AC4F9C51-F8D6-499B-B273-6742BEA29977}" type="presParOf" srcId="{C6B1844C-09C8-4B20-B172-0E78C0959448}" destId="{006EBC4A-6D50-4BA8-9CAF-50764A06482B}" srcOrd="2" destOrd="0" presId="urn:microsoft.com/office/officeart/2024/3/layout/verticalVisualTextBlock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EBCAA-C4B5-42F7-9036-B8B028D969FE}">
      <dsp:nvSpPr>
        <dsp:cNvPr id="0" name=""/>
        <dsp:cNvSpPr/>
      </dsp:nvSpPr>
      <dsp:spPr>
        <a:xfrm>
          <a:off x="0" y="4639958"/>
          <a:ext cx="7812562" cy="15229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The Goal: To develop a simple, accessible tool that leverages Machine Learning to provide an instant authenticity check on news articles.</a:t>
          </a:r>
        </a:p>
      </dsp:txBody>
      <dsp:txXfrm>
        <a:off x="0" y="4639958"/>
        <a:ext cx="7812562" cy="1522937"/>
      </dsp:txXfrm>
    </dsp:sp>
    <dsp:sp modelId="{4A5C7AA5-7519-4341-BF85-8AF1C3E1F4CC}">
      <dsp:nvSpPr>
        <dsp:cNvPr id="0" name=""/>
        <dsp:cNvSpPr/>
      </dsp:nvSpPr>
      <dsp:spPr>
        <a:xfrm rot="10800000">
          <a:off x="0" y="2320524"/>
          <a:ext cx="7812562" cy="2342278"/>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The Impact: This erosion of trust can influence public opinion, affect democratic processes, and cause social harm.</a:t>
          </a:r>
        </a:p>
      </dsp:txBody>
      <dsp:txXfrm rot="10800000">
        <a:off x="0" y="2320524"/>
        <a:ext cx="7812562" cy="1521942"/>
      </dsp:txXfrm>
    </dsp:sp>
    <dsp:sp modelId="{C61DBACC-3654-4883-86A1-4541DF966056}">
      <dsp:nvSpPr>
        <dsp:cNvPr id="0" name=""/>
        <dsp:cNvSpPr/>
      </dsp:nvSpPr>
      <dsp:spPr>
        <a:xfrm rot="10800000">
          <a:off x="0" y="1089"/>
          <a:ext cx="7812562" cy="2342278"/>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The Problem: In the digital age, misinformation and "fake news" spread rapidly through social media and online platforms. It is increasingly difficult for the average person to distinguish between credible journalism and fabricated content.</a:t>
          </a:r>
        </a:p>
      </dsp:txBody>
      <dsp:txXfrm rot="10800000">
        <a:off x="0" y="1089"/>
        <a:ext cx="7812562" cy="1521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1A1B3-9CA1-4A2B-A8F5-CFF8EF971722}">
      <dsp:nvSpPr>
        <dsp:cNvPr id="0" name=""/>
        <dsp:cNvSpPr/>
      </dsp:nvSpPr>
      <dsp:spPr>
        <a:xfrm>
          <a:off x="0" y="0"/>
          <a:ext cx="952222" cy="95222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4884" r="28360" b="-9"/>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29791AB1-EEDA-4CE1-9F43-4DE9ED4834DC}">
      <dsp:nvSpPr>
        <dsp:cNvPr id="0" name=""/>
        <dsp:cNvSpPr/>
      </dsp:nvSpPr>
      <dsp:spPr>
        <a:xfrm>
          <a:off x="1132222" y="0"/>
          <a:ext cx="5026937" cy="279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90000"/>
            </a:lnSpc>
            <a:spcBef>
              <a:spcPct val="0"/>
            </a:spcBef>
            <a:spcAft>
              <a:spcPct val="35000"/>
            </a:spcAft>
            <a:buNone/>
            <a:defRPr b="1"/>
          </a:pPr>
          <a:r>
            <a:rPr lang="en-IN" sz="1700" u="sng" kern="1200"/>
            <a:t>Live Demo Experience</a:t>
          </a:r>
        </a:p>
      </dsp:txBody>
      <dsp:txXfrm>
        <a:off x="1132222" y="0"/>
        <a:ext cx="5026937" cy="279111"/>
      </dsp:txXfrm>
    </dsp:sp>
    <dsp:sp modelId="{AA605B1E-6E30-4B35-8B4F-D618B7A87B39}">
      <dsp:nvSpPr>
        <dsp:cNvPr id="0" name=""/>
        <dsp:cNvSpPr/>
      </dsp:nvSpPr>
      <dsp:spPr>
        <a:xfrm>
          <a:off x="1132222" y="279111"/>
          <a:ext cx="5026937" cy="67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90000"/>
            </a:lnSpc>
            <a:spcBef>
              <a:spcPct val="0"/>
            </a:spcBef>
            <a:spcAft>
              <a:spcPct val="35000"/>
            </a:spcAft>
            <a:buNone/>
          </a:pPr>
          <a:r>
            <a:rPr lang="en-IN" sz="1300" u="none" kern="1200" dirty="0"/>
            <a:t>Users can try out the application directly through an accessible live demo, experiencing its features in real time.</a:t>
          </a:r>
        </a:p>
      </dsp:txBody>
      <dsp:txXfrm>
        <a:off x="1132222" y="279111"/>
        <a:ext cx="5026937" cy="673111"/>
      </dsp:txXfrm>
    </dsp:sp>
    <dsp:sp modelId="{554542DB-786E-40C4-89F6-50AFEE54EE09}">
      <dsp:nvSpPr>
        <dsp:cNvPr id="0" name=""/>
        <dsp:cNvSpPr/>
      </dsp:nvSpPr>
      <dsp:spPr>
        <a:xfrm>
          <a:off x="0" y="1028400"/>
          <a:ext cx="952222" cy="95222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r="33244" b="-9"/>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71951C71-CDE9-4493-A2D9-6AAF1B004701}">
      <dsp:nvSpPr>
        <dsp:cNvPr id="0" name=""/>
        <dsp:cNvSpPr/>
      </dsp:nvSpPr>
      <dsp:spPr>
        <a:xfrm>
          <a:off x="1132222" y="1028400"/>
          <a:ext cx="5026937" cy="33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90000"/>
            </a:lnSpc>
            <a:spcBef>
              <a:spcPct val="0"/>
            </a:spcBef>
            <a:spcAft>
              <a:spcPct val="35000"/>
            </a:spcAft>
            <a:buNone/>
            <a:defRPr b="1"/>
          </a:pPr>
          <a:r>
            <a:rPr lang="en-IN" sz="1700" u="sng" kern="1200"/>
            <a:t>Showcase of Core Features</a:t>
          </a:r>
        </a:p>
      </dsp:txBody>
      <dsp:txXfrm>
        <a:off x="1132222" y="1028400"/>
        <a:ext cx="5026937" cy="334666"/>
      </dsp:txXfrm>
    </dsp:sp>
    <dsp:sp modelId="{E3E217BC-2307-4862-BD3B-D32BE5508F1B}">
      <dsp:nvSpPr>
        <dsp:cNvPr id="0" name=""/>
        <dsp:cNvSpPr/>
      </dsp:nvSpPr>
      <dsp:spPr>
        <a:xfrm>
          <a:off x="1132222" y="1363066"/>
          <a:ext cx="5026937" cy="617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90000"/>
            </a:lnSpc>
            <a:spcBef>
              <a:spcPct val="0"/>
            </a:spcBef>
            <a:spcAft>
              <a:spcPct val="35000"/>
            </a:spcAft>
            <a:buNone/>
          </a:pPr>
          <a:r>
            <a:rPr lang="en-IN" sz="1300" u="none" kern="1200" dirty="0"/>
            <a:t>The deployed version highlights all main functionalities, offering a comprehensive view of the application's capabilities.</a:t>
          </a:r>
        </a:p>
      </dsp:txBody>
      <dsp:txXfrm>
        <a:off x="1132222" y="1363066"/>
        <a:ext cx="5026937" cy="617556"/>
      </dsp:txXfrm>
    </dsp:sp>
    <dsp:sp modelId="{74D2D6C2-6B34-40FF-AA5A-8385CE6C7415}">
      <dsp:nvSpPr>
        <dsp:cNvPr id="0" name=""/>
        <dsp:cNvSpPr/>
      </dsp:nvSpPr>
      <dsp:spPr>
        <a:xfrm>
          <a:off x="0" y="2056801"/>
          <a:ext cx="952222" cy="95222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0757" r="22750" b="12"/>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80F1433E-234A-4B3C-B0BD-E8B5917F40C0}">
      <dsp:nvSpPr>
        <dsp:cNvPr id="0" name=""/>
        <dsp:cNvSpPr/>
      </dsp:nvSpPr>
      <dsp:spPr>
        <a:xfrm>
          <a:off x="1132222" y="2056801"/>
          <a:ext cx="5026937" cy="33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90000"/>
            </a:lnSpc>
            <a:spcBef>
              <a:spcPct val="0"/>
            </a:spcBef>
            <a:spcAft>
              <a:spcPct val="35000"/>
            </a:spcAft>
            <a:buNone/>
            <a:defRPr b="1"/>
          </a:pPr>
          <a:r>
            <a:rPr lang="en-IN" sz="1700" u="sng" kern="1200" dirty="0"/>
            <a:t>Real-Time Interaction</a:t>
          </a:r>
        </a:p>
      </dsp:txBody>
      <dsp:txXfrm>
        <a:off x="1132222" y="2056801"/>
        <a:ext cx="5026937" cy="334666"/>
      </dsp:txXfrm>
    </dsp:sp>
    <dsp:sp modelId="{006EBC4A-6D50-4BA8-9CAF-50764A06482B}">
      <dsp:nvSpPr>
        <dsp:cNvPr id="0" name=""/>
        <dsp:cNvSpPr/>
      </dsp:nvSpPr>
      <dsp:spPr>
        <a:xfrm>
          <a:off x="1132222" y="2391467"/>
          <a:ext cx="5026937" cy="617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90000"/>
            </a:lnSpc>
            <a:spcBef>
              <a:spcPct val="0"/>
            </a:spcBef>
            <a:spcAft>
              <a:spcPct val="35000"/>
            </a:spcAft>
            <a:buNone/>
          </a:pPr>
          <a:r>
            <a:rPr lang="en-IN" sz="1300" u="none" kern="1200" dirty="0"/>
            <a:t>Users can engage with the system instantly, exploring how the application responds to their inputs.</a:t>
          </a:r>
        </a:p>
      </dsp:txBody>
      <dsp:txXfrm>
        <a:off x="1132222" y="2391467"/>
        <a:ext cx="5026937" cy="6175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1D56F-0F8D-4B3E-A755-38CAD5A6A824}" type="datetimeFigureOut">
              <a:rPr lang="en-IN" smtClean="0"/>
              <a:t>26-09-2025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7AC0B-289D-4065-8B52-8E4805D81A91}" type="slidenum">
              <a:rPr lang="en-IN" smtClean="0"/>
              <a:t>‹#›</a:t>
            </a:fld>
            <a:endParaRPr lang="en-IN"/>
          </a:p>
        </p:txBody>
      </p:sp>
    </p:spTree>
    <p:extLst>
      <p:ext uri="{BB962C8B-B14F-4D97-AF65-F5344CB8AC3E}">
        <p14:creationId xmlns:p14="http://schemas.microsoft.com/office/powerpoint/2010/main" val="2034673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We aim to develop a full-stack web application featuring a user-friendly frontend and reliable backend. The app will integrate live news by fetching real-time articles via an API. A machine learning model will classify news as 'Real' or 'Fake.' Finally, the entire project will be cloud-deployable for easy public access.</a:t>
            </a:r>
          </a:p>
        </p:txBody>
      </p:sp>
      <p:sp>
        <p:nvSpPr>
          <p:cNvPr id="4" name="Slide Number Placeholder 3"/>
          <p:cNvSpPr>
            <a:spLocks noGrp="1"/>
          </p:cNvSpPr>
          <p:nvPr>
            <p:ph type="sldNum" sz="quarter" idx="5"/>
          </p:nvPr>
        </p:nvSpPr>
        <p:spPr/>
        <p:txBody>
          <a:bodyPr/>
          <a:lstStyle/>
          <a:p>
            <a:fld id="{E6D6A97E-0A77-4CA5-8653-60E83EC577D3}" type="slidenum">
              <a:rPr lang="en-IN" smtClean="0"/>
              <a:t>3</a:t>
            </a:fld>
            <a:endParaRPr lang="en-IN"/>
          </a:p>
        </p:txBody>
      </p:sp>
    </p:spTree>
    <p:extLst>
      <p:ext uri="{BB962C8B-B14F-4D97-AF65-F5344CB8AC3E}">
        <p14:creationId xmlns:p14="http://schemas.microsoft.com/office/powerpoint/2010/main" val="1737290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Successfully designed, built, and deployed a full-stack web application from the ground up. Integrated a machine learning model for real-world news classification, enhancing practical value. Demonstrated a complete project lifecycle, including data preparation, model training, and cloud deployment, showcasing AI’s potential in combating misinformation.</a:t>
            </a:r>
          </a:p>
        </p:txBody>
      </p:sp>
      <p:sp>
        <p:nvSpPr>
          <p:cNvPr id="4" name="Slide Number Placeholder 3"/>
          <p:cNvSpPr>
            <a:spLocks noGrp="1"/>
          </p:cNvSpPr>
          <p:nvPr>
            <p:ph type="sldNum" sz="quarter" idx="5"/>
          </p:nvPr>
        </p:nvSpPr>
        <p:spPr/>
        <p:txBody>
          <a:bodyPr/>
          <a:lstStyle/>
          <a:p>
            <a:fld id="{02B7AC0B-289D-4065-8B52-8E4805D81A91}" type="slidenum">
              <a:rPr lang="en-IN" smtClean="0"/>
              <a:t>13</a:t>
            </a:fld>
            <a:endParaRPr lang="en-IN"/>
          </a:p>
        </p:txBody>
      </p:sp>
    </p:spTree>
    <p:extLst>
      <p:ext uri="{BB962C8B-B14F-4D97-AF65-F5344CB8AC3E}">
        <p14:creationId xmlns:p14="http://schemas.microsoft.com/office/powerpoint/2010/main" val="42275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859C7-0BBE-48E9-DF00-67D3ABF662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7CDE40-4CDA-3F82-4A54-2B0828C39E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4B101C-7512-5A29-8647-96205F7D79ED}"/>
              </a:ext>
            </a:extLst>
          </p:cNvPr>
          <p:cNvSpPr>
            <a:spLocks noGrp="1"/>
          </p:cNvSpPr>
          <p:nvPr>
            <p:ph type="body" idx="1"/>
          </p:nvPr>
        </p:nvSpPr>
        <p:spPr/>
        <p:txBody>
          <a:bodyPr/>
          <a:lstStyle/>
          <a:p>
            <a:r>
              <a:rPr lang="en-IN"/>
              <a:t>Image source: Microsoft 365 content library
We aim to develop a full-stack web application featuring a user-friendly frontend and reliable backend. The app will integrate live news by fetching real-time articles via an API. A machine learning model will classify news as 'Real' or 'Fake.' Finally, the entire project will be cloud-deployable for easy public access.</a:t>
            </a:r>
          </a:p>
        </p:txBody>
      </p:sp>
      <p:sp>
        <p:nvSpPr>
          <p:cNvPr id="4" name="Slide Number Placeholder 3">
            <a:extLst>
              <a:ext uri="{FF2B5EF4-FFF2-40B4-BE49-F238E27FC236}">
                <a16:creationId xmlns:a16="http://schemas.microsoft.com/office/drawing/2014/main" id="{E53050E4-9DD1-22D4-01C2-EA533DBEF7BA}"/>
              </a:ext>
            </a:extLst>
          </p:cNvPr>
          <p:cNvSpPr>
            <a:spLocks noGrp="1"/>
          </p:cNvSpPr>
          <p:nvPr>
            <p:ph type="sldNum" sz="quarter" idx="5"/>
          </p:nvPr>
        </p:nvSpPr>
        <p:spPr/>
        <p:txBody>
          <a:bodyPr/>
          <a:lstStyle/>
          <a:p>
            <a:fld id="{E6D6A97E-0A77-4CA5-8653-60E83EC577D3}" type="slidenum">
              <a:rPr lang="en-IN" smtClean="0"/>
              <a:t>4</a:t>
            </a:fld>
            <a:endParaRPr lang="en-IN"/>
          </a:p>
        </p:txBody>
      </p:sp>
    </p:spTree>
    <p:extLst>
      <p:ext uri="{BB962C8B-B14F-4D97-AF65-F5344CB8AC3E}">
        <p14:creationId xmlns:p14="http://schemas.microsoft.com/office/powerpoint/2010/main" val="1569280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72EBC-0031-A59E-25AC-FF1A805150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8241D9-E097-AAEA-6E34-ADBDA78EC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FA9B8-CFED-B778-D1F5-5EB15B557094}"/>
              </a:ext>
            </a:extLst>
          </p:cNvPr>
          <p:cNvSpPr>
            <a:spLocks noGrp="1"/>
          </p:cNvSpPr>
          <p:nvPr>
            <p:ph type="body" idx="1"/>
          </p:nvPr>
        </p:nvSpPr>
        <p:spPr/>
        <p:txBody>
          <a:bodyPr/>
          <a:lstStyle/>
          <a:p>
            <a:r>
              <a:rPr lang="en-IN"/>
              <a:t>Image source: Microsoft 365 content library
We aim to develop a full-stack web application featuring a user-friendly frontend and reliable backend. The app will integrate live news by fetching real-time articles via an API. A machine learning model will classify news as 'Real' or 'Fake.' Finally, the entire project will be cloud-deployable for easy public access.</a:t>
            </a:r>
          </a:p>
        </p:txBody>
      </p:sp>
      <p:sp>
        <p:nvSpPr>
          <p:cNvPr id="4" name="Slide Number Placeholder 3">
            <a:extLst>
              <a:ext uri="{FF2B5EF4-FFF2-40B4-BE49-F238E27FC236}">
                <a16:creationId xmlns:a16="http://schemas.microsoft.com/office/drawing/2014/main" id="{DD2D7D62-3674-B18B-E9D8-E0E4106C9DC0}"/>
              </a:ext>
            </a:extLst>
          </p:cNvPr>
          <p:cNvSpPr>
            <a:spLocks noGrp="1"/>
          </p:cNvSpPr>
          <p:nvPr>
            <p:ph type="sldNum" sz="quarter" idx="5"/>
          </p:nvPr>
        </p:nvSpPr>
        <p:spPr/>
        <p:txBody>
          <a:bodyPr/>
          <a:lstStyle/>
          <a:p>
            <a:fld id="{E6D6A97E-0A77-4CA5-8653-60E83EC577D3}" type="slidenum">
              <a:rPr lang="en-IN" smtClean="0"/>
              <a:t>5</a:t>
            </a:fld>
            <a:endParaRPr lang="en-IN"/>
          </a:p>
        </p:txBody>
      </p:sp>
    </p:spTree>
    <p:extLst>
      <p:ext uri="{BB962C8B-B14F-4D97-AF65-F5344CB8AC3E}">
        <p14:creationId xmlns:p14="http://schemas.microsoft.com/office/powerpoint/2010/main" val="399165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014AF-FB7C-733D-EC44-B113EBFB0B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FA7A27-FF86-AE17-EF97-38D1046960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D77F55-9777-6166-90A8-04F466604F19}"/>
              </a:ext>
            </a:extLst>
          </p:cNvPr>
          <p:cNvSpPr>
            <a:spLocks noGrp="1"/>
          </p:cNvSpPr>
          <p:nvPr>
            <p:ph type="body" idx="1"/>
          </p:nvPr>
        </p:nvSpPr>
        <p:spPr/>
        <p:txBody>
          <a:bodyPr/>
          <a:lstStyle/>
          <a:p>
            <a:r>
              <a:rPr lang="en-IN"/>
              <a:t>Image source: Microsoft 365 content library
We aim to develop a full-stack web application featuring a user-friendly frontend and reliable backend. The app will integrate live news by fetching real-time articles via an API. A machine learning model will classify news as 'Real' or 'Fake.' Finally, the entire project will be cloud-deployable for easy public access.</a:t>
            </a:r>
          </a:p>
        </p:txBody>
      </p:sp>
      <p:sp>
        <p:nvSpPr>
          <p:cNvPr id="4" name="Slide Number Placeholder 3">
            <a:extLst>
              <a:ext uri="{FF2B5EF4-FFF2-40B4-BE49-F238E27FC236}">
                <a16:creationId xmlns:a16="http://schemas.microsoft.com/office/drawing/2014/main" id="{F410D647-40A6-86B5-1700-341AE7E6BA36}"/>
              </a:ext>
            </a:extLst>
          </p:cNvPr>
          <p:cNvSpPr>
            <a:spLocks noGrp="1"/>
          </p:cNvSpPr>
          <p:nvPr>
            <p:ph type="sldNum" sz="quarter" idx="5"/>
          </p:nvPr>
        </p:nvSpPr>
        <p:spPr/>
        <p:txBody>
          <a:bodyPr/>
          <a:lstStyle/>
          <a:p>
            <a:fld id="{E6D6A97E-0A77-4CA5-8653-60E83EC577D3}" type="slidenum">
              <a:rPr lang="en-IN" smtClean="0"/>
              <a:t>6</a:t>
            </a:fld>
            <a:endParaRPr lang="en-IN"/>
          </a:p>
        </p:txBody>
      </p:sp>
    </p:spTree>
    <p:extLst>
      <p:ext uri="{BB962C8B-B14F-4D97-AF65-F5344CB8AC3E}">
        <p14:creationId xmlns:p14="http://schemas.microsoft.com/office/powerpoint/2010/main" val="280590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The frontend uses HTML5 for structure and CSS3 for responsive design. The backend is built with Python, utilizing Flask for request handling and Gunicorn for deployment. The machine learning core leverages Scikit-learn for classification and Pandas for data processing. Deployment relies on Render cloud platform, with NewsAPI for live news, and Git/GitHub for code management.</a:t>
            </a:r>
          </a:p>
        </p:txBody>
      </p:sp>
      <p:sp>
        <p:nvSpPr>
          <p:cNvPr id="4" name="Slide Number Placeholder 3"/>
          <p:cNvSpPr>
            <a:spLocks noGrp="1"/>
          </p:cNvSpPr>
          <p:nvPr>
            <p:ph type="sldNum" sz="quarter" idx="5"/>
          </p:nvPr>
        </p:nvSpPr>
        <p:spPr/>
        <p:txBody>
          <a:bodyPr/>
          <a:lstStyle/>
          <a:p>
            <a:fld id="{02B7AC0B-289D-4065-8B52-8E4805D81A91}" type="slidenum">
              <a:rPr lang="en-IN" smtClean="0"/>
              <a:t>8</a:t>
            </a:fld>
            <a:endParaRPr lang="en-IN"/>
          </a:p>
        </p:txBody>
      </p:sp>
    </p:spTree>
    <p:extLst>
      <p:ext uri="{BB962C8B-B14F-4D97-AF65-F5344CB8AC3E}">
        <p14:creationId xmlns:p14="http://schemas.microsoft.com/office/powerpoint/2010/main" val="50970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Machine learning models process text by converting it into numerical data using TF-IDF, which highlights important words for classification. The PassiveAggressiveClassifier algorithm, chosen for its efficiency in text tasks, learns to identify fake and real news patterns by training on a custom dataset. This approach enables accurate, speedy news categorization.</a:t>
            </a:r>
          </a:p>
        </p:txBody>
      </p:sp>
      <p:sp>
        <p:nvSpPr>
          <p:cNvPr id="4" name="Slide Number Placeholder 3"/>
          <p:cNvSpPr>
            <a:spLocks noGrp="1"/>
          </p:cNvSpPr>
          <p:nvPr>
            <p:ph type="sldNum" sz="quarter" idx="5"/>
          </p:nvPr>
        </p:nvSpPr>
        <p:spPr/>
        <p:txBody>
          <a:bodyPr/>
          <a:lstStyle/>
          <a:p>
            <a:fld id="{02B7AC0B-289D-4065-8B52-8E4805D81A91}" type="slidenum">
              <a:rPr lang="en-IN" smtClean="0"/>
              <a:t>9</a:t>
            </a:fld>
            <a:endParaRPr lang="en-IN"/>
          </a:p>
        </p:txBody>
      </p:sp>
    </p:spTree>
    <p:extLst>
      <p:ext uri="{BB962C8B-B14F-4D97-AF65-F5344CB8AC3E}">
        <p14:creationId xmlns:p14="http://schemas.microsoft.com/office/powerpoint/2010/main" val="393437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The user visits the site, prompting Flask to fetch live articles from NewsAPI. Articles appear on the homepage where the user clicks 'Check Authenticity.' The backend translates the article text into numerical data using TfidfVectorizer, then predicts authenticity with a PassiveAggressiveClassifier. Finally, Flask displays a clear verdict: 'Real News' or 'Fake News.'</a:t>
            </a:r>
          </a:p>
        </p:txBody>
      </p:sp>
      <p:sp>
        <p:nvSpPr>
          <p:cNvPr id="4" name="Slide Number Placeholder 3"/>
          <p:cNvSpPr>
            <a:spLocks noGrp="1"/>
          </p:cNvSpPr>
          <p:nvPr>
            <p:ph type="sldNum" sz="quarter" idx="5"/>
          </p:nvPr>
        </p:nvSpPr>
        <p:spPr/>
        <p:txBody>
          <a:bodyPr/>
          <a:lstStyle/>
          <a:p>
            <a:fld id="{02B7AC0B-289D-4065-8B52-8E4805D81A91}" type="slidenum">
              <a:rPr lang="en-IN" smtClean="0"/>
              <a:t>10</a:t>
            </a:fld>
            <a:endParaRPr lang="en-IN"/>
          </a:p>
        </p:txBody>
      </p:sp>
    </p:spTree>
    <p:extLst>
      <p:ext uri="{BB962C8B-B14F-4D97-AF65-F5344CB8AC3E}">
        <p14:creationId xmlns:p14="http://schemas.microsoft.com/office/powerpoint/2010/main" val="293213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Experience the application firsthand through our live demo, which is publicly accessible online. The deployed version showcases all core features and allows users to interact with the system in real time. Explore the application’s capabilities by visiting the provided Live Demo Link.</a:t>
            </a:r>
          </a:p>
        </p:txBody>
      </p:sp>
      <p:sp>
        <p:nvSpPr>
          <p:cNvPr id="4" name="Slide Number Placeholder 3"/>
          <p:cNvSpPr>
            <a:spLocks noGrp="1"/>
          </p:cNvSpPr>
          <p:nvPr>
            <p:ph type="sldNum" sz="quarter" idx="5"/>
          </p:nvPr>
        </p:nvSpPr>
        <p:spPr/>
        <p:txBody>
          <a:bodyPr/>
          <a:lstStyle/>
          <a:p>
            <a:fld id="{02B7AC0B-289D-4065-8B52-8E4805D81A91}" type="slidenum">
              <a:rPr lang="en-IN" smtClean="0"/>
              <a:t>11</a:t>
            </a:fld>
            <a:endParaRPr lang="en-IN"/>
          </a:p>
        </p:txBody>
      </p:sp>
    </p:spTree>
    <p:extLst>
      <p:ext uri="{BB962C8B-B14F-4D97-AF65-F5344CB8AC3E}">
        <p14:creationId xmlns:p14="http://schemas.microsoft.com/office/powerpoint/2010/main" val="1509593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Current hurdles include a small, potentially biased dataset, the difficulty in detecting linguistic nuances like sarcasm, and API rate limitations. Looking ahead, improvements involve expanding the dataset with reputable sources, adopting advanced models such as LSTM or BERT, and integrating user feedback to enhance accuracy and adaptability.</a:t>
            </a:r>
          </a:p>
        </p:txBody>
      </p:sp>
      <p:sp>
        <p:nvSpPr>
          <p:cNvPr id="4" name="Slide Number Placeholder 3"/>
          <p:cNvSpPr>
            <a:spLocks noGrp="1"/>
          </p:cNvSpPr>
          <p:nvPr>
            <p:ph type="sldNum" sz="quarter" idx="5"/>
          </p:nvPr>
        </p:nvSpPr>
        <p:spPr/>
        <p:txBody>
          <a:bodyPr/>
          <a:lstStyle/>
          <a:p>
            <a:fld id="{02B7AC0B-289D-4065-8B52-8E4805D81A91}" type="slidenum">
              <a:rPr lang="en-IN" smtClean="0"/>
              <a:t>12</a:t>
            </a:fld>
            <a:endParaRPr lang="en-IN"/>
          </a:p>
        </p:txBody>
      </p:sp>
    </p:spTree>
    <p:extLst>
      <p:ext uri="{BB962C8B-B14F-4D97-AF65-F5344CB8AC3E}">
        <p14:creationId xmlns:p14="http://schemas.microsoft.com/office/powerpoint/2010/main" val="3980357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9/26/2025</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31343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9/26/2025</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54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9/26/2025</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4407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9/26/2025</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7880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9/26/2025</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7317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9/26/2025</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5021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9/26/2025</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4542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9/26/2025</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8984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9/26/2025</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736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9/26/2025</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49472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9/26/2025</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14323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9/26/2025</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23856352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Rectangle 35">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Right Triangle 37">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 name="Straight Connector 4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3142" y="725467"/>
            <a:ext cx="5414255" cy="2784496"/>
          </a:xfrm>
        </p:spPr>
        <p:txBody>
          <a:bodyPr>
            <a:normAutofit/>
          </a:bodyPr>
          <a:lstStyle/>
          <a:p>
            <a:pPr algn="l"/>
            <a:r>
              <a:rPr lang="en-US" sz="4600">
                <a:solidFill>
                  <a:schemeClr val="tx2">
                    <a:alpha val="80000"/>
                  </a:schemeClr>
                </a:solidFill>
              </a:rPr>
              <a:t>Fake News Detection System: An AI-Powered Web Application</a:t>
            </a:r>
          </a:p>
        </p:txBody>
      </p:sp>
      <p:pic>
        <p:nvPicPr>
          <p:cNvPr id="26" name="Picture 25" descr="A blue and black background&#10;&#10;AI-generated content may be incorrect.">
            <a:extLst>
              <a:ext uri="{FF2B5EF4-FFF2-40B4-BE49-F238E27FC236}">
                <a16:creationId xmlns:a16="http://schemas.microsoft.com/office/drawing/2014/main" id="{3FEBE0F5-9CDC-8AA8-FEDA-385204412B00}"/>
              </a:ext>
            </a:extLst>
          </p:cNvPr>
          <p:cNvPicPr>
            <a:picLocks noChangeAspect="1"/>
          </p:cNvPicPr>
          <p:nvPr/>
        </p:nvPicPr>
        <p:blipFill>
          <a:blip r:embed="rId2"/>
          <a:srcRect r="10663" b="2"/>
          <a:stretch>
            <a:fillRect/>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4" name="Group 1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5" name="Straight Connector 1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 name="Freeform: Shape 1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7" name="Freeform: Shape 1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9" name="Rectangle 1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1" name="Group 16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2" name="Straight Connector 16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92" name="Freeform: Shape 19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94" name="Group 19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5" name="Straight Connector 19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25" name="Rectangle 2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7" name="Rectangle 22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9" name="Right Triangle 2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lowchart: Document 23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33" name="Group 2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34" name="Straight Connector 2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A0EF88A-0741-D332-5E65-789F4FAC2594}"/>
              </a:ext>
            </a:extLst>
          </p:cNvPr>
          <p:cNvSpPr>
            <a:spLocks noGrp="1"/>
          </p:cNvSpPr>
          <p:nvPr>
            <p:ph type="title"/>
          </p:nvPr>
        </p:nvSpPr>
        <p:spPr>
          <a:xfrm>
            <a:off x="473288" y="317638"/>
            <a:ext cx="6159160" cy="2240735"/>
          </a:xfrm>
        </p:spPr>
        <p:txBody>
          <a:bodyPr vert="horz" lIns="91440" tIns="45720" rIns="91440" bIns="45720" rtlCol="0" anchor="ctr">
            <a:normAutofit/>
          </a:bodyPr>
          <a:lstStyle/>
          <a:p>
            <a:r>
              <a:rPr lang="en-US" dirty="0">
                <a:solidFill>
                  <a:schemeClr val="tx2"/>
                </a:solidFill>
              </a:rPr>
              <a:t>From Click to Classification</a:t>
            </a:r>
          </a:p>
        </p:txBody>
      </p:sp>
      <p:sp>
        <p:nvSpPr>
          <p:cNvPr id="4" name="Content Placeholder 3">
            <a:extLst>
              <a:ext uri="{FF2B5EF4-FFF2-40B4-BE49-F238E27FC236}">
                <a16:creationId xmlns:a16="http://schemas.microsoft.com/office/drawing/2014/main" id="{212199E6-11C7-3B95-5738-404166EC3F7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3288" y="2558373"/>
            <a:ext cx="6159160" cy="2980124"/>
          </a:xfrm>
        </p:spPr>
        <p:txBody>
          <a:bodyPr>
            <a:normAutofit/>
          </a:bodyPr>
          <a:lstStyle/>
          <a:p>
            <a:pPr marL="0" indent="0">
              <a:lnSpc>
                <a:spcPct val="100000"/>
              </a:lnSpc>
              <a:spcBef>
                <a:spcPts val="2500"/>
              </a:spcBef>
              <a:buFont typeface="Arial" panose="020B0604020202020204" pitchFamily="34" charset="0"/>
              <a:buNone/>
            </a:pPr>
            <a:r>
              <a:rPr lang="en-US" sz="1400" b="1" dirty="0">
                <a:solidFill>
                  <a:schemeClr val="tx2"/>
                </a:solidFill>
              </a:rPr>
              <a:t>Fetching Live News Articles</a:t>
            </a:r>
          </a:p>
          <a:p>
            <a:pPr marL="0" lvl="1" indent="0">
              <a:lnSpc>
                <a:spcPct val="100000"/>
              </a:lnSpc>
              <a:buFont typeface="Arial" panose="020B0604020202020204" pitchFamily="34" charset="0"/>
              <a:buNone/>
            </a:pPr>
            <a:r>
              <a:rPr lang="en-US" sz="1400" dirty="0">
                <a:solidFill>
                  <a:schemeClr val="tx2"/>
                </a:solidFill>
              </a:rPr>
              <a:t>Flask retrieves current articles from News API and displays them on the website’s homepage for user interaction.</a:t>
            </a:r>
          </a:p>
          <a:p>
            <a:pPr marL="0" indent="0">
              <a:lnSpc>
                <a:spcPct val="100000"/>
              </a:lnSpc>
              <a:spcBef>
                <a:spcPts val="2500"/>
              </a:spcBef>
              <a:buFont typeface="Arial" panose="020B0604020202020204" pitchFamily="34" charset="0"/>
              <a:buNone/>
            </a:pPr>
            <a:r>
              <a:rPr lang="en-US" sz="1400" b="1" dirty="0">
                <a:solidFill>
                  <a:schemeClr val="tx2"/>
                </a:solidFill>
              </a:rPr>
              <a:t>Article Content Transformation</a:t>
            </a:r>
          </a:p>
          <a:p>
            <a:pPr marL="0" lvl="1" indent="0">
              <a:lnSpc>
                <a:spcPct val="100000"/>
              </a:lnSpc>
              <a:buFont typeface="Arial" panose="020B0604020202020204" pitchFamily="34" charset="0"/>
              <a:buNone/>
            </a:pPr>
            <a:r>
              <a:rPr lang="en-US" sz="1400" dirty="0">
                <a:solidFill>
                  <a:schemeClr val="tx2"/>
                </a:solidFill>
              </a:rPr>
              <a:t>The backend converts article text into numerical vectors using </a:t>
            </a:r>
            <a:r>
              <a:rPr lang="en-US" sz="1400" dirty="0" err="1">
                <a:solidFill>
                  <a:schemeClr val="tx2"/>
                </a:solidFill>
              </a:rPr>
              <a:t>Tfidf</a:t>
            </a:r>
            <a:r>
              <a:rPr lang="en-US" sz="1400" dirty="0">
                <a:solidFill>
                  <a:schemeClr val="tx2"/>
                </a:solidFill>
              </a:rPr>
              <a:t> Vectorizer, preparing the data for machine learning analysis.</a:t>
            </a:r>
          </a:p>
          <a:p>
            <a:pPr marL="0" indent="0">
              <a:lnSpc>
                <a:spcPct val="100000"/>
              </a:lnSpc>
              <a:spcBef>
                <a:spcPts val="2500"/>
              </a:spcBef>
              <a:buFont typeface="Arial" panose="020B0604020202020204" pitchFamily="34" charset="0"/>
              <a:buNone/>
            </a:pPr>
            <a:r>
              <a:rPr lang="en-US" sz="1400" b="1" dirty="0">
                <a:solidFill>
                  <a:schemeClr val="tx2"/>
                </a:solidFill>
              </a:rPr>
              <a:t>Automated Authenticity Prediction</a:t>
            </a:r>
          </a:p>
          <a:p>
            <a:pPr marL="0" lvl="1" indent="0">
              <a:lnSpc>
                <a:spcPct val="100000"/>
              </a:lnSpc>
              <a:buFont typeface="Arial" panose="020B0604020202020204" pitchFamily="34" charset="0"/>
              <a:buNone/>
            </a:pPr>
            <a:r>
              <a:rPr lang="en-US" sz="1400" dirty="0">
                <a:solidFill>
                  <a:schemeClr val="tx2"/>
                </a:solidFill>
              </a:rPr>
              <a:t>A Passive Aggressive Classifier evaluates the article’s authenticity, enabling fast and reliable real or fake news classification.</a:t>
            </a:r>
          </a:p>
        </p:txBody>
      </p:sp>
      <p:pic>
        <p:nvPicPr>
          <p:cNvPr id="8" name="Picture 7">
            <a:extLst>
              <a:ext uri="{FF2B5EF4-FFF2-40B4-BE49-F238E27FC236}">
                <a16:creationId xmlns:a16="http://schemas.microsoft.com/office/drawing/2014/main" id="{10002515-D325-094F-73A8-9AA5F472C1B8}"/>
              </a:ext>
            </a:extLst>
          </p:cNvPr>
          <p:cNvPicPr>
            <a:picLocks noChangeAspect="1"/>
          </p:cNvPicPr>
          <p:nvPr/>
        </p:nvPicPr>
        <p:blipFill>
          <a:blip r:embed="rId3"/>
          <a:stretch>
            <a:fillRect/>
          </a:stretch>
        </p:blipFill>
        <p:spPr>
          <a:xfrm>
            <a:off x="8134972" y="721081"/>
            <a:ext cx="2706700" cy="5523877"/>
          </a:xfrm>
          <a:prstGeom prst="rect">
            <a:avLst/>
          </a:prstGeom>
        </p:spPr>
      </p:pic>
    </p:spTree>
    <p:extLst>
      <p:ext uri="{BB962C8B-B14F-4D97-AF65-F5344CB8AC3E}">
        <p14:creationId xmlns:p14="http://schemas.microsoft.com/office/powerpoint/2010/main" val="22439666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81743148-CD08-47B2-BAA4-1406F152B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9892" y="-271110"/>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Triangle 56">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Document 58">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09208" y="1858597"/>
            <a:ext cx="6858000" cy="3140811"/>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2" name="Straight Connector 6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6673EC5-9D12-15E1-90E3-841E5FDDA062}"/>
              </a:ext>
            </a:extLst>
          </p:cNvPr>
          <p:cNvSpPr>
            <a:spLocks noGrp="1"/>
          </p:cNvSpPr>
          <p:nvPr>
            <p:ph type="title"/>
          </p:nvPr>
        </p:nvSpPr>
        <p:spPr>
          <a:xfrm>
            <a:off x="457200" y="732348"/>
            <a:ext cx="6159160" cy="2240735"/>
          </a:xfrm>
        </p:spPr>
        <p:txBody>
          <a:bodyPr>
            <a:normAutofit/>
          </a:bodyPr>
          <a:lstStyle/>
          <a:p>
            <a:r>
              <a:rPr lang="en-IN" dirty="0">
                <a:solidFill>
                  <a:schemeClr val="tx2"/>
                </a:solidFill>
              </a:rPr>
              <a:t>See It in Action</a:t>
            </a:r>
          </a:p>
        </p:txBody>
      </p:sp>
      <p:pic>
        <p:nvPicPr>
          <p:cNvPr id="7" name="Picture 6" descr="A qr code with a piece of paper in the middle&#10;&#10;AI-generated content may be incorrect.">
            <a:extLst>
              <a:ext uri="{FF2B5EF4-FFF2-40B4-BE49-F238E27FC236}">
                <a16:creationId xmlns:a16="http://schemas.microsoft.com/office/drawing/2014/main" id="{165AA60C-1086-B2F1-17E5-CB4923E7B619}"/>
              </a:ext>
            </a:extLst>
          </p:cNvPr>
          <p:cNvPicPr>
            <a:picLocks noChangeAspect="1"/>
          </p:cNvPicPr>
          <p:nvPr/>
        </p:nvPicPr>
        <p:blipFill>
          <a:blip r:embed="rId3"/>
          <a:stretch>
            <a:fillRect/>
          </a:stretch>
        </p:blipFill>
        <p:spPr>
          <a:xfrm>
            <a:off x="8145029" y="644081"/>
            <a:ext cx="2686585" cy="2686585"/>
          </a:xfrm>
          <a:prstGeom prst="rect">
            <a:avLst/>
          </a:prstGeom>
        </p:spPr>
      </p:pic>
      <p:graphicFrame>
        <p:nvGraphicFramePr>
          <p:cNvPr id="4" name="Content Placeholder 4">
            <a:extLst>
              <a:ext uri="{FF2B5EF4-FFF2-40B4-BE49-F238E27FC236}">
                <a16:creationId xmlns:a16="http://schemas.microsoft.com/office/drawing/2014/main" id="{C7EE4E6C-F552-4187-84DF-6E5D38707BC5}"/>
              </a:ext>
            </a:extLst>
          </p:cNvPr>
          <p:cNvGraphicFramePr>
            <a:graphicFrameLocks noGrp="1"/>
          </p:cNvGraphicFramePr>
          <p:nvPr>
            <p:ph idx="1"/>
            <p:extLst>
              <p:ext uri="{D42A27DB-BD31-4B8C-83A1-F6EECF244321}">
                <p14:modId xmlns:p14="http://schemas.microsoft.com/office/powerpoint/2010/main" val="2700454972"/>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57200" y="3264832"/>
          <a:ext cx="6159160" cy="30094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A664904A-9C28-F6BA-EB72-C6FEBEC89278}"/>
              </a:ext>
            </a:extLst>
          </p:cNvPr>
          <p:cNvSpPr txBox="1"/>
          <p:nvPr/>
        </p:nvSpPr>
        <p:spPr>
          <a:xfrm>
            <a:off x="7828549" y="3172161"/>
            <a:ext cx="3337773" cy="369332"/>
          </a:xfrm>
          <a:prstGeom prst="rect">
            <a:avLst/>
          </a:prstGeom>
          <a:noFill/>
        </p:spPr>
        <p:txBody>
          <a:bodyPr wrap="none" rtlCol="0">
            <a:spAutoFit/>
          </a:bodyPr>
          <a:lstStyle/>
          <a:p>
            <a:r>
              <a:rPr lang="en-US" dirty="0"/>
              <a:t>Scan this to use in your phone</a:t>
            </a:r>
            <a:endParaRPr lang="en-IN" dirty="0"/>
          </a:p>
        </p:txBody>
      </p:sp>
      <p:pic>
        <p:nvPicPr>
          <p:cNvPr id="6" name="Picture 5">
            <a:extLst>
              <a:ext uri="{FF2B5EF4-FFF2-40B4-BE49-F238E27FC236}">
                <a16:creationId xmlns:a16="http://schemas.microsoft.com/office/drawing/2014/main" id="{A30017D7-CDEF-3D9F-F1E4-2DC89698AD81}"/>
              </a:ext>
            </a:extLst>
          </p:cNvPr>
          <p:cNvPicPr>
            <a:picLocks noChangeAspect="1"/>
          </p:cNvPicPr>
          <p:nvPr/>
        </p:nvPicPr>
        <p:blipFill>
          <a:blip r:embed="rId9"/>
          <a:stretch>
            <a:fillRect/>
          </a:stretch>
        </p:blipFill>
        <p:spPr>
          <a:xfrm>
            <a:off x="7554420" y="3717640"/>
            <a:ext cx="3738901" cy="2184111"/>
          </a:xfrm>
          <a:prstGeom prst="rect">
            <a:avLst/>
          </a:prstGeom>
        </p:spPr>
      </p:pic>
    </p:spTree>
    <p:extLst>
      <p:ext uri="{BB962C8B-B14F-4D97-AF65-F5344CB8AC3E}">
        <p14:creationId xmlns:p14="http://schemas.microsoft.com/office/powerpoint/2010/main" val="38846743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 name="Group 4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0" name="Rectangle 7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Rectangle 81">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ight Triangle 83">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Document 85">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8" name="Group 8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89" name="Straight Connector 8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94EE340-6137-3B0E-7579-51DEDE030F91}"/>
              </a:ext>
            </a:extLst>
          </p:cNvPr>
          <p:cNvSpPr>
            <a:spLocks noGrp="1"/>
          </p:cNvSpPr>
          <p:nvPr>
            <p:ph type="title"/>
          </p:nvPr>
        </p:nvSpPr>
        <p:spPr>
          <a:xfrm>
            <a:off x="457200" y="406588"/>
            <a:ext cx="4952999" cy="2247614"/>
          </a:xfrm>
        </p:spPr>
        <p:txBody>
          <a:bodyPr vert="horz" lIns="91440" tIns="45720" rIns="91440" bIns="45720" rtlCol="0" anchor="ctr">
            <a:normAutofit/>
          </a:bodyPr>
          <a:lstStyle/>
          <a:p>
            <a:r>
              <a:rPr lang="en-US" dirty="0">
                <a:solidFill>
                  <a:schemeClr val="tx2"/>
                </a:solidFill>
              </a:rPr>
              <a:t>Overcoming Challenges, Shaping Future</a:t>
            </a:r>
          </a:p>
        </p:txBody>
      </p:sp>
      <p:sp>
        <p:nvSpPr>
          <p:cNvPr id="4" name="Content Placeholder 3">
            <a:extLst>
              <a:ext uri="{FF2B5EF4-FFF2-40B4-BE49-F238E27FC236}">
                <a16:creationId xmlns:a16="http://schemas.microsoft.com/office/drawing/2014/main" id="{D4CAE016-4B4C-E948-1268-3C43A75A00A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7200" y="2654202"/>
            <a:ext cx="4952999" cy="3964312"/>
          </a:xfrm>
        </p:spPr>
        <p:txBody>
          <a:bodyPr>
            <a:noAutofit/>
          </a:bodyPr>
          <a:lstStyle/>
          <a:p>
            <a:pPr marL="0" indent="0">
              <a:lnSpc>
                <a:spcPct val="100000"/>
              </a:lnSpc>
              <a:spcBef>
                <a:spcPts val="2500"/>
              </a:spcBef>
              <a:buFont typeface="Arial" panose="020B0604020202020204" pitchFamily="34" charset="0"/>
              <a:buNone/>
            </a:pPr>
            <a:r>
              <a:rPr lang="en-US" sz="1500" b="1" dirty="0">
                <a:solidFill>
                  <a:schemeClr val="tx2"/>
                </a:solidFill>
              </a:rPr>
              <a:t>Current Limitations</a:t>
            </a:r>
          </a:p>
          <a:p>
            <a:pPr marL="0" lvl="1" indent="0">
              <a:lnSpc>
                <a:spcPct val="100000"/>
              </a:lnSpc>
              <a:buFont typeface="Arial" panose="020B0604020202020204" pitchFamily="34" charset="0"/>
              <a:buNone/>
            </a:pPr>
            <a:r>
              <a:rPr lang="en-US" sz="1500" dirty="0">
                <a:solidFill>
                  <a:schemeClr val="tx2"/>
                </a:solidFill>
              </a:rPr>
              <a:t>Challenges include a limited dataset, potential bias, poor sarcasm detection, and API rate restrictions affecting performance.</a:t>
            </a:r>
          </a:p>
          <a:p>
            <a:pPr marL="0" indent="0">
              <a:lnSpc>
                <a:spcPct val="100000"/>
              </a:lnSpc>
              <a:spcBef>
                <a:spcPts val="2500"/>
              </a:spcBef>
              <a:buFont typeface="Arial" panose="020B0604020202020204" pitchFamily="34" charset="0"/>
              <a:buNone/>
            </a:pPr>
            <a:r>
              <a:rPr lang="en-US" sz="1500" b="1" dirty="0">
                <a:solidFill>
                  <a:schemeClr val="tx2"/>
                </a:solidFill>
              </a:rPr>
              <a:t>Expanding and Improving Data</a:t>
            </a:r>
          </a:p>
          <a:p>
            <a:pPr marL="0" lvl="1" indent="0">
              <a:lnSpc>
                <a:spcPct val="100000"/>
              </a:lnSpc>
              <a:buFont typeface="Arial" panose="020B0604020202020204" pitchFamily="34" charset="0"/>
              <a:buNone/>
            </a:pPr>
            <a:r>
              <a:rPr lang="en-US" sz="1500" dirty="0">
                <a:solidFill>
                  <a:schemeClr val="tx2"/>
                </a:solidFill>
              </a:rPr>
              <a:t>Future steps include enlarging the dataset with trustworthy sources to reduce bias and improve overall accuracy.</a:t>
            </a:r>
          </a:p>
          <a:p>
            <a:pPr marL="0" indent="0">
              <a:lnSpc>
                <a:spcPct val="100000"/>
              </a:lnSpc>
              <a:spcBef>
                <a:spcPts val="2500"/>
              </a:spcBef>
              <a:buFont typeface="Arial" panose="020B0604020202020204" pitchFamily="34" charset="0"/>
              <a:buNone/>
            </a:pPr>
            <a:r>
              <a:rPr lang="en-US" sz="1500" b="1" dirty="0">
                <a:solidFill>
                  <a:schemeClr val="tx2"/>
                </a:solidFill>
              </a:rPr>
              <a:t>Advanced Models and Feedback</a:t>
            </a:r>
          </a:p>
          <a:p>
            <a:pPr marL="0" lvl="1" indent="0">
              <a:lnSpc>
                <a:spcPct val="100000"/>
              </a:lnSpc>
              <a:buFont typeface="Arial" panose="020B0604020202020204" pitchFamily="34" charset="0"/>
              <a:buNone/>
            </a:pPr>
            <a:r>
              <a:rPr lang="en-US" sz="1500" dirty="0">
                <a:solidFill>
                  <a:schemeClr val="tx2"/>
                </a:solidFill>
              </a:rPr>
              <a:t>Adopting new models like LSTM or BERT and utilizing user feedback will boost adaptability and linguistic understanding.</a:t>
            </a:r>
          </a:p>
        </p:txBody>
      </p:sp>
      <p:pic>
        <p:nvPicPr>
          <p:cNvPr id="5" name="Content Placeholder 4" descr="Abstract digital cyber space motion background">
            <a:extLst>
              <a:ext uri="{FF2B5EF4-FFF2-40B4-BE49-F238E27FC236}">
                <a16:creationId xmlns:a16="http://schemas.microsoft.com/office/drawing/2014/main" id="{EBE710B6-126D-4A3F-9834-236CF890082F}"/>
              </a:ext>
            </a:extLst>
          </p:cNvPr>
          <p:cNvPicPr>
            <a:picLocks noGrp="1" noChangeAspect="1"/>
          </p:cNvPicPr>
          <p:nvPr>
            <p:ph sz="half" idx="1"/>
          </p:nvPr>
        </p:nvPicPr>
        <p:blipFill>
          <a:blip r:embed="rId3"/>
          <a:srcRect l="31208" r="12543" b="2"/>
          <a:stretch>
            <a:fillRect/>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11000275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 name="Group 4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0" name="Rectangle 7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Rectangle 81">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ight Triangle 83">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8" name="Group 8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89" name="Straight Connector 8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F82C6A9-D174-BDA7-F334-977FE8C412D5}"/>
              </a:ext>
            </a:extLst>
          </p:cNvPr>
          <p:cNvSpPr>
            <a:spLocks noGrp="1"/>
          </p:cNvSpPr>
          <p:nvPr>
            <p:ph type="title"/>
          </p:nvPr>
        </p:nvSpPr>
        <p:spPr>
          <a:xfrm>
            <a:off x="457199" y="3525808"/>
            <a:ext cx="6548127" cy="2141612"/>
          </a:xfrm>
        </p:spPr>
        <p:txBody>
          <a:bodyPr vert="horz" lIns="91440" tIns="45720" rIns="91440" bIns="45720" rtlCol="0" anchor="ctr">
            <a:normAutofit/>
          </a:bodyPr>
          <a:lstStyle/>
          <a:p>
            <a:r>
              <a:rPr lang="en-US">
                <a:solidFill>
                  <a:schemeClr val="tx2"/>
                </a:solidFill>
              </a:rPr>
              <a:t>Summary of Key Achievements</a:t>
            </a:r>
          </a:p>
        </p:txBody>
      </p:sp>
      <p:pic>
        <p:nvPicPr>
          <p:cNvPr id="5" name="Content Placeholder 4" descr="Medical interface of the future, a system for managing medical data obtained by scanning and visualizing the neural network of the human brain. The medicine of the future should have all modern methods of diagnosis and therapy, as well as high-tech equipment.">
            <a:extLst>
              <a:ext uri="{FF2B5EF4-FFF2-40B4-BE49-F238E27FC236}">
                <a16:creationId xmlns:a16="http://schemas.microsoft.com/office/drawing/2014/main" id="{538E2A7D-DB50-4E76-991F-285BABA2D8F7}"/>
              </a:ext>
            </a:extLst>
          </p:cNvPr>
          <p:cNvPicPr>
            <a:picLocks noGrp="1" noChangeAspect="1"/>
          </p:cNvPicPr>
          <p:nvPr>
            <p:ph sz="half" idx="1"/>
          </p:nvPr>
        </p:nvPicPr>
        <p:blipFill>
          <a:blip r:embed="rId3"/>
          <a:srcRect t="27549" b="19941"/>
          <a:stretch>
            <a:fillRect/>
          </a:stretch>
        </p:blipFill>
        <p:spPr>
          <a:xfrm>
            <a:off x="-6214" y="2018"/>
            <a:ext cx="12214825" cy="338338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 name="Content Placeholder 3">
            <a:extLst>
              <a:ext uri="{FF2B5EF4-FFF2-40B4-BE49-F238E27FC236}">
                <a16:creationId xmlns:a16="http://schemas.microsoft.com/office/drawing/2014/main" id="{C6693AE7-F26E-1EEA-C8E2-1B6E745898C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3525807"/>
            <a:ext cx="5903471" cy="3103593"/>
          </a:xfrm>
        </p:spPr>
        <p:txBody>
          <a:bodyPr>
            <a:noAutofit/>
          </a:bodyPr>
          <a:lstStyle/>
          <a:p>
            <a:pPr marL="0" indent="0">
              <a:lnSpc>
                <a:spcPct val="100000"/>
              </a:lnSpc>
              <a:spcBef>
                <a:spcPts val="2500"/>
              </a:spcBef>
              <a:buFont typeface="Arial" panose="020B0604020202020204" pitchFamily="34" charset="0"/>
              <a:buNone/>
            </a:pPr>
            <a:r>
              <a:rPr lang="en-US" sz="1600" b="1" dirty="0">
                <a:solidFill>
                  <a:schemeClr val="tx2"/>
                </a:solidFill>
              </a:rPr>
              <a:t>Full-Stack Application Development</a:t>
            </a:r>
          </a:p>
          <a:p>
            <a:pPr marL="0" lvl="1" indent="0">
              <a:lnSpc>
                <a:spcPct val="100000"/>
              </a:lnSpc>
              <a:buFont typeface="Arial" panose="020B0604020202020204" pitchFamily="34" charset="0"/>
              <a:buNone/>
            </a:pPr>
            <a:r>
              <a:rPr lang="en-US" sz="1600" dirty="0">
                <a:solidFill>
                  <a:schemeClr val="tx2"/>
                </a:solidFill>
              </a:rPr>
              <a:t>Designed and built a complete web application, covering frontend, backend, and deployment from scratch.</a:t>
            </a:r>
          </a:p>
          <a:p>
            <a:pPr marL="0" indent="0">
              <a:lnSpc>
                <a:spcPct val="100000"/>
              </a:lnSpc>
              <a:spcBef>
                <a:spcPts val="2500"/>
              </a:spcBef>
              <a:buFont typeface="Arial" panose="020B0604020202020204" pitchFamily="34" charset="0"/>
              <a:buNone/>
            </a:pPr>
            <a:r>
              <a:rPr lang="en-US" sz="1600" b="1" dirty="0">
                <a:solidFill>
                  <a:schemeClr val="tx2"/>
                </a:solidFill>
              </a:rPr>
              <a:t>AI-Powered News Classification</a:t>
            </a:r>
          </a:p>
          <a:p>
            <a:pPr marL="0" lvl="1" indent="0">
              <a:lnSpc>
                <a:spcPct val="100000"/>
              </a:lnSpc>
              <a:buFont typeface="Arial" panose="020B0604020202020204" pitchFamily="34" charset="0"/>
              <a:buNone/>
            </a:pPr>
            <a:r>
              <a:rPr lang="en-US" sz="1600" dirty="0">
                <a:solidFill>
                  <a:schemeClr val="tx2"/>
                </a:solidFill>
              </a:rPr>
              <a:t>Integrated a machine learning model to classify real-world news, enhancing the application's practical utility.</a:t>
            </a:r>
          </a:p>
          <a:p>
            <a:pPr marL="0" indent="0">
              <a:lnSpc>
                <a:spcPct val="100000"/>
              </a:lnSpc>
              <a:spcBef>
                <a:spcPts val="2500"/>
              </a:spcBef>
              <a:buFont typeface="Arial" panose="020B0604020202020204" pitchFamily="34" charset="0"/>
              <a:buNone/>
            </a:pPr>
            <a:r>
              <a:rPr lang="en-US" sz="1600" b="1" dirty="0">
                <a:solidFill>
                  <a:schemeClr val="tx2"/>
                </a:solidFill>
              </a:rPr>
              <a:t>End-to-End Project Execution</a:t>
            </a:r>
          </a:p>
          <a:p>
            <a:pPr marL="0" lvl="1" indent="0">
              <a:lnSpc>
                <a:spcPct val="100000"/>
              </a:lnSpc>
              <a:buFont typeface="Arial" panose="020B0604020202020204" pitchFamily="34" charset="0"/>
              <a:buNone/>
            </a:pPr>
            <a:r>
              <a:rPr lang="en-US" sz="1600" dirty="0">
                <a:solidFill>
                  <a:schemeClr val="tx2"/>
                </a:solidFill>
              </a:rPr>
              <a:t>Completed all project phases: data preparation, model training, and cloud deployment for real-world impact.</a:t>
            </a:r>
          </a:p>
        </p:txBody>
      </p:sp>
    </p:spTree>
    <p:extLst>
      <p:ext uri="{BB962C8B-B14F-4D97-AF65-F5344CB8AC3E}">
        <p14:creationId xmlns:p14="http://schemas.microsoft.com/office/powerpoint/2010/main" val="23611819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39E1977A-884A-4AAF-87EA-58A265660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FAD45405-D2A4-4FD5-905C-3EC7902D5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DC2EB0AE-8020-468E-A6FE-E44AC4366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2971614"/>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85A9662C-1F8F-45C3-99EB-B86256F4B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F4328BEE-05E5-4848-B1DA-C64181D20F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52601F1C-9D55-4924-9B09-7C3D8DF3B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355D903-BE20-44D4-89F8-A1F0F9ADE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650500-3FA1-4028-9231-D51BE4AA45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7E7CA03-D7C5-4B24-A6C9-E2CA0DC2C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5C6BC46-0811-4155-9373-713C32AB37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1EBE19C-F044-4281-8E81-3F337AD138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0CBEA2D-1724-4BA8-AC9D-2EEDAB526F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C651D1C-1CB3-43A7-BB67-3545D33F1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CCFCA4-773F-45E1-8A93-7B3601C6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EB1C4C6-E1B0-40FB-9458-F9EE8479F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2D22426-5E6B-4173-82D9-58F3702409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003445B-43E6-4E2A-8F91-1835E5254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74E0787-89E9-49E3-BF7B-6144FC1E7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F78145B-B5A5-4E33-8A04-54A1FFABCC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C130ADD-C530-42BE-AC4B-D6966A541D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C6E4DA8-DF07-470C-8BCD-678809AFD4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92CE831-8230-4A6D-BCDA-55B5B01873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489D822-DC7B-4539-9E2D-059D5774F7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E32C019-218C-4F56-B193-877CB215BA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41E922B-FBB4-4809-B2A6-6941101E6E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0F5CA9-BC77-4F70-8401-EC5E823FAE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68313E0-78F9-4A69-963B-44073DCAB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22F9E66-EE5E-46BC-A92B-676BBBF688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19F4CCC-E951-47F4-AC5A-421DD0A12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FE008CE-2B56-4A6A-ABE8-BC890A8233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30D8997-12CB-4595-B146-2C1C20A014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EBB6243-C7E8-4CC0-A7D5-008C387D8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53F938B-206C-403E-AC0E-6B7C647D93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12A8332-70C4-4829-9196-DB3AE15443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156A9FB-48CE-150E-652D-2EF4DF194792}"/>
              </a:ext>
            </a:extLst>
          </p:cNvPr>
          <p:cNvSpPr>
            <a:spLocks noGrp="1"/>
          </p:cNvSpPr>
          <p:nvPr>
            <p:ph type="title"/>
          </p:nvPr>
        </p:nvSpPr>
        <p:spPr>
          <a:xfrm>
            <a:off x="3523647" y="791707"/>
            <a:ext cx="7562243" cy="4980081"/>
          </a:xfrm>
        </p:spPr>
        <p:txBody>
          <a:bodyPr vert="horz" lIns="91440" tIns="45720" rIns="91440" bIns="45720" rtlCol="0" anchor="ctr">
            <a:normAutofit/>
          </a:bodyPr>
          <a:lstStyle/>
          <a:p>
            <a:r>
              <a:rPr lang="en-US" sz="5400" dirty="0">
                <a:solidFill>
                  <a:schemeClr val="tx2"/>
                </a:solidFill>
              </a:rPr>
              <a:t>THANK YOU</a:t>
            </a:r>
          </a:p>
        </p:txBody>
      </p:sp>
    </p:spTree>
    <p:extLst>
      <p:ext uri="{BB962C8B-B14F-4D97-AF65-F5344CB8AC3E}">
        <p14:creationId xmlns:p14="http://schemas.microsoft.com/office/powerpoint/2010/main" val="146621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5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ight Triangle 51">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7315E53-DDA5-1D11-F63D-B78C1489EB62}"/>
              </a:ext>
            </a:extLst>
          </p:cNvPr>
          <p:cNvSpPr>
            <a:spLocks noGrp="1"/>
          </p:cNvSpPr>
          <p:nvPr>
            <p:ph type="title"/>
          </p:nvPr>
        </p:nvSpPr>
        <p:spPr>
          <a:xfrm>
            <a:off x="457200" y="720772"/>
            <a:ext cx="3718767" cy="5531079"/>
          </a:xfrm>
        </p:spPr>
        <p:txBody>
          <a:bodyPr>
            <a:normAutofit/>
          </a:bodyPr>
          <a:lstStyle/>
          <a:p>
            <a:r>
              <a:rPr lang="en-US" sz="3700">
                <a:solidFill>
                  <a:schemeClr val="tx2">
                    <a:alpha val="80000"/>
                  </a:schemeClr>
                </a:solidFill>
              </a:rPr>
              <a:t>The Challenge of Modern Misinformation</a:t>
            </a:r>
            <a:endParaRPr lang="en-IN" sz="3700">
              <a:solidFill>
                <a:schemeClr val="tx2">
                  <a:alpha val="80000"/>
                </a:schemeClr>
              </a:solidFill>
            </a:endParaRP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5" name="Content Placeholder 2">
            <a:extLst>
              <a:ext uri="{FF2B5EF4-FFF2-40B4-BE49-F238E27FC236}">
                <a16:creationId xmlns:a16="http://schemas.microsoft.com/office/drawing/2014/main" id="{FA8A9C26-527D-3A57-5738-6050051CCF59}"/>
              </a:ext>
            </a:extLst>
          </p:cNvPr>
          <p:cNvGraphicFramePr>
            <a:graphicFrameLocks noGrp="1"/>
          </p:cNvGraphicFramePr>
          <p:nvPr>
            <p:ph idx="1"/>
            <p:extLst>
              <p:ext uri="{D42A27DB-BD31-4B8C-83A1-F6EECF244321}">
                <p14:modId xmlns:p14="http://schemas.microsoft.com/office/powerpoint/2010/main" val="659094838"/>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33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 name="Rectangle 31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7" name="Group 31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8" name="Straight Connector 1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8" name="Freeform: Shape 31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9" name="Freeform: Shape 318">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20" name="Rectangle 319">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21" name="Group 32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5" name="Straight Connector 194">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2" name="Freeform: Shape 32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23" name="Group 32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8" name="Straight Connector 227">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27" name="Rectangle 32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8" name="Rectangle 327">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9" name="Right Triangle 3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lowchart: Document 329">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1" name="Group 33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32" name="Straight Connector 33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1D84B17-F67B-5021-B403-7D0B976C7E5A}"/>
              </a:ext>
            </a:extLst>
          </p:cNvPr>
          <p:cNvSpPr>
            <a:spLocks noGrp="1"/>
          </p:cNvSpPr>
          <p:nvPr>
            <p:ph type="title"/>
          </p:nvPr>
        </p:nvSpPr>
        <p:spPr>
          <a:xfrm>
            <a:off x="434661" y="225381"/>
            <a:ext cx="6159160" cy="2240735"/>
          </a:xfrm>
        </p:spPr>
        <p:txBody>
          <a:bodyPr vert="horz" lIns="91440" tIns="45720" rIns="91440" bIns="45720" rtlCol="0" anchor="ctr">
            <a:normAutofit/>
          </a:bodyPr>
          <a:lstStyle/>
          <a:p>
            <a:r>
              <a:rPr lang="en-US" dirty="0">
                <a:solidFill>
                  <a:schemeClr val="tx2"/>
                </a:solidFill>
              </a:rPr>
              <a:t>Our Project Goals</a:t>
            </a:r>
          </a:p>
        </p:txBody>
      </p:sp>
      <p:sp>
        <p:nvSpPr>
          <p:cNvPr id="4" name="Content Placeholder 3">
            <a:extLst>
              <a:ext uri="{FF2B5EF4-FFF2-40B4-BE49-F238E27FC236}">
                <a16:creationId xmlns:a16="http://schemas.microsoft.com/office/drawing/2014/main" id="{DD819189-1A66-A209-81CA-847034CFD59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2572" y="2096232"/>
            <a:ext cx="6159160" cy="3593168"/>
          </a:xfrm>
        </p:spPr>
        <p:txBody>
          <a:bodyPr>
            <a:noAutofit/>
          </a:bodyPr>
          <a:lstStyle/>
          <a:p>
            <a:pPr marL="0" indent="0">
              <a:lnSpc>
                <a:spcPct val="100000"/>
              </a:lnSpc>
              <a:spcBef>
                <a:spcPts val="2500"/>
              </a:spcBef>
              <a:buFont typeface="Arial" panose="020B0604020202020204" pitchFamily="34" charset="0"/>
              <a:buNone/>
            </a:pPr>
            <a:r>
              <a:rPr lang="en-US" sz="1200" b="1" dirty="0">
                <a:solidFill>
                  <a:schemeClr val="tx2"/>
                </a:solidFill>
              </a:rPr>
              <a:t>Full-Stack Web Application</a:t>
            </a:r>
          </a:p>
          <a:p>
            <a:pPr marL="0" lvl="1" indent="0">
              <a:lnSpc>
                <a:spcPct val="100000"/>
              </a:lnSpc>
              <a:buFont typeface="Arial" panose="020B0604020202020204" pitchFamily="34" charset="0"/>
              <a:buNone/>
            </a:pPr>
            <a:r>
              <a:rPr lang="en-US" sz="1200" dirty="0">
                <a:solidFill>
                  <a:schemeClr val="tx2"/>
                </a:solidFill>
              </a:rPr>
              <a:t>We will create a web app with an intuitive frontend and a robust backend for reliability and ease of use.</a:t>
            </a:r>
          </a:p>
          <a:p>
            <a:pPr marL="0" indent="0">
              <a:lnSpc>
                <a:spcPct val="100000"/>
              </a:lnSpc>
              <a:spcBef>
                <a:spcPts val="2500"/>
              </a:spcBef>
              <a:buFont typeface="Arial" panose="020B0604020202020204" pitchFamily="34" charset="0"/>
              <a:buNone/>
            </a:pPr>
            <a:r>
              <a:rPr lang="en-US" sz="1200" b="1" dirty="0">
                <a:solidFill>
                  <a:schemeClr val="tx2"/>
                </a:solidFill>
              </a:rPr>
              <a:t>Live News Integration</a:t>
            </a:r>
          </a:p>
          <a:p>
            <a:pPr marL="0" lvl="1" indent="0">
              <a:lnSpc>
                <a:spcPct val="100000"/>
              </a:lnSpc>
              <a:buFont typeface="Arial" panose="020B0604020202020204" pitchFamily="34" charset="0"/>
              <a:buNone/>
            </a:pPr>
            <a:r>
              <a:rPr lang="en-US" sz="1200" dirty="0">
                <a:solidFill>
                  <a:schemeClr val="tx2"/>
                </a:solidFill>
              </a:rPr>
              <a:t>Our app will fetch real-time news articles using an API, ensuring users get current information.</a:t>
            </a:r>
          </a:p>
          <a:p>
            <a:pPr marL="0" indent="0">
              <a:lnSpc>
                <a:spcPct val="100000"/>
              </a:lnSpc>
              <a:spcBef>
                <a:spcPts val="2500"/>
              </a:spcBef>
              <a:buFont typeface="Arial" panose="020B0604020202020204" pitchFamily="34" charset="0"/>
              <a:buNone/>
            </a:pPr>
            <a:r>
              <a:rPr lang="en-US" sz="1200" b="1" dirty="0">
                <a:solidFill>
                  <a:schemeClr val="tx2"/>
                </a:solidFill>
              </a:rPr>
              <a:t>Machine Learning News Classification</a:t>
            </a:r>
          </a:p>
          <a:p>
            <a:pPr marL="0" lvl="1" indent="0">
              <a:lnSpc>
                <a:spcPct val="100000"/>
              </a:lnSpc>
              <a:buFont typeface="Arial" panose="020B0604020202020204" pitchFamily="34" charset="0"/>
              <a:buNone/>
            </a:pPr>
            <a:r>
              <a:rPr lang="en-US" sz="1200" dirty="0">
                <a:solidFill>
                  <a:schemeClr val="tx2"/>
                </a:solidFill>
              </a:rPr>
              <a:t>A machine learning model will automatically classify news articles as 'Real' or 'Fake' to improve credibility.</a:t>
            </a:r>
          </a:p>
          <a:p>
            <a:pPr marL="0" indent="0">
              <a:lnSpc>
                <a:spcPct val="100000"/>
              </a:lnSpc>
              <a:spcBef>
                <a:spcPts val="2500"/>
              </a:spcBef>
              <a:buFont typeface="Arial" panose="020B0604020202020204" pitchFamily="34" charset="0"/>
              <a:buNone/>
            </a:pPr>
            <a:r>
              <a:rPr lang="en-US" sz="1200" b="1" dirty="0">
                <a:solidFill>
                  <a:schemeClr val="tx2"/>
                </a:solidFill>
              </a:rPr>
              <a:t>Cloud Deployment</a:t>
            </a:r>
          </a:p>
          <a:p>
            <a:pPr marL="0" lvl="1" indent="0">
              <a:lnSpc>
                <a:spcPct val="100000"/>
              </a:lnSpc>
              <a:buFont typeface="Arial" panose="020B0604020202020204" pitchFamily="34" charset="0"/>
              <a:buNone/>
            </a:pPr>
            <a:r>
              <a:rPr lang="en-US" sz="1200" dirty="0">
                <a:solidFill>
                  <a:schemeClr val="tx2"/>
                </a:solidFill>
              </a:rPr>
              <a:t>The project will be cloud-deployable, making it easily accessible to the public from anywhere.</a:t>
            </a:r>
          </a:p>
        </p:txBody>
      </p:sp>
      <p:pic>
        <p:nvPicPr>
          <p:cNvPr id="5" name="Content Placeholder 4" descr="Desktop computers connected in a network.See all my">
            <a:extLst>
              <a:ext uri="{FF2B5EF4-FFF2-40B4-BE49-F238E27FC236}">
                <a16:creationId xmlns:a16="http://schemas.microsoft.com/office/drawing/2014/main" id="{4CD01BE5-C65C-429F-A7E3-3A3B9846352C}"/>
              </a:ext>
            </a:extLst>
          </p:cNvPr>
          <p:cNvPicPr>
            <a:picLocks noGrp="1" noChangeAspect="1"/>
          </p:cNvPicPr>
          <p:nvPr>
            <p:ph sz="half" idx="1"/>
          </p:nvPr>
        </p:nvPicPr>
        <p:blipFill>
          <a:blip r:embed="rId3"/>
          <a:stretch>
            <a:fillRect/>
          </a:stretch>
        </p:blipFill>
        <p:spPr>
          <a:xfrm>
            <a:off x="7130637" y="1839847"/>
            <a:ext cx="4286450" cy="3214838"/>
          </a:xfrm>
          <a:prstGeom prst="rect">
            <a:avLst/>
          </a:prstGeom>
        </p:spPr>
      </p:pic>
    </p:spTree>
    <p:extLst>
      <p:ext uri="{BB962C8B-B14F-4D97-AF65-F5344CB8AC3E}">
        <p14:creationId xmlns:p14="http://schemas.microsoft.com/office/powerpoint/2010/main" val="15800979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5B904C-7531-063F-7BF3-F2B06B4AFB7C}"/>
            </a:ext>
          </a:extLst>
        </p:cNvPr>
        <p:cNvGrpSpPr/>
        <p:nvPr/>
      </p:nvGrpSpPr>
      <p:grpSpPr>
        <a:xfrm>
          <a:off x="0" y="0"/>
          <a:ext cx="0" cy="0"/>
          <a:chOff x="0" y="0"/>
          <a:chExt cx="0" cy="0"/>
        </a:xfrm>
      </p:grpSpPr>
      <p:sp>
        <p:nvSpPr>
          <p:cNvPr id="316" name="Rectangle 315">
            <a:extLst>
              <a:ext uri="{FF2B5EF4-FFF2-40B4-BE49-F238E27FC236}">
                <a16:creationId xmlns:a16="http://schemas.microsoft.com/office/drawing/2014/main" id="{CA7EE653-9A61-97DA-0157-CD3AE714F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7" name="Group 316">
            <a:extLst>
              <a:ext uri="{FF2B5EF4-FFF2-40B4-BE49-F238E27FC236}">
                <a16:creationId xmlns:a16="http://schemas.microsoft.com/office/drawing/2014/main" id="{0A73E26A-CB6D-8F00-A127-0CBDA301C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8" name="Straight Connector 157">
              <a:extLst>
                <a:ext uri="{FF2B5EF4-FFF2-40B4-BE49-F238E27FC236}">
                  <a16:creationId xmlns:a16="http://schemas.microsoft.com/office/drawing/2014/main" id="{73459FB2-61F5-15BA-D5AA-E593D60EBF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2D3323B-100A-E124-0BB7-14FA5E87BC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55B58CE-90C2-5C7D-02D0-AFFBBFF6A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3181D5B-B627-4CC6-546C-790712DAB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2AF1160-27E3-1F8D-6134-966130C055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168CCD7-673D-2D39-0288-449319C01B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19FE464-89CA-5BBB-99C0-9EF71BC03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AEFBBB9-A525-D03B-06BE-03DE5591EF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8E37469-3C0E-D5A7-B62A-DDD30064D3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9EB5A9C8-2323-35DA-B88B-8405E8821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1838310-C7F0-A78D-2F6B-6C76DCA9EC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954FD39-766D-F66A-E667-CDD96E98CD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9F3CA58-07A2-BDDE-808F-7368FF51B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BA64537-E638-1BB8-A0AB-628158E5A7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9989B5-E463-E2D3-7672-0C0DBD20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11701A1-94CE-CE36-31C1-824D7C66C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D2CFB21-BE18-600C-4570-00C1758C2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0D4B168-0240-AB5B-37EE-76F383105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24C963C-183D-6C47-8869-580B360FA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CE102F5-513C-995A-E96D-4372B1367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121467A-C2C1-BDD7-61D8-E03208802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2FBF03A-5927-D48F-535B-1944CA977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E2F80E4-B091-1740-B9C8-135146EDB9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1D24474-5338-A2D1-979D-61CD54A161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4C3E9BB-1921-9225-E230-22B2E0260F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6759749-452F-F9CB-9AE5-17626A0FF2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37ACEE4-177D-1FFF-D685-D571EEC24A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707261B-0D09-BD8D-3CAB-48FCE2E646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348A0EB-7495-6265-8AB0-6818F6983A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8" name="Freeform: Shape 317">
            <a:extLst>
              <a:ext uri="{FF2B5EF4-FFF2-40B4-BE49-F238E27FC236}">
                <a16:creationId xmlns:a16="http://schemas.microsoft.com/office/drawing/2014/main" id="{08251366-2684-FDD5-C5AD-91E8BFB8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9" name="Freeform: Shape 318">
            <a:extLst>
              <a:ext uri="{FF2B5EF4-FFF2-40B4-BE49-F238E27FC236}">
                <a16:creationId xmlns:a16="http://schemas.microsoft.com/office/drawing/2014/main" id="{8B304CD7-F5F3-E552-A0AA-E473E51E5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20" name="Rectangle 319">
            <a:extLst>
              <a:ext uri="{FF2B5EF4-FFF2-40B4-BE49-F238E27FC236}">
                <a16:creationId xmlns:a16="http://schemas.microsoft.com/office/drawing/2014/main" id="{E0ADFCF3-E83E-FAD3-FF83-E0DC77CD2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21" name="Group 320">
            <a:extLst>
              <a:ext uri="{FF2B5EF4-FFF2-40B4-BE49-F238E27FC236}">
                <a16:creationId xmlns:a16="http://schemas.microsoft.com/office/drawing/2014/main" id="{7D2B5944-5BEE-D6DC-93C1-17490736CC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5" name="Straight Connector 194">
              <a:extLst>
                <a:ext uri="{FF2B5EF4-FFF2-40B4-BE49-F238E27FC236}">
                  <a16:creationId xmlns:a16="http://schemas.microsoft.com/office/drawing/2014/main" id="{7CE8EE22-87FF-D33C-3883-C1D57CCBAD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70F38AD-3968-6066-D5FA-4575B32AB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4B0FC42-93A3-1B48-B7D7-B6B65F09B3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A30C4B63-23F3-2DB8-81B1-14754B3ABD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8B53DA0-7110-4CE0-5548-542E0ADBD7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8BCDBAB-0358-93B3-5F99-4D5DA70CCF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F945ED6-4213-84A1-76CF-3C76AD8577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1F6110E-7FB4-7B5E-89B8-0A44458141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686F195-3B5B-0E19-D76C-77EAC15D21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33607579-4966-8224-A37B-5019AB0DA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E93814A6-94E7-33AE-C058-30C60F8FEC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73F8486-119B-472B-B1B2-DE98A3868E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6D673DA-5E4D-0F63-696D-9F27969C55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C8DD137-DCE8-08E4-1D81-4221F2686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6B55E25-7825-9A5C-9953-E720F3C96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1CACFA1-976D-F8DC-6564-9262A9164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29924F4-29D6-F16B-5192-C4E091BB2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4F8600D-31D1-B7F9-7A4B-B853EC266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33CBD840-9E77-C34A-0415-3D4A7E350A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02537D4-45FF-4060-E0EE-AFEAAE60AE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A6B1EF3-9272-C77A-E9EB-2085563AB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D3C569D-6B9C-E26A-78C0-DFF061318F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51C39B0-8FA7-FA11-8D40-A66C952482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9BCE4FB-90BB-5D12-332A-14A2247771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82654AA-2133-9B68-941B-69B038DC99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356DB1D-039A-2994-C568-F92F3AAC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B2BBA667-DDD7-FFA0-BA62-E376B8664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F0414C6-D303-4F26-0FF2-1984B8FD3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C3517AD-780D-9A47-E2F1-D68F4FCA97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2" name="Freeform: Shape 321">
            <a:extLst>
              <a:ext uri="{FF2B5EF4-FFF2-40B4-BE49-F238E27FC236}">
                <a16:creationId xmlns:a16="http://schemas.microsoft.com/office/drawing/2014/main" id="{63660528-967C-7341-E6C2-A1C170730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23" name="Group 322">
            <a:extLst>
              <a:ext uri="{FF2B5EF4-FFF2-40B4-BE49-F238E27FC236}">
                <a16:creationId xmlns:a16="http://schemas.microsoft.com/office/drawing/2014/main" id="{011A130E-69DA-03BE-F0A5-87F2FE8CC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8" name="Straight Connector 227">
              <a:extLst>
                <a:ext uri="{FF2B5EF4-FFF2-40B4-BE49-F238E27FC236}">
                  <a16:creationId xmlns:a16="http://schemas.microsoft.com/office/drawing/2014/main" id="{1540EF94-CC3B-4166-577B-23CECBE1E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0492E288-6EBD-D413-6879-4071AF9F7D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8F95FB7-0F51-9F1C-9F53-2611BC8BC6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28FA039D-55D6-E9AB-8E21-06B3C38FE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E269F6BE-D485-2A7A-A5AB-9B95F9A13A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402CAA1-DCEF-AB95-15EF-206480C34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F8CB800-F16A-2A44-CF13-7FAF2C1C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BE0DE38-2B44-9E8D-AC27-57263DF656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103F73D-552D-4E97-8895-67F39C4092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0F27126-2D75-26A5-A5BF-A3D40B84A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A8583B5-9765-94DD-9C5C-7E5F25980F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6664A3C-98F3-4A49-A795-CD0FA5D9B7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D2624D4-826F-E9E6-C0EE-956DCFE211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F41CF9B-B72A-2AB8-7489-06BA1866F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B38E2F5-EDE7-04D0-D367-ADE89385D5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D7C28E3-E3D9-361B-D51C-30CA6ADD4B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020612AD-3A02-7278-4C35-4F96023D0B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15B30AA-9E59-FF05-F457-BDED69309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5716C46-0B29-78F0-D0BD-2D012AAAD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5821579-E123-8FDD-F106-9B18BCA16A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C38C8AA-B34F-4E5B-1006-5E7CAEDA1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3FA11E-19CF-7B1B-AF58-759F6A7FD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632DCE2-8798-38EA-727E-0624AC242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8DB53905-C1B2-A8F3-BA8F-814458CEEC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DEBFAB4-460A-7787-62AC-1456882FC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FA513C1F-493A-AC87-CA7C-F6747F54D7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ED964A1B-27B6-E4D4-D826-EA30771A15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53DB8AE-8214-A5D3-A7A7-9219E8798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6793498C-48A1-CF75-58F6-23A6809F1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27" name="Rectangle 326">
            <a:extLst>
              <a:ext uri="{FF2B5EF4-FFF2-40B4-BE49-F238E27FC236}">
                <a16:creationId xmlns:a16="http://schemas.microsoft.com/office/drawing/2014/main" id="{40CC3B6F-0D98-32E1-AB30-ED9810375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8" name="Rectangle 327">
            <a:extLst>
              <a:ext uri="{FF2B5EF4-FFF2-40B4-BE49-F238E27FC236}">
                <a16:creationId xmlns:a16="http://schemas.microsoft.com/office/drawing/2014/main" id="{2F588815-E861-F4A4-F8A0-D29628CE1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9" name="Right Triangle 328">
            <a:extLst>
              <a:ext uri="{FF2B5EF4-FFF2-40B4-BE49-F238E27FC236}">
                <a16:creationId xmlns:a16="http://schemas.microsoft.com/office/drawing/2014/main" id="{B9ADEE51-837D-1604-7756-369D88462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lowchart: Document 329">
            <a:extLst>
              <a:ext uri="{FF2B5EF4-FFF2-40B4-BE49-F238E27FC236}">
                <a16:creationId xmlns:a16="http://schemas.microsoft.com/office/drawing/2014/main" id="{BF921B79-FD53-C461-337E-B1C22758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1" name="Group 330">
            <a:extLst>
              <a:ext uri="{FF2B5EF4-FFF2-40B4-BE49-F238E27FC236}">
                <a16:creationId xmlns:a16="http://schemas.microsoft.com/office/drawing/2014/main" id="{5C53E457-3B4F-6839-C9A2-F857DB65A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32" name="Straight Connector 331">
              <a:extLst>
                <a:ext uri="{FF2B5EF4-FFF2-40B4-BE49-F238E27FC236}">
                  <a16:creationId xmlns:a16="http://schemas.microsoft.com/office/drawing/2014/main" id="{962811E9-15DF-2E9A-4F2B-2B48560A73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DD0D0031-4DC8-F6E2-E700-9AAEE37130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45AFB9F-C383-3F33-6BE2-DB830E9378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D6939C8-9CC6-C7AE-57B9-9C5433C76E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2BF5E3A7-978A-383D-69A1-9F84157B82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A96CAD78-8978-B36C-5325-D25AC1678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A563CDB-0CF4-D5DA-DB49-8E3D6FE96D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26C3A7C-E6C8-80B8-ADE9-05875E9852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AF36E3C5-88FE-33A2-5455-B9298E0F28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BCB23E5-6FB3-67F8-4770-64FCBCD3F4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B8208AAE-9DB9-F812-9AAC-9511DDB25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B133990-D0E4-CF12-A9D2-4D3551C875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BAF8BDB-C0DA-08AC-2F7F-149CD71E90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9E7BD3B-C403-11A4-0BA4-19F4657215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58978AF-70CF-B713-B831-A3B64DCB7E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84AEF1E-1CA3-6743-9027-2A18E4D9B2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2F3172A-7C6D-A7C1-DDBB-4954CA0E5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8FC304C-3893-812B-38CE-7F53E2D24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8040419-DA47-2D90-A2FD-9B8DC167E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03686AD-D720-1368-9493-E239E55D71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FACF2877-E62F-15C7-D611-CCCDF43F82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55762EA-696B-16A4-1DF5-DABFE419CA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24CFB24B-DCF3-0C31-7AF0-B1D6A3A88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93062A5-0930-8471-39FE-600BAC09DD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03182DA-DD08-CE3A-FC49-6CF8746FCB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DECB6A8-0ECA-A128-1546-F9B1B4D57F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D7BA117-C55C-4B6C-E2E8-ABD60D1941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DAB323E-EF15-2138-158A-F31617F54C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DECA6963-D22D-AE0B-D10E-96C8FA925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3851DE3-E5A4-93D3-95A7-62CA39F2173A}"/>
              </a:ext>
            </a:extLst>
          </p:cNvPr>
          <p:cNvSpPr>
            <a:spLocks noGrp="1"/>
          </p:cNvSpPr>
          <p:nvPr>
            <p:ph type="title"/>
          </p:nvPr>
        </p:nvSpPr>
        <p:spPr>
          <a:xfrm>
            <a:off x="434661" y="225381"/>
            <a:ext cx="6159160" cy="2240735"/>
          </a:xfrm>
        </p:spPr>
        <p:txBody>
          <a:bodyPr vert="horz" lIns="91440" tIns="45720" rIns="91440" bIns="45720" rtlCol="0" anchor="ctr">
            <a:normAutofit/>
          </a:bodyPr>
          <a:lstStyle/>
          <a:p>
            <a:r>
              <a:rPr lang="en-US" dirty="0">
                <a:solidFill>
                  <a:schemeClr val="tx2"/>
                </a:solidFill>
              </a:rPr>
              <a:t>Working of Algorithm</a:t>
            </a:r>
          </a:p>
        </p:txBody>
      </p:sp>
      <p:pic>
        <p:nvPicPr>
          <p:cNvPr id="11" name="Picture 10">
            <a:extLst>
              <a:ext uri="{FF2B5EF4-FFF2-40B4-BE49-F238E27FC236}">
                <a16:creationId xmlns:a16="http://schemas.microsoft.com/office/drawing/2014/main" id="{A3C9A070-9B05-1C17-9164-51523A338850}"/>
              </a:ext>
            </a:extLst>
          </p:cNvPr>
          <p:cNvPicPr>
            <a:picLocks noChangeAspect="1"/>
          </p:cNvPicPr>
          <p:nvPr/>
        </p:nvPicPr>
        <p:blipFill>
          <a:blip r:embed="rId3"/>
          <a:stretch>
            <a:fillRect/>
          </a:stretch>
        </p:blipFill>
        <p:spPr>
          <a:xfrm>
            <a:off x="578334" y="1875930"/>
            <a:ext cx="7753820" cy="4470606"/>
          </a:xfrm>
          <a:prstGeom prst="rect">
            <a:avLst/>
          </a:prstGeom>
        </p:spPr>
      </p:pic>
    </p:spTree>
    <p:extLst>
      <p:ext uri="{BB962C8B-B14F-4D97-AF65-F5344CB8AC3E}">
        <p14:creationId xmlns:p14="http://schemas.microsoft.com/office/powerpoint/2010/main" val="6297245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599E3D-F0A3-97A4-0EE6-4C631487035E}"/>
            </a:ext>
          </a:extLst>
        </p:cNvPr>
        <p:cNvGrpSpPr/>
        <p:nvPr/>
      </p:nvGrpSpPr>
      <p:grpSpPr>
        <a:xfrm>
          <a:off x="0" y="0"/>
          <a:ext cx="0" cy="0"/>
          <a:chOff x="0" y="0"/>
          <a:chExt cx="0" cy="0"/>
        </a:xfrm>
      </p:grpSpPr>
      <p:sp>
        <p:nvSpPr>
          <p:cNvPr id="316" name="Rectangle 315">
            <a:extLst>
              <a:ext uri="{FF2B5EF4-FFF2-40B4-BE49-F238E27FC236}">
                <a16:creationId xmlns:a16="http://schemas.microsoft.com/office/drawing/2014/main" id="{EB3AA254-8032-8571-0263-4B81AC4A1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7" name="Group 316">
            <a:extLst>
              <a:ext uri="{FF2B5EF4-FFF2-40B4-BE49-F238E27FC236}">
                <a16:creationId xmlns:a16="http://schemas.microsoft.com/office/drawing/2014/main" id="{250B9758-407C-3D5B-EC8A-9B295C16AF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8" name="Straight Connector 157">
              <a:extLst>
                <a:ext uri="{FF2B5EF4-FFF2-40B4-BE49-F238E27FC236}">
                  <a16:creationId xmlns:a16="http://schemas.microsoft.com/office/drawing/2014/main" id="{9CA62D3B-3EC4-4E31-1483-E4E59AF340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F2022C4-F491-4A0A-6529-845B47C3DA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6B4C4F3-DCEB-5A2A-209D-542A22F502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A818E41A-2FF0-6EEE-97B4-CC6C497FA9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6DC8F9F-2993-8A06-9E71-C1711A8E45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02F8BBE-40ED-4221-A725-8E91728740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1B4278F-6393-F9E3-8CE2-4EFE658F8E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AE05965-549F-E524-7373-F5C7C23BA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56DB13A-4581-D5B3-88FC-0B30091278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E6D995B7-55DD-B1F3-979F-3E1C0BF18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834F4F8-A6B0-0FA4-6226-97803BCF8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BD14C3A-E775-09A3-4403-C05C4C521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49151C8-D327-CC2C-2269-0C480A14A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8424213-F2EB-A70C-873E-65BF8D00DA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EC7AADA-9794-63ED-E75B-7977007D6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36370A5-83D9-CA68-CE3D-7C159A9EFB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9635851-1A34-DCAB-6AE0-5371714D5E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DD7CA50-0E12-A85B-0713-AEE3BA09F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67C3948-2DAB-1619-F320-A90E1976AA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C321515-FC44-1409-F624-897DE4229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36E463A-E40D-35EC-57F9-270052D149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E73BE1D-39BF-BD79-2B20-D4C228A869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4EC70FE-1470-B538-3045-7144BF751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C00D98A-464E-B914-D099-B05E62639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C2648E9-FBB9-A07F-E776-D6110B939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0FC49B1-40EF-A52F-0319-CC9BC0EEF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5AB844-ED8F-06E2-7EB4-89756861E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53A50D1-4DC7-B03A-A401-0DA8797096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738288CE-E146-2091-E45F-A2F20312B8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8" name="Freeform: Shape 317">
            <a:extLst>
              <a:ext uri="{FF2B5EF4-FFF2-40B4-BE49-F238E27FC236}">
                <a16:creationId xmlns:a16="http://schemas.microsoft.com/office/drawing/2014/main" id="{48062BD3-E030-56D9-98F9-39BD039F8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9" name="Freeform: Shape 318">
            <a:extLst>
              <a:ext uri="{FF2B5EF4-FFF2-40B4-BE49-F238E27FC236}">
                <a16:creationId xmlns:a16="http://schemas.microsoft.com/office/drawing/2014/main" id="{9ABF840C-F89F-FF3D-1105-BE534FBA9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20" name="Rectangle 319">
            <a:extLst>
              <a:ext uri="{FF2B5EF4-FFF2-40B4-BE49-F238E27FC236}">
                <a16:creationId xmlns:a16="http://schemas.microsoft.com/office/drawing/2014/main" id="{BA613E58-EE37-86BF-FFB0-C4E1DC5A8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21" name="Group 320">
            <a:extLst>
              <a:ext uri="{FF2B5EF4-FFF2-40B4-BE49-F238E27FC236}">
                <a16:creationId xmlns:a16="http://schemas.microsoft.com/office/drawing/2014/main" id="{DA9CFB97-D215-FAF0-E2E2-484110756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5" name="Straight Connector 194">
              <a:extLst>
                <a:ext uri="{FF2B5EF4-FFF2-40B4-BE49-F238E27FC236}">
                  <a16:creationId xmlns:a16="http://schemas.microsoft.com/office/drawing/2014/main" id="{A784BB9E-416E-2FA7-B397-A63E066A4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78925D1-7F27-E0EA-F0BC-C6A14360E9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8848B40-50D4-095B-2DE6-C4E5E2AAB6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65F1525-ACD5-2469-A92C-A01527265D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28F8AB3-E87D-38AB-3AE9-13A6DE4C6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EA05DF-D993-2E7B-F34D-0E92CABD0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412B81A-BF0F-3B7A-A4FB-478461276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9440F9C-2927-2FF1-2D5D-AB705BBA4D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CB28B12-35EB-1956-8EED-32CCD40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7C64800D-990E-58E4-592E-2CFB088765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99B7662-8238-8816-399D-4A4A7F6F7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0FF9985-1AAF-DBB6-1B64-5B2755F6B8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6DA91A9-1FCB-D3AC-0468-B8A14B1487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7E68FDC-DC3F-CE25-0AC9-FB3F48DA20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98CC9646-4755-7E46-8B97-3C270CBE87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FD7A233F-8A5C-2DFD-8912-56923781C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6935585-E7CD-0E13-7DF2-6800E39DB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38452D1-B5F9-347B-CE65-F03F3EFC12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9CCADF7-1D64-BCE5-7D88-697A5CDC5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76F5F7C-7193-6956-6800-4BB92E46C9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AE3A7F7-A563-5DD2-57A9-9CF95738E6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BA7C2EA-045B-3EAD-D0BC-131F2058DC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817F884-6A5B-0889-87CA-6A95A9B73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79852E8A-679F-C264-83FE-A4142C382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B3217E1-0455-E43A-A1CB-34A69BA998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6026823-A69D-42C0-E69A-1F50E0580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7759C9D-67A7-AED9-5B62-E4ED699AC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32212CC-D177-7F96-A5D3-DE065C778B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DA51B73-66FB-7A16-0972-53184BFBA6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2" name="Freeform: Shape 321">
            <a:extLst>
              <a:ext uri="{FF2B5EF4-FFF2-40B4-BE49-F238E27FC236}">
                <a16:creationId xmlns:a16="http://schemas.microsoft.com/office/drawing/2014/main" id="{47C0D02A-1E0E-CB01-5FBE-46F6A41DD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23" name="Group 322">
            <a:extLst>
              <a:ext uri="{FF2B5EF4-FFF2-40B4-BE49-F238E27FC236}">
                <a16:creationId xmlns:a16="http://schemas.microsoft.com/office/drawing/2014/main" id="{F149A7F3-4597-A386-D957-93D041161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8" name="Straight Connector 227">
              <a:extLst>
                <a:ext uri="{FF2B5EF4-FFF2-40B4-BE49-F238E27FC236}">
                  <a16:creationId xmlns:a16="http://schemas.microsoft.com/office/drawing/2014/main" id="{2736C7F3-F4C9-ECA4-E7CE-72695D7876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F4BFBA2-1605-D8C3-EB47-EA4D1D741D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FD7FCC2-792E-3CE9-5DFC-0039D1D95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8A33D3BB-B699-84E5-14AC-4895FFFF24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9A62C22-17D7-15F9-1EF2-4B784C5D2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F366C01F-5158-6282-9D69-8C4F74E5A4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089B2953-17CF-0630-BACC-015E6201F7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2A88B29-A0D7-0B38-D522-AB45A8A98A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BEEEDCC-8BD9-6CE9-652D-3CCE6DFB50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479B11B-A4A7-D550-37AD-3C1CFE3CA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955509B-2D6A-36EF-CE1C-B51DB65C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1E22D606-7907-A88C-7F71-8906B1B07F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E5C474E-65E5-E2FF-BD94-58FCE9C2FB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B5610D3-0F16-8A37-A81D-42A78D801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39DDCE4-EC21-8934-E4B2-ADDC66220A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C90498E-37D7-4412-17DE-52CDB06EB7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BD1F7C6-21AC-F125-6982-BD300434C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6905CC6-888D-80A1-B26E-BCA4CD2FBC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34FC8AB-DC1D-8E0D-9051-9B542A847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8A7494D-0818-A72F-3B01-D55CAD4407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64D66DD-6D20-96DD-AD6A-6250B5071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A820D68-C086-7D4C-5FB8-088DDD9A06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55CDEEB-6BB5-43F7-9DF3-4A1076061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A167B20-7F59-099C-BB9A-26C6E9F868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885D76E-5F17-2083-9579-788008FC4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A90720B-43CA-3BB3-B2B0-9902B7EB0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F6BF7B4-8C25-7E79-630A-5174790F74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4495A40-D768-0E55-1C15-2B2F0DF44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0660488-3747-B026-07B4-0200B4AAC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27" name="Rectangle 326">
            <a:extLst>
              <a:ext uri="{FF2B5EF4-FFF2-40B4-BE49-F238E27FC236}">
                <a16:creationId xmlns:a16="http://schemas.microsoft.com/office/drawing/2014/main" id="{DF2C7E68-CA9C-D28B-4CA3-2509DA54B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8" name="Rectangle 327">
            <a:extLst>
              <a:ext uri="{FF2B5EF4-FFF2-40B4-BE49-F238E27FC236}">
                <a16:creationId xmlns:a16="http://schemas.microsoft.com/office/drawing/2014/main" id="{05697E7C-F602-D5C1-350E-45007A36E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9" name="Right Triangle 328">
            <a:extLst>
              <a:ext uri="{FF2B5EF4-FFF2-40B4-BE49-F238E27FC236}">
                <a16:creationId xmlns:a16="http://schemas.microsoft.com/office/drawing/2014/main" id="{55F97C93-3D42-4957-6A54-F4E1B2FF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lowchart: Document 329">
            <a:extLst>
              <a:ext uri="{FF2B5EF4-FFF2-40B4-BE49-F238E27FC236}">
                <a16:creationId xmlns:a16="http://schemas.microsoft.com/office/drawing/2014/main" id="{4405FB9C-59BF-69E6-FB6F-66F0FDCBA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1" name="Group 330">
            <a:extLst>
              <a:ext uri="{FF2B5EF4-FFF2-40B4-BE49-F238E27FC236}">
                <a16:creationId xmlns:a16="http://schemas.microsoft.com/office/drawing/2014/main" id="{DE56B834-96F5-53DD-AFC8-0F8D01CF0B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32" name="Straight Connector 331">
              <a:extLst>
                <a:ext uri="{FF2B5EF4-FFF2-40B4-BE49-F238E27FC236}">
                  <a16:creationId xmlns:a16="http://schemas.microsoft.com/office/drawing/2014/main" id="{3143FBF5-6554-A341-A26F-EB53C8F24D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900332B6-FF5A-DA16-A7D6-8027E11580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F93DE20D-67D1-A057-5DC4-F0EEC8E318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C19EE00-FA5B-058D-4BA1-66789BCDD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48F75451-F77A-A4C1-F3E9-D0FD83E7A8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128C080-9ECE-7675-B5EE-EF5F1D30FC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42B4C11-9838-5E7E-4264-466F7F1F5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DB92165-C0FF-280F-06F6-2EFF91B01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79CEB42-4436-EA87-C7BF-F0C38921A5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75F8401-828C-92D9-38B3-21CCD63EF1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8C30F36-1DE7-5F0F-74A6-A0554FC48A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0DADC75-8EFF-4586-38B7-82905E31E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4297780-C05E-37DB-9758-F5C51F2005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1DA1E9B3-9DAF-24E5-6AF1-1EEF6F11B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602E325-6E81-3E77-C4D9-C6A74C967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CCC9AAB-7C30-BCE8-5AB1-809DF9C825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8BBEF0D-8B24-5E8E-EC6E-DAE1334A5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E537DDD-3EC2-7DE3-CDB4-FA738BE80C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B0970FD-735E-74A3-2CA2-00BBAEB22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89362B4-3D65-8FE0-EB8E-259D55656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16243D6-42D6-0918-103A-8272E5E731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1A863547-2127-0278-A9CF-97FC516D5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2365D180-B192-81CA-87F7-7795F31A1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FFD4B70-A422-CAD2-FCAA-34B1C9F31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153E2B-0F54-D012-617B-73F3502E4F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3A1166E-6370-F760-502F-0C46E774D0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7374283F-47E6-2180-4293-2C2DB5DDEF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BB3E38FC-78D6-5A06-2D3F-012361AA2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E7C24BE-4C2E-A72D-C423-7FB8D56250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360B2F4-2D28-B580-14B2-0E4C88DD1F97}"/>
              </a:ext>
            </a:extLst>
          </p:cNvPr>
          <p:cNvSpPr>
            <a:spLocks noGrp="1"/>
          </p:cNvSpPr>
          <p:nvPr>
            <p:ph type="title"/>
          </p:nvPr>
        </p:nvSpPr>
        <p:spPr>
          <a:xfrm>
            <a:off x="434661" y="225381"/>
            <a:ext cx="6159160" cy="2240735"/>
          </a:xfrm>
        </p:spPr>
        <p:txBody>
          <a:bodyPr vert="horz" lIns="91440" tIns="45720" rIns="91440" bIns="45720" rtlCol="0" anchor="ctr">
            <a:normAutofit/>
          </a:bodyPr>
          <a:lstStyle/>
          <a:p>
            <a:r>
              <a:rPr lang="en-US" dirty="0">
                <a:solidFill>
                  <a:schemeClr val="tx2"/>
                </a:solidFill>
              </a:rPr>
              <a:t>Working of Algorithm</a:t>
            </a:r>
          </a:p>
        </p:txBody>
      </p:sp>
      <p:pic>
        <p:nvPicPr>
          <p:cNvPr id="4" name="Picture 3" descr="A diagram of a process&#10;&#10;AI-generated content may be incorrect.">
            <a:extLst>
              <a:ext uri="{FF2B5EF4-FFF2-40B4-BE49-F238E27FC236}">
                <a16:creationId xmlns:a16="http://schemas.microsoft.com/office/drawing/2014/main" id="{133DBA04-D2D9-0FFF-2E44-0F35D08DF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89" y="1839847"/>
            <a:ext cx="5833832" cy="4255770"/>
          </a:xfrm>
          <a:prstGeom prst="rect">
            <a:avLst/>
          </a:prstGeom>
        </p:spPr>
      </p:pic>
      <p:pic>
        <p:nvPicPr>
          <p:cNvPr id="6" name="Picture 5" descr="A white paper with black text&#10;&#10;AI-generated content may be incorrect.">
            <a:extLst>
              <a:ext uri="{FF2B5EF4-FFF2-40B4-BE49-F238E27FC236}">
                <a16:creationId xmlns:a16="http://schemas.microsoft.com/office/drawing/2014/main" id="{4B1B2C2B-CFFF-0D98-6262-6FAB175722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1646" y="1810972"/>
            <a:ext cx="4170365" cy="4166503"/>
          </a:xfrm>
          <a:prstGeom prst="rect">
            <a:avLst/>
          </a:prstGeom>
        </p:spPr>
      </p:pic>
    </p:spTree>
    <p:extLst>
      <p:ext uri="{BB962C8B-B14F-4D97-AF65-F5344CB8AC3E}">
        <p14:creationId xmlns:p14="http://schemas.microsoft.com/office/powerpoint/2010/main" val="25214685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215D2-2C46-D9B5-52CB-D08746D63673}"/>
            </a:ext>
          </a:extLst>
        </p:cNvPr>
        <p:cNvGrpSpPr/>
        <p:nvPr/>
      </p:nvGrpSpPr>
      <p:grpSpPr>
        <a:xfrm>
          <a:off x="0" y="0"/>
          <a:ext cx="0" cy="0"/>
          <a:chOff x="0" y="0"/>
          <a:chExt cx="0" cy="0"/>
        </a:xfrm>
      </p:grpSpPr>
      <p:sp>
        <p:nvSpPr>
          <p:cNvPr id="316" name="Rectangle 315">
            <a:extLst>
              <a:ext uri="{FF2B5EF4-FFF2-40B4-BE49-F238E27FC236}">
                <a16:creationId xmlns:a16="http://schemas.microsoft.com/office/drawing/2014/main" id="{EAB2CCFC-2F52-194B-E983-C6E27E6AE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7" name="Group 316">
            <a:extLst>
              <a:ext uri="{FF2B5EF4-FFF2-40B4-BE49-F238E27FC236}">
                <a16:creationId xmlns:a16="http://schemas.microsoft.com/office/drawing/2014/main" id="{BB5DC601-880F-EE9D-76C5-2D509A3295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8" name="Straight Connector 157">
              <a:extLst>
                <a:ext uri="{FF2B5EF4-FFF2-40B4-BE49-F238E27FC236}">
                  <a16:creationId xmlns:a16="http://schemas.microsoft.com/office/drawing/2014/main" id="{747169DD-E1F2-C481-33FF-CD1C4010A6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D14FB6A-55A4-6DF7-CEAD-BC4007CAC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DFF7969-BB14-2C23-0EBC-E514FC5652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81CE585-2983-D0A4-EDBE-3F5E50D17A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717A8BB-DE3B-38E7-7134-F042441120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59E2B227-C44B-9B49-8171-DA5B4D4487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8DF3BF0-87A6-3387-6CF6-D34C83A29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9FE05B5-0824-4810-B6A7-93A8576AC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D7205B3-0772-C818-3094-880A110085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92D3F90-472F-67EE-01B6-8EDD07EBB1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18E1FA0-BB39-80F8-A4A6-490BEE235D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C738975-6AED-25FE-63F2-613FF7DD78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99E549D-A222-54E2-A124-38F54DF09D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75F24D9-F043-90CE-5388-F9AD8BE078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39BAF44-9006-4D7C-1ED4-0AAF75DCB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2F7EFA9-FDFC-9F2A-D23F-A4F663092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D311BD2-010D-A9F6-6BF8-78A9657405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FCE88DA-0D95-65A2-B889-7EF83E6B7C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0732FA6-58A6-0F5D-60F1-A69636691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89FCF7FA-DA48-9F8B-2028-443520A30E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374D775-A583-800E-278B-2329F84548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1B17B07-5446-DE4D-FF6E-4862D5F68B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1E10232-197D-CA5C-4E97-5F4F2C50AB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AB6700F-4601-1ED7-F479-FB6A8A0D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9173B33-982A-0CB2-C679-3E53041AB2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48145F3B-E66A-F829-F1C6-E5DE570EFB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31A6968-5D68-076E-92AE-A0637D33FE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5B9B24A-9A5C-1911-4B30-D82AB20F6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DD24879-5297-CD77-48D3-55D4218F12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8" name="Freeform: Shape 317">
            <a:extLst>
              <a:ext uri="{FF2B5EF4-FFF2-40B4-BE49-F238E27FC236}">
                <a16:creationId xmlns:a16="http://schemas.microsoft.com/office/drawing/2014/main" id="{5BD4817C-A7F0-0973-0A8D-D2935A22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9" name="Freeform: Shape 318">
            <a:extLst>
              <a:ext uri="{FF2B5EF4-FFF2-40B4-BE49-F238E27FC236}">
                <a16:creationId xmlns:a16="http://schemas.microsoft.com/office/drawing/2014/main" id="{D7B93959-CE38-4E78-0898-38994FCCB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20" name="Rectangle 319">
            <a:extLst>
              <a:ext uri="{FF2B5EF4-FFF2-40B4-BE49-F238E27FC236}">
                <a16:creationId xmlns:a16="http://schemas.microsoft.com/office/drawing/2014/main" id="{59AD1C0A-B289-DC29-59F1-FC2782AA7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21" name="Group 320">
            <a:extLst>
              <a:ext uri="{FF2B5EF4-FFF2-40B4-BE49-F238E27FC236}">
                <a16:creationId xmlns:a16="http://schemas.microsoft.com/office/drawing/2014/main" id="{F03AFF53-7557-B2DD-9BDE-28D3DE2A61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5" name="Straight Connector 194">
              <a:extLst>
                <a:ext uri="{FF2B5EF4-FFF2-40B4-BE49-F238E27FC236}">
                  <a16:creationId xmlns:a16="http://schemas.microsoft.com/office/drawing/2014/main" id="{5A20C2C1-5E13-DAB1-E102-F6FE2F4FF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F5B3D48-241F-663E-8545-E6C117207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C05AD6D-93B6-743A-283D-E5BC6348A1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B583C7C-5EE6-BE5A-7BD4-FCE4FD269C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1F96ED1-1FAE-D4FE-23F8-54FB1484A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CA40E4-8771-5747-BDC1-6325AA813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F081475-B0DE-9F38-E70F-53B2BBCDD6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57498DC-8A76-3829-A49B-0C17DDCC5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6A04117-9AF5-172D-B50F-D1266CE82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7E23A14-976F-8FB2-5F9C-634117BF4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B93941B-85BA-0881-DE74-EBD2D3B652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8C7E7E2-9DC0-78CA-C003-A3B693A551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B85A900-DA8F-1621-6712-7024105222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8A414230-816F-5657-10E7-924336DC41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7EEBBC0-E11A-CA45-BB6B-4E6880D49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408A6225-2BF0-1C0F-7A28-2276346A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9507950-79A2-91F7-9BAB-E4D5290E98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28B7113D-BCF0-70F6-74FD-0D1B3B15F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509A73C2-2747-7E4E-A549-12B598C1C8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88446C2-A14B-8AE3-43C9-2812AEF950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032784E5-ECDB-828D-8E82-62E20584C1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FBAE15C-FE9E-7665-3050-C8AEF55AE2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CE5CABA-993B-9F1A-E0BD-67AF811ACA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C9771E2-CCD0-ECEC-E27B-0200C224A1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6E320079-98E8-5603-DF89-EB1CF54D56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91D2AA5-DE3C-0429-9BFB-D8787894A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EFDCDC0D-B1BA-CD65-987F-26858748D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EB928E1-E0A0-24CF-10CC-DD867A67BD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AB9C4AD-2104-3892-0CFF-D425301B51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2" name="Freeform: Shape 321">
            <a:extLst>
              <a:ext uri="{FF2B5EF4-FFF2-40B4-BE49-F238E27FC236}">
                <a16:creationId xmlns:a16="http://schemas.microsoft.com/office/drawing/2014/main" id="{95A9648A-3496-1097-8E19-6D7096000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23" name="Group 322">
            <a:extLst>
              <a:ext uri="{FF2B5EF4-FFF2-40B4-BE49-F238E27FC236}">
                <a16:creationId xmlns:a16="http://schemas.microsoft.com/office/drawing/2014/main" id="{506EDBA7-A4E2-6D57-835D-D87302BDE0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8" name="Straight Connector 227">
              <a:extLst>
                <a:ext uri="{FF2B5EF4-FFF2-40B4-BE49-F238E27FC236}">
                  <a16:creationId xmlns:a16="http://schemas.microsoft.com/office/drawing/2014/main" id="{DDD2329C-722C-896F-2AC9-8F644E5E5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C83C09B-E74E-66AF-331C-E795468F93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6820C24-8D06-5E2E-76D0-69C97994A7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5023EE81-4333-B730-FAB1-FB2BBD01A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57C7A5B-07A3-DDDA-EA76-5DEDAEF02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D263B6A0-0AE5-E7C8-84F1-DB902F259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F674422-B2E4-EFB9-EF84-FD0B121536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4FD4DF6-182A-5173-E477-85827AE87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DA8DA9A-4B56-3B80-3024-854A41A4B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8CC726F-95DC-C550-566B-839A152BA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A2688AE-0AD2-9EA0-6583-9C6583C6F1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49837B4-4F9D-82E1-4852-CEDBB210E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611FF87-81DA-ED3F-EAC4-439D6828D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EA92403-FD09-2194-DE04-A80AB80A1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A76CB70A-AF2E-1EDB-8A02-89907A2A46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7BF2B22-D1BE-EC31-672D-4A243670F2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55D3341-9227-7260-F964-77B538E9B7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C61825CE-64CD-F97F-16CA-4D342DC13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F023854-0F4E-6536-3C24-D25A0DE17E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6E20A83-ED7D-E114-CEBB-9A179F1D3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CCF06C61-C520-99A5-CC8B-6FB13D18AC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06A8FA9-A10C-4BD7-01FA-949BAE2B6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0317BA88-05DA-3135-453A-B044A569C5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8C3799C0-6290-EB2E-0FEC-FA47594FD6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A6C2B64-8DF7-4544-DB4E-51719AACBB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F6DE559B-1AAD-0757-EC5E-FC25A5622B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D121150-1F66-3F23-87EC-F0B67B4CF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21706DE8-D479-236F-E3E8-AA05A716ED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C83FADE-134C-88D5-C810-901C21AEAC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27" name="Rectangle 326">
            <a:extLst>
              <a:ext uri="{FF2B5EF4-FFF2-40B4-BE49-F238E27FC236}">
                <a16:creationId xmlns:a16="http://schemas.microsoft.com/office/drawing/2014/main" id="{746E15B4-0870-BEA8-1655-F0C0B8916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8" name="Rectangle 327">
            <a:extLst>
              <a:ext uri="{FF2B5EF4-FFF2-40B4-BE49-F238E27FC236}">
                <a16:creationId xmlns:a16="http://schemas.microsoft.com/office/drawing/2014/main" id="{EADAD58B-28CE-0BBC-FAC1-8754A3AD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9" name="Right Triangle 328">
            <a:extLst>
              <a:ext uri="{FF2B5EF4-FFF2-40B4-BE49-F238E27FC236}">
                <a16:creationId xmlns:a16="http://schemas.microsoft.com/office/drawing/2014/main" id="{20FEFCC6-7912-29C9-B644-589EADC6F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lowchart: Document 329">
            <a:extLst>
              <a:ext uri="{FF2B5EF4-FFF2-40B4-BE49-F238E27FC236}">
                <a16:creationId xmlns:a16="http://schemas.microsoft.com/office/drawing/2014/main" id="{BABE060D-9C93-24CC-7A44-2B7AEFFB7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1" name="Group 330">
            <a:extLst>
              <a:ext uri="{FF2B5EF4-FFF2-40B4-BE49-F238E27FC236}">
                <a16:creationId xmlns:a16="http://schemas.microsoft.com/office/drawing/2014/main" id="{6112C4C3-7F6B-638F-EF18-287A895BA1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332" name="Straight Connector 331">
              <a:extLst>
                <a:ext uri="{FF2B5EF4-FFF2-40B4-BE49-F238E27FC236}">
                  <a16:creationId xmlns:a16="http://schemas.microsoft.com/office/drawing/2014/main" id="{FE898961-5DCF-9E48-719B-51CB13371C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AD8021FE-B8BE-7494-54A4-120866853F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72BE127-28D0-BB1A-2DAB-ED998B509B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7E1E1C5E-856F-D361-47B1-2EECE498B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93913980-5E88-E2D8-F2E5-DAEBB8CF04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54372EAD-488D-6191-7B35-84D7A16F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CCEF832-FBC3-8738-D587-466E12E49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DA8B3D1-E6C4-17BF-9D49-26F9D8117C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304134AF-DCB0-1DD0-66FC-DC942C969A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B28715A-DD16-6B1A-957A-0763F1EAF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034E6E5A-20FE-02C0-8805-66108C32AC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72E2B5F-9E66-DC20-C541-BA1403975E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65742EE-ACF8-E404-7E99-13AC29E7A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AB9E53D-71D6-E233-35E6-6097FAF41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96E387E-57AC-818E-A28D-0E657E75E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FEFA7AB-26FF-A1DF-C04F-BDE6594D46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508DC562-B1DC-0BD1-DFB2-7EF298A40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6E7C33C9-DAFF-EC9A-448A-CF9CE9B32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9025846-FC6B-6E9F-19B6-CDB59A0F9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E70C213-D52D-3FEA-8BCC-29515EE403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413EB16-2046-1C76-2569-5E8BC48A0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B309BC0-C41A-C691-9D78-88936B208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109B97C-D90A-9276-9401-24AEB2AB8D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C7737D4-7ED6-7D2D-2061-377BCD9BEB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D89B429-E14A-E563-346E-4B23626A99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73A12FED-A392-AFB7-94D7-DD0A79217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40D41044-B7B1-93BE-414F-BA9035666C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42C9432-14BF-E9F7-52F6-4BBCB6064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016E4EF-23CB-E25E-C489-E5B5415200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6108C65-926E-6CC1-8134-50171B652C45}"/>
              </a:ext>
            </a:extLst>
          </p:cNvPr>
          <p:cNvSpPr>
            <a:spLocks noGrp="1"/>
          </p:cNvSpPr>
          <p:nvPr>
            <p:ph type="title"/>
          </p:nvPr>
        </p:nvSpPr>
        <p:spPr>
          <a:xfrm>
            <a:off x="434661" y="225381"/>
            <a:ext cx="9450484" cy="2240735"/>
          </a:xfrm>
        </p:spPr>
        <p:txBody>
          <a:bodyPr vert="horz" lIns="91440" tIns="45720" rIns="91440" bIns="45720" rtlCol="0" anchor="ctr">
            <a:normAutofit/>
          </a:bodyPr>
          <a:lstStyle/>
          <a:p>
            <a:r>
              <a:rPr lang="en-US" dirty="0">
                <a:solidFill>
                  <a:schemeClr val="tx2"/>
                </a:solidFill>
              </a:rPr>
              <a:t>Confusion Matrix &amp; Roc Curve</a:t>
            </a:r>
          </a:p>
        </p:txBody>
      </p:sp>
      <p:pic>
        <p:nvPicPr>
          <p:cNvPr id="4" name="Picture 3">
            <a:extLst>
              <a:ext uri="{FF2B5EF4-FFF2-40B4-BE49-F238E27FC236}">
                <a16:creationId xmlns:a16="http://schemas.microsoft.com/office/drawing/2014/main" id="{C31C76A7-F35B-3BC2-B7DF-6F378F4EFC1D}"/>
              </a:ext>
            </a:extLst>
          </p:cNvPr>
          <p:cNvPicPr>
            <a:picLocks noChangeAspect="1"/>
          </p:cNvPicPr>
          <p:nvPr/>
        </p:nvPicPr>
        <p:blipFill>
          <a:blip r:embed="rId3"/>
          <a:stretch>
            <a:fillRect/>
          </a:stretch>
        </p:blipFill>
        <p:spPr>
          <a:xfrm>
            <a:off x="326008" y="1720940"/>
            <a:ext cx="5823429" cy="4349049"/>
          </a:xfrm>
          <a:prstGeom prst="rect">
            <a:avLst/>
          </a:prstGeom>
        </p:spPr>
      </p:pic>
      <p:pic>
        <p:nvPicPr>
          <p:cNvPr id="6" name="Picture 5">
            <a:extLst>
              <a:ext uri="{FF2B5EF4-FFF2-40B4-BE49-F238E27FC236}">
                <a16:creationId xmlns:a16="http://schemas.microsoft.com/office/drawing/2014/main" id="{9E6305C9-0DC9-642C-D21B-1A1A42E0C06C}"/>
              </a:ext>
            </a:extLst>
          </p:cNvPr>
          <p:cNvPicPr>
            <a:picLocks noChangeAspect="1"/>
          </p:cNvPicPr>
          <p:nvPr/>
        </p:nvPicPr>
        <p:blipFill>
          <a:blip r:embed="rId4"/>
          <a:stretch>
            <a:fillRect/>
          </a:stretch>
        </p:blipFill>
        <p:spPr>
          <a:xfrm>
            <a:off x="6258090" y="1720939"/>
            <a:ext cx="5791259" cy="4349049"/>
          </a:xfrm>
          <a:prstGeom prst="rect">
            <a:avLst/>
          </a:prstGeom>
        </p:spPr>
      </p:pic>
    </p:spTree>
    <p:extLst>
      <p:ext uri="{BB962C8B-B14F-4D97-AF65-F5344CB8AC3E}">
        <p14:creationId xmlns:p14="http://schemas.microsoft.com/office/powerpoint/2010/main" val="17217696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8" name="Group 15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9" name="Straight Connector 15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9" name="Freeform: Shape 18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1" name="Freeform: Shape 19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3" name="Rectangle 192">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5" name="Group 194">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6" name="Straight Connector 195">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6" name="Freeform: Shape 225">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8" name="Group 227">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9" name="Straight Connector 228">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9" name="Rectangle 25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1" name="Rectangle 260">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3" name="Right Triangle 26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lowchart: Document 264">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8900" y="1104902"/>
            <a:ext cx="6858000" cy="4648201"/>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267" name="Group 26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8" name="Straight Connector 26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DC5307-CFE5-3CBA-61D5-62B6A921D4A8}"/>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sz="5400" dirty="0">
                <a:solidFill>
                  <a:schemeClr val="tx2"/>
                </a:solidFill>
              </a:rPr>
              <a:t>Architecture Diagram</a:t>
            </a:r>
          </a:p>
        </p:txBody>
      </p:sp>
      <p:pic>
        <p:nvPicPr>
          <p:cNvPr id="6" name="Picture 5" descr="A diagram of a flowchart&#10;&#10;AI-generated content may be incorrect.">
            <a:extLst>
              <a:ext uri="{FF2B5EF4-FFF2-40B4-BE49-F238E27FC236}">
                <a16:creationId xmlns:a16="http://schemas.microsoft.com/office/drawing/2014/main" id="{9D4F2340-5035-DD01-0230-163CC06E09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2059" y="129314"/>
            <a:ext cx="3084834" cy="6460386"/>
          </a:xfrm>
          <a:prstGeom prst="rect">
            <a:avLst/>
          </a:prstGeom>
        </p:spPr>
      </p:pic>
      <p:pic>
        <p:nvPicPr>
          <p:cNvPr id="4" name="Picture 3">
            <a:extLst>
              <a:ext uri="{FF2B5EF4-FFF2-40B4-BE49-F238E27FC236}">
                <a16:creationId xmlns:a16="http://schemas.microsoft.com/office/drawing/2014/main" id="{11D15BC7-D4F3-149B-B586-5BE2347FEFCA}"/>
              </a:ext>
            </a:extLst>
          </p:cNvPr>
          <p:cNvPicPr>
            <a:picLocks noChangeAspect="1"/>
          </p:cNvPicPr>
          <p:nvPr/>
        </p:nvPicPr>
        <p:blipFill>
          <a:blip r:embed="rId3"/>
          <a:stretch>
            <a:fillRect/>
          </a:stretch>
        </p:blipFill>
        <p:spPr>
          <a:xfrm>
            <a:off x="7696480" y="1952826"/>
            <a:ext cx="4492472" cy="2952348"/>
          </a:xfrm>
          <a:prstGeom prst="rect">
            <a:avLst/>
          </a:prstGeom>
        </p:spPr>
      </p:pic>
    </p:spTree>
    <p:extLst>
      <p:ext uri="{BB962C8B-B14F-4D97-AF65-F5344CB8AC3E}">
        <p14:creationId xmlns:p14="http://schemas.microsoft.com/office/powerpoint/2010/main" val="267310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7" name="Group 1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8" name="Straight Connector 1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8" name="Freeform: Shape 1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0" name="Freeform: Shape 1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2" name="Freeform: Shape 191">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94" name="Group 193">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5" name="Straight Connector 194">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25" name="Rectangle 2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7" name="Rectangle 226">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9" name="Right Triangle 228">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lowchart: Document 230">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33" name="Group 2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34" name="Straight Connector 2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722DC4-D421-5684-99AB-6195B4E2496C}"/>
              </a:ext>
            </a:extLst>
          </p:cNvPr>
          <p:cNvSpPr>
            <a:spLocks noGrp="1"/>
          </p:cNvSpPr>
          <p:nvPr>
            <p:ph type="title"/>
          </p:nvPr>
        </p:nvSpPr>
        <p:spPr>
          <a:xfrm>
            <a:off x="467030" y="96144"/>
            <a:ext cx="4952999" cy="2247614"/>
          </a:xfrm>
        </p:spPr>
        <p:txBody>
          <a:bodyPr vert="horz" lIns="91440" tIns="45720" rIns="91440" bIns="45720" rtlCol="0" anchor="ctr">
            <a:normAutofit/>
          </a:bodyPr>
          <a:lstStyle/>
          <a:p>
            <a:r>
              <a:rPr lang="en-US" dirty="0">
                <a:solidFill>
                  <a:schemeClr val="tx2"/>
                </a:solidFill>
              </a:rPr>
              <a:t>Key System Components</a:t>
            </a:r>
          </a:p>
        </p:txBody>
      </p:sp>
      <p:sp>
        <p:nvSpPr>
          <p:cNvPr id="4" name="Content Placeholder 3">
            <a:extLst>
              <a:ext uri="{FF2B5EF4-FFF2-40B4-BE49-F238E27FC236}">
                <a16:creationId xmlns:a16="http://schemas.microsoft.com/office/drawing/2014/main" id="{EC617F1C-4452-51B2-F544-98BEC04A16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7029" y="1924252"/>
            <a:ext cx="4952999" cy="4412539"/>
          </a:xfrm>
        </p:spPr>
        <p:txBody>
          <a:bodyPr>
            <a:noAutofit/>
          </a:bodyPr>
          <a:lstStyle/>
          <a:p>
            <a:pPr marL="0" indent="0">
              <a:lnSpc>
                <a:spcPct val="100000"/>
              </a:lnSpc>
              <a:spcBef>
                <a:spcPts val="2500"/>
              </a:spcBef>
              <a:buFont typeface="Arial" panose="020B0604020202020204" pitchFamily="34" charset="0"/>
              <a:buNone/>
            </a:pPr>
            <a:r>
              <a:rPr lang="en-US" sz="1400" b="1" dirty="0">
                <a:solidFill>
                  <a:schemeClr val="tx2"/>
                </a:solidFill>
              </a:rPr>
              <a:t>Frontend Technologies</a:t>
            </a:r>
          </a:p>
          <a:p>
            <a:pPr marL="0" lvl="1" indent="0">
              <a:lnSpc>
                <a:spcPct val="100000"/>
              </a:lnSpc>
              <a:buFont typeface="Arial" panose="020B0604020202020204" pitchFamily="34" charset="0"/>
              <a:buNone/>
            </a:pPr>
            <a:r>
              <a:rPr lang="en-US" sz="1400" dirty="0">
                <a:solidFill>
                  <a:schemeClr val="tx2"/>
                </a:solidFill>
              </a:rPr>
              <a:t>HTML5 structures the web pages, while CSS3 ensures responsive and visually appealing designs for all devices.</a:t>
            </a:r>
          </a:p>
          <a:p>
            <a:pPr marL="0" indent="0">
              <a:lnSpc>
                <a:spcPct val="100000"/>
              </a:lnSpc>
              <a:spcBef>
                <a:spcPts val="2500"/>
              </a:spcBef>
              <a:buFont typeface="Arial" panose="020B0604020202020204" pitchFamily="34" charset="0"/>
              <a:buNone/>
            </a:pPr>
            <a:r>
              <a:rPr lang="en-US" sz="1400" b="1" dirty="0">
                <a:solidFill>
                  <a:schemeClr val="tx2"/>
                </a:solidFill>
              </a:rPr>
              <a:t>Backend Framework</a:t>
            </a:r>
          </a:p>
          <a:p>
            <a:pPr marL="0" lvl="1" indent="0">
              <a:lnSpc>
                <a:spcPct val="100000"/>
              </a:lnSpc>
              <a:buFont typeface="Arial" panose="020B0604020202020204" pitchFamily="34" charset="0"/>
              <a:buNone/>
            </a:pPr>
            <a:r>
              <a:rPr lang="en-US" sz="1400" dirty="0">
                <a:solidFill>
                  <a:schemeClr val="tx2"/>
                </a:solidFill>
              </a:rPr>
              <a:t>Python powers the backend, using Flask for handling requests and </a:t>
            </a:r>
            <a:r>
              <a:rPr lang="en-US" sz="1400" dirty="0" err="1">
                <a:solidFill>
                  <a:schemeClr val="tx2"/>
                </a:solidFill>
              </a:rPr>
              <a:t>Gunicorn</a:t>
            </a:r>
            <a:r>
              <a:rPr lang="en-US" sz="1400" dirty="0">
                <a:solidFill>
                  <a:schemeClr val="tx2"/>
                </a:solidFill>
              </a:rPr>
              <a:t> for efficient deployment.</a:t>
            </a:r>
          </a:p>
          <a:p>
            <a:pPr marL="0" indent="0">
              <a:lnSpc>
                <a:spcPct val="100000"/>
              </a:lnSpc>
              <a:spcBef>
                <a:spcPts val="2500"/>
              </a:spcBef>
              <a:buFont typeface="Arial" panose="020B0604020202020204" pitchFamily="34" charset="0"/>
              <a:buNone/>
            </a:pPr>
            <a:r>
              <a:rPr lang="en-US" sz="1400" b="1" dirty="0">
                <a:solidFill>
                  <a:schemeClr val="tx2"/>
                </a:solidFill>
              </a:rPr>
              <a:t>Machine Learning Core</a:t>
            </a:r>
          </a:p>
          <a:p>
            <a:pPr marL="0" lvl="1" indent="0">
              <a:lnSpc>
                <a:spcPct val="100000"/>
              </a:lnSpc>
              <a:buFont typeface="Arial" panose="020B0604020202020204" pitchFamily="34" charset="0"/>
              <a:buNone/>
            </a:pPr>
            <a:r>
              <a:rPr lang="en-US" sz="1400" dirty="0">
                <a:solidFill>
                  <a:schemeClr val="tx2"/>
                </a:solidFill>
              </a:rPr>
              <a:t>Scikit-learn is used for classification tasks and Pandas manages and processes data within the system.</a:t>
            </a:r>
          </a:p>
          <a:p>
            <a:pPr marL="0" indent="0">
              <a:lnSpc>
                <a:spcPct val="100000"/>
              </a:lnSpc>
              <a:spcBef>
                <a:spcPts val="2500"/>
              </a:spcBef>
              <a:buFont typeface="Arial" panose="020B0604020202020204" pitchFamily="34" charset="0"/>
              <a:buNone/>
            </a:pPr>
            <a:r>
              <a:rPr lang="en-US" sz="1400" b="1" dirty="0">
                <a:solidFill>
                  <a:schemeClr val="tx2"/>
                </a:solidFill>
              </a:rPr>
              <a:t>Deployment and Integration Tools</a:t>
            </a:r>
          </a:p>
          <a:p>
            <a:pPr marL="0" lvl="1" indent="0">
              <a:lnSpc>
                <a:spcPct val="100000"/>
              </a:lnSpc>
              <a:buFont typeface="Arial" panose="020B0604020202020204" pitchFamily="34" charset="0"/>
              <a:buNone/>
            </a:pPr>
            <a:r>
              <a:rPr lang="en-US" sz="1400" dirty="0">
                <a:solidFill>
                  <a:schemeClr val="tx2"/>
                </a:solidFill>
              </a:rPr>
              <a:t>Deployment uses Render cloud platform, with News API for news and Git/GitHub for source code management.</a:t>
            </a:r>
          </a:p>
        </p:txBody>
      </p:sp>
      <p:pic>
        <p:nvPicPr>
          <p:cNvPr id="5" name="Content Placeholder 4" descr="Cloud Computing">
            <a:extLst>
              <a:ext uri="{FF2B5EF4-FFF2-40B4-BE49-F238E27FC236}">
                <a16:creationId xmlns:a16="http://schemas.microsoft.com/office/drawing/2014/main" id="{41B552C8-F80A-49D5-B533-475B356C8D96}"/>
              </a:ext>
            </a:extLst>
          </p:cNvPr>
          <p:cNvPicPr>
            <a:picLocks noGrp="1" noChangeAspect="1"/>
          </p:cNvPicPr>
          <p:nvPr>
            <p:ph sz="half" idx="1"/>
          </p:nvPr>
        </p:nvPicPr>
        <p:blipFill>
          <a:blip r:embed="rId3"/>
          <a:srcRect l="18824" r="21175" b="-1"/>
          <a:stretch>
            <a:fillRect/>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1452251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Freeform: Shape 4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 name="Group 4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80" name="Rectangle 7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2" name="Rectangle 81">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4" name="Right Triangle 83">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Document 85">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8" name="Group 8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89" name="Straight Connector 8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A4596F5-E138-67FD-E226-1461C4B2AAFD}"/>
              </a:ext>
            </a:extLst>
          </p:cNvPr>
          <p:cNvSpPr>
            <a:spLocks noGrp="1"/>
          </p:cNvSpPr>
          <p:nvPr>
            <p:ph type="title"/>
          </p:nvPr>
        </p:nvSpPr>
        <p:spPr>
          <a:xfrm>
            <a:off x="536449" y="406588"/>
            <a:ext cx="4952999" cy="2247614"/>
          </a:xfrm>
        </p:spPr>
        <p:txBody>
          <a:bodyPr vert="horz" lIns="91440" tIns="45720" rIns="91440" bIns="45720" rtlCol="0" anchor="ctr">
            <a:normAutofit/>
          </a:bodyPr>
          <a:lstStyle/>
          <a:p>
            <a:r>
              <a:rPr lang="en-US" dirty="0">
                <a:solidFill>
                  <a:schemeClr val="tx2"/>
                </a:solidFill>
              </a:rPr>
              <a:t>Inside the “Brain” of Classification</a:t>
            </a:r>
          </a:p>
        </p:txBody>
      </p:sp>
      <p:sp>
        <p:nvSpPr>
          <p:cNvPr id="4" name="Content Placeholder 3">
            <a:extLst>
              <a:ext uri="{FF2B5EF4-FFF2-40B4-BE49-F238E27FC236}">
                <a16:creationId xmlns:a16="http://schemas.microsoft.com/office/drawing/2014/main" id="{383313AA-F893-6CA4-6DCF-0CA42D448D3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8856" y="2343760"/>
            <a:ext cx="4952999" cy="4198553"/>
          </a:xfrm>
        </p:spPr>
        <p:txBody>
          <a:bodyPr>
            <a:normAutofit/>
          </a:bodyPr>
          <a:lstStyle/>
          <a:p>
            <a:pPr marL="0" indent="0">
              <a:spcBef>
                <a:spcPts val="2500"/>
              </a:spcBef>
              <a:buFont typeface="Arial" panose="020B0604020202020204" pitchFamily="34" charset="0"/>
              <a:buNone/>
            </a:pPr>
            <a:r>
              <a:rPr lang="en-US" sz="1400" b="1" dirty="0">
                <a:solidFill>
                  <a:schemeClr val="tx2"/>
                </a:solidFill>
              </a:rPr>
              <a:t>Text to Numerical Data</a:t>
            </a:r>
          </a:p>
          <a:p>
            <a:pPr marL="0" lvl="1" indent="0">
              <a:buFont typeface="Arial" panose="020B0604020202020204" pitchFamily="34" charset="0"/>
              <a:buNone/>
            </a:pPr>
            <a:r>
              <a:rPr lang="en-US" sz="1400" dirty="0">
                <a:solidFill>
                  <a:schemeClr val="tx2"/>
                </a:solidFill>
              </a:rPr>
              <a:t>Text is transformed into numerical data using TF-IDF, BART, emphasizing significant words for effective classification.</a:t>
            </a:r>
          </a:p>
          <a:p>
            <a:pPr marL="0" indent="0">
              <a:spcBef>
                <a:spcPts val="2500"/>
              </a:spcBef>
              <a:buFont typeface="Arial" panose="020B0604020202020204" pitchFamily="34" charset="0"/>
              <a:buNone/>
            </a:pPr>
            <a:r>
              <a:rPr lang="en-US" sz="1400" b="1" dirty="0">
                <a:solidFill>
                  <a:schemeClr val="tx2"/>
                </a:solidFill>
              </a:rPr>
              <a:t>Efficient Classification Algorithm</a:t>
            </a:r>
          </a:p>
          <a:p>
            <a:pPr marL="0" lvl="1" indent="0">
              <a:buFont typeface="Arial" panose="020B0604020202020204" pitchFamily="34" charset="0"/>
              <a:buNone/>
            </a:pPr>
            <a:r>
              <a:rPr lang="en-US" sz="1400" dirty="0">
                <a:solidFill>
                  <a:schemeClr val="tx2"/>
                </a:solidFill>
              </a:rPr>
              <a:t>The Passive Aggressive Classifier algorithm is used for its speed and effectiveness in handling text classification tasks.</a:t>
            </a:r>
          </a:p>
          <a:p>
            <a:pPr marL="0" indent="0">
              <a:spcBef>
                <a:spcPts val="2500"/>
              </a:spcBef>
              <a:buFont typeface="Arial" panose="020B0604020202020204" pitchFamily="34" charset="0"/>
              <a:buNone/>
            </a:pPr>
            <a:r>
              <a:rPr lang="en-US" sz="1400" b="1" dirty="0">
                <a:solidFill>
                  <a:schemeClr val="tx2"/>
                </a:solidFill>
              </a:rPr>
              <a:t>Learning News Patterns</a:t>
            </a:r>
          </a:p>
          <a:p>
            <a:pPr marL="0" lvl="1" indent="0">
              <a:buFont typeface="Arial" panose="020B0604020202020204" pitchFamily="34" charset="0"/>
              <a:buNone/>
            </a:pPr>
            <a:r>
              <a:rPr lang="en-US" sz="1400" dirty="0">
                <a:solidFill>
                  <a:schemeClr val="tx2"/>
                </a:solidFill>
              </a:rPr>
              <a:t>Training on a custom dataset enables the model to distinguish between fake and real news patterns.</a:t>
            </a:r>
          </a:p>
        </p:txBody>
      </p:sp>
      <p:pic>
        <p:nvPicPr>
          <p:cNvPr id="5" name="Content Placeholder 4" descr="Modern background">
            <a:extLst>
              <a:ext uri="{FF2B5EF4-FFF2-40B4-BE49-F238E27FC236}">
                <a16:creationId xmlns:a16="http://schemas.microsoft.com/office/drawing/2014/main" id="{ED585EDA-596D-4F55-9BFC-D9297F22E385}"/>
              </a:ext>
            </a:extLst>
          </p:cNvPr>
          <p:cNvPicPr>
            <a:picLocks noGrp="1" noChangeAspect="1"/>
          </p:cNvPicPr>
          <p:nvPr>
            <p:ph sz="half" idx="1"/>
          </p:nvPr>
        </p:nvPicPr>
        <p:blipFill>
          <a:blip r:embed="rId3"/>
          <a:srcRect l="15788" r="17462"/>
          <a:stretch>
            <a:fillRect/>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518841814"/>
      </p:ext>
    </p:extLst>
  </p:cSld>
  <p:clrMapOvr>
    <a:masterClrMapping/>
  </p:clrMapOvr>
  <p:transition>
    <p:fade/>
  </p:transition>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1287</Words>
  <Application>Microsoft Office PowerPoint</Application>
  <PresentationFormat>Widescreen</PresentationFormat>
  <Paragraphs>84</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Avenir Next LT Pro</vt:lpstr>
      <vt:lpstr>Posterama</vt:lpstr>
      <vt:lpstr>SineVTI</vt:lpstr>
      <vt:lpstr>Fake News Detection System: An AI-Powered Web Application</vt:lpstr>
      <vt:lpstr>The Challenge of Modern Misinformation</vt:lpstr>
      <vt:lpstr>Our Project Goals</vt:lpstr>
      <vt:lpstr>Working of Algorithm</vt:lpstr>
      <vt:lpstr>Working of Algorithm</vt:lpstr>
      <vt:lpstr>Confusion Matrix &amp; Roc Curve</vt:lpstr>
      <vt:lpstr>Architecture Diagram</vt:lpstr>
      <vt:lpstr>Key System Components</vt:lpstr>
      <vt:lpstr>Inside the “Brain” of Classification</vt:lpstr>
      <vt:lpstr>From Click to Classification</vt:lpstr>
      <vt:lpstr>See It in Action</vt:lpstr>
      <vt:lpstr>Overcoming Challenges, Shaping Future</vt:lpstr>
      <vt:lpstr>Summary of Key Achievements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Aryan Raj</dc:creator>
  <cp:lastModifiedBy>Aryan Raj</cp:lastModifiedBy>
  <cp:revision>9</cp:revision>
  <dcterms:created xsi:type="dcterms:W3CDTF">2025-07-23T00:59:00Z</dcterms:created>
  <dcterms:modified xsi:type="dcterms:W3CDTF">2025-09-26T15:43:23Z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53D98EA922644B478A13410A32A3BB50_13</vt:lpwstr>
  </property>
  <property fmtid="{D5CDD505-2E9C-101B-9397-08002B2CF9AE}" pid="3" name="KSOProductBuildVer">
    <vt:lpwstr>2052-12.1.0.21915</vt:lpwstr>
  </property>
</Properties>
</file>