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97461ab4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97461ab4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-Most </a:t>
            </a:r>
            <a:r>
              <a:rPr lang="en"/>
              <a:t>Diamond's</a:t>
            </a:r>
            <a:r>
              <a:rPr lang="en"/>
              <a:t> carat are between 0 </a:t>
            </a:r>
            <a:r>
              <a:rPr lang="en"/>
              <a:t>to 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-Carat varies with price exponentially, with a diamond in same carat, there are lot of different price, thus a diamond can be affected not just by carat, but also affected by cutting, color, depth or clarity.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larger the diamond, the rarer it becomes and such the price increases exponentially.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97461ab4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97461ab4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9bcedd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9bcedd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-Top 20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97461ab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97461ab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MAE: To measure how close the prediction.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MSE: An estimator measure the average </a:t>
            </a:r>
            <a:r>
              <a:rPr lang="en" sz="1800"/>
              <a:t>square</a:t>
            </a:r>
            <a:r>
              <a:rPr lang="en" sz="1800"/>
              <a:t>. (Average squared difference between these estimated value and what is estimated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Root MSE: Measure the different between values predicted by a model or estimator and the values observed.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is independent variable, y is dependent variable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Splitting the data into  80% training set and 20 % testing set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Conclusion: DEcision Tree is the best because the MAE is the smallest.</a:t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99a6e7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99a6e7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Carat </a:t>
            </a:r>
            <a:r>
              <a:rPr lang="en" sz="1800"/>
              <a:t>is the most significant factor that affects the price of the diamonds.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Next will be the clarity of the diamonds which also affect the diamonds price. This maybe due to the fact that diamonds with </a:t>
            </a:r>
            <a:r>
              <a:rPr lang="en" sz="1800">
                <a:highlight>
                  <a:srgbClr val="FFFFFF"/>
                </a:highlight>
              </a:rPr>
              <a:t>the absence of the Inclusions and Blemishes have better appearance, more brilliant.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Color is the least affecting factor on the price, because most popular color of the diamonds are white or colorless.</a:t>
            </a:r>
            <a:endParaRPr sz="1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97461a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97461a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Carat </a:t>
            </a:r>
            <a:r>
              <a:rPr lang="en" sz="1800"/>
              <a:t>is the most significant factor that affects the price of the diamonds.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97461ab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97461ab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Depth is inversely related to Price.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This is because if a Diamond's Depth percentage is too large or small the Diamond will become 'Dark' in appearance because it will no longer return an Attractive amount of light.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Price of the Diamond is highly correlated to Carat, and its Dimensions.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Carat (Weight) of a diamond has the most significant impact on its Price.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Since, the larger a stone is, the Rarer it is, one 2 carat diamond will be more 'Expensive' than the total cost of two 1 Carat Diamonds of the same Quality.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99a6e7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99a6e7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97461ab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97461ab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97461ab4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97461ab4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97461ab4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97461ab4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97461ab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97461ab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x length, y width, z height, Unnamed column.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9bced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9bced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97461ab4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97461ab4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Fix: -Most diamonds are in depth between 60-65.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-The Price can vary heavily for same depth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b136c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b136c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cut quality of the cut (Fair:5, Good:1, Very Good:4, Premium:3, Ideal:2)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Fair, Good, Very Good, Premium, Ideal</a:t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9bcedd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9bcedd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08900"/>
            <a:ext cx="8520600" cy="11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46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Pei Fong Lim, Qinwen Yang, Hao Hong Kua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50" y="1152725"/>
            <a:ext cx="2940093" cy="23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Exploration: Carat of Diamond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3833600"/>
            <a:ext cx="85206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Price of a diamond can be affected not just by carat, it also will affected by cutting, color, depth and clarity.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8225"/>
            <a:ext cx="3969200" cy="265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089" y="1017725"/>
            <a:ext cx="3969214" cy="26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3" y="485550"/>
            <a:ext cx="8949476" cy="4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21753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Top 20 price points of diamonds</a:t>
            </a:r>
            <a:endParaRPr sz="20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00" y="0"/>
            <a:ext cx="61991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732075" y="137650"/>
            <a:ext cx="3502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Method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959175" y="642550"/>
            <a:ext cx="3048300" cy="4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Method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Linear Regression Method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KNN Method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75" y="2571750"/>
            <a:ext cx="6040300" cy="10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902" y="1125737"/>
            <a:ext cx="6266750" cy="10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900" y="4122950"/>
            <a:ext cx="6153525" cy="8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13850"/>
            <a:ext cx="21099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Coefficient 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625" y="92900"/>
            <a:ext cx="3644750" cy="49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18687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Map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375" y="206325"/>
            <a:ext cx="5799000" cy="463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97800" y="1286100"/>
            <a:ext cx="87345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en" sz="1900">
                <a:solidFill>
                  <a:srgbClr val="F3F3F3"/>
                </a:solidFill>
              </a:rPr>
              <a:t>Depth is inversely related to Price.</a:t>
            </a:r>
            <a:endParaRPr sz="19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3F3F3"/>
                </a:solidFill>
              </a:rPr>
              <a:t>This is because if a 2Diamond's Depth percentage is too large or small the Diamond will become 'Dark' in appearance because it will no longer return an Attractive amount of light.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110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en" sz="1900">
                <a:solidFill>
                  <a:srgbClr val="F3F3F3"/>
                </a:solidFill>
              </a:rPr>
              <a:t>The Price of the Diamond is highly correlated to Carat, and its Dimensions.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en" sz="1900">
                <a:solidFill>
                  <a:srgbClr val="F3F3F3"/>
                </a:solidFill>
              </a:rPr>
              <a:t>The Carat (Weight) of a diamond has the most significant impact on its Price.</a:t>
            </a:r>
            <a:endParaRPr sz="19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3F3F3"/>
                </a:solidFill>
              </a:rPr>
              <a:t>Since, the larger a stone is, the Rarer it is, one 2 carat diamond will be more 'Expensive' than the total cost of two 1 Carat Diamonds of the same Quality.</a:t>
            </a:r>
            <a:endParaRPr sz="19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1958550" y="1130775"/>
            <a:ext cx="52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you! Question?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diamonds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is a diamonds?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Diamonds known as the hardest materials on earth and diamond only can be </a:t>
            </a:r>
            <a:r>
              <a:rPr lang="en"/>
              <a:t>scratched</a:t>
            </a:r>
            <a:r>
              <a:rPr lang="en"/>
              <a:t> by the other diamonds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diamonds were formed?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By combination of high heat and pressure, diamonds are formed within </a:t>
            </a:r>
            <a:r>
              <a:rPr lang="en"/>
              <a:t>100 miles</a:t>
            </a:r>
            <a:r>
              <a:rPr lang="en"/>
              <a:t> away from the surface of Earth.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Why are diamonds so expensive?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Due to the </a:t>
            </a:r>
            <a:r>
              <a:rPr lang="en"/>
              <a:t>complicated</a:t>
            </a:r>
            <a:r>
              <a:rPr lang="en"/>
              <a:t> process of digging and finding it, that what make it so unique and expensive.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make a diamonds so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Depth: Height of the diamond from culet to the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Carat: Weight of the diamond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Cutting: Cut quality of diamond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This dataset will benefit a buyer and a seller before they conduct a deal.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It will benefits all the women buyer to know what kind of diamonds they want.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It also will benefits all the men buyer to estimate their </a:t>
            </a:r>
            <a:r>
              <a:rPr lang="en"/>
              <a:t>budget before they conduct ridiculous act.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65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475" y="503999"/>
            <a:ext cx="5446150" cy="39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is from Kaggle.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Our dataset is a pre-made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Our dataset consist of 53137 diamonds.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clean our dataset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Drop </a:t>
            </a:r>
            <a:r>
              <a:rPr lang="en"/>
              <a:t>duplicates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Drop unwanted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There is no exist of NaN-numbers.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043" y="0"/>
            <a:ext cx="63476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Exploration: Depth of Diamond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313" y="1017713"/>
            <a:ext cx="38385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50" y="1017725"/>
            <a:ext cx="403842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3946800"/>
            <a:ext cx="85206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quantity of diamonds </a:t>
            </a:r>
            <a:r>
              <a:rPr lang="en"/>
              <a:t>purchase</a:t>
            </a:r>
            <a:r>
              <a:rPr lang="en"/>
              <a:t> increase, when depth reaches between 60mm to 65mm.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Exploration: Cut of Diamond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Ideal: 2.0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Premium: 3.0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Good: 4.0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Good: 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Fair: 5.0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990" y="1017725"/>
            <a:ext cx="5628124" cy="37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50" y="1491450"/>
            <a:ext cx="3724325" cy="27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91450"/>
            <a:ext cx="3724325" cy="27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