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5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049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8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18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297C-88EC-6F4D-84F5-18A34F9F676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C6F415-877D-304E-9B38-B483B143DD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88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647E-2705-3F51-BB17-F0BEFED9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DIAMOND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183CE-26E2-B358-255C-F7471C74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Maithilee</a:t>
            </a:r>
            <a:r>
              <a:rPr lang="en-US" dirty="0"/>
              <a:t> </a:t>
            </a:r>
            <a:r>
              <a:rPr lang="en-US" dirty="0" err="1"/>
              <a:t>bahirat</a:t>
            </a:r>
            <a:r>
              <a:rPr lang="en-US" dirty="0"/>
              <a:t> &amp; </a:t>
            </a:r>
            <a:r>
              <a:rPr lang="en-US" dirty="0" err="1"/>
              <a:t>aryan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91F06-049B-DC19-68BD-D6B68425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7" y="2093410"/>
            <a:ext cx="2671180" cy="2671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FADC9-37A9-E7E0-73D6-C6CB01C8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77" y="2093410"/>
            <a:ext cx="2671180" cy="26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69C24-C11C-13AB-BF76-5D9BD375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9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64C1-7F15-9D9F-A13E-7003CC0D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pairplot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0341C0-30C3-2A1F-CB3F-CD712C44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08" y="920750"/>
            <a:ext cx="5628846" cy="4984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7420-4BCB-9B22-17F7-C13C7C3C9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Top price points of diamonds</a:t>
            </a:r>
          </a:p>
        </p:txBody>
      </p:sp>
    </p:spTree>
    <p:extLst>
      <p:ext uri="{BB962C8B-B14F-4D97-AF65-F5344CB8AC3E}">
        <p14:creationId xmlns:p14="http://schemas.microsoft.com/office/powerpoint/2010/main" val="195729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DCA9-5E8D-E905-AF28-FE61BDC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pairplot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3548C1-483C-4F9F-CD16-1BFEBA714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898" y="920750"/>
            <a:ext cx="5558466" cy="4984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25B59-7408-68F3-6CB8-43AF6EF3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Lowest price points of diamonds</a:t>
            </a:r>
          </a:p>
        </p:txBody>
      </p:sp>
    </p:spTree>
    <p:extLst>
      <p:ext uri="{BB962C8B-B14F-4D97-AF65-F5344CB8AC3E}">
        <p14:creationId xmlns:p14="http://schemas.microsoft.com/office/powerpoint/2010/main" val="332675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EBD-0842-A426-84E3-883B25FB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5CD4-4E4F-38B2-6E4C-44499C8A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5895"/>
            <a:ext cx="10178322" cy="47336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Decision Tree Method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Linear Regression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KNN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44;p25">
            <a:extLst>
              <a:ext uri="{FF2B5EF4-FFF2-40B4-BE49-F238E27FC236}">
                <a16:creationId xmlns:a16="http://schemas.microsoft.com/office/drawing/2014/main" id="{43509430-7886-B49B-B863-C31402236D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2625" y="1576127"/>
            <a:ext cx="6266750" cy="10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25">
            <a:extLst>
              <a:ext uri="{FF2B5EF4-FFF2-40B4-BE49-F238E27FC236}">
                <a16:creationId xmlns:a16="http://schemas.microsoft.com/office/drawing/2014/main" id="{0AD01D49-F8F5-B3A1-5DF4-6B48F4C236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625" y="3372605"/>
            <a:ext cx="6266750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5;p25">
            <a:extLst>
              <a:ext uri="{FF2B5EF4-FFF2-40B4-BE49-F238E27FC236}">
                <a16:creationId xmlns:a16="http://schemas.microsoft.com/office/drawing/2014/main" id="{F292FCDE-C60D-46D5-E44F-507C8093502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626" y="5116083"/>
            <a:ext cx="6266750" cy="87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46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E2-5256-2FDE-8EBE-310C0D32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coefficient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4E6ACE-BBE7-1912-7714-6EDF33CC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731" y="1450975"/>
            <a:ext cx="2082800" cy="39243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A1C6-BBAA-7FDB-9211-188BD9292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6415-E26E-5DF8-7F48-F7160CC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Correlation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17E20-A480-133A-AA9E-F56CE1E8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158;p27">
            <a:extLst>
              <a:ext uri="{FF2B5EF4-FFF2-40B4-BE49-F238E27FC236}">
                <a16:creationId xmlns:a16="http://schemas.microsoft.com/office/drawing/2014/main" id="{7A8F64BC-7BE1-7688-7E83-20F305148B2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381" y="1260475"/>
            <a:ext cx="5397500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53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199-A4E2-A4F2-EF0C-728F7D87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1013-F46B-F7CE-0260-4BB12F90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-US" sz="2000" dirty="0">
                <a:solidFill>
                  <a:schemeClr val="tx2"/>
                </a:solidFill>
              </a:rPr>
              <a:t>Depth is inversely related to Price.</a:t>
            </a: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2"/>
                </a:solidFill>
              </a:rPr>
              <a:t>This is because if a 2 Diamond’s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sz="2000" dirty="0">
                <a:solidFill>
                  <a:schemeClr val="tx2"/>
                </a:solidFill>
              </a:rPr>
              <a:t>epth percentage is too large or small the Diamond will become 'Dark' in appearance because it will no longer return an attractive amount of light.</a:t>
            </a:r>
          </a:p>
          <a:p>
            <a:pPr marL="457200" lvl="0" indent="-349250" algn="l" rtl="0">
              <a:spcBef>
                <a:spcPts val="110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-US" sz="2000" dirty="0">
                <a:solidFill>
                  <a:schemeClr val="tx2"/>
                </a:solidFill>
              </a:rPr>
              <a:t>The Price of the Diamond is highly correlated to Carat, and its Dimensions.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-US" sz="2000" dirty="0">
                <a:solidFill>
                  <a:schemeClr val="tx2"/>
                </a:solidFill>
              </a:rPr>
              <a:t>The Carat (Weight) of a diamond has the most significant impact on its Price.</a:t>
            </a: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2"/>
                </a:solidFill>
              </a:rPr>
              <a:t>Since, the larger a stone is, the rarer it is, one 2 carat diamond will be more 'Expensive' than the total cost of two 1 Carat Diamonds of the same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6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85DD-A305-E124-7137-BD7AAABD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D0D87-ECD6-A9E3-28A9-55A0DE692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Maithilee</a:t>
            </a:r>
            <a:r>
              <a:rPr lang="en-US" dirty="0"/>
              <a:t> &amp; </a:t>
            </a:r>
            <a:r>
              <a:rPr lang="en-US" dirty="0" err="1"/>
              <a:t>aryan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CE2DE-D0D4-92BE-33BC-14FE38C2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44" y="612567"/>
            <a:ext cx="1841265" cy="18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58F8-81CC-CBD5-D9B1-4DBAA6A0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diamondS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50F4-7C3C-EC0C-C0A0-58D3E8B5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What is a diamond?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Diamonds known as the hardest materials on earth and diamond only can be scratched by the other diamonds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How are diamonds formed?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By combination of high heat and pressure, diamonds are formed within 100 miles away from the surface of Earth.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Why are diamonds so expensive?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Due to the complicated process of digging and finding it, that what make it so unique and expensive.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2E38C-7770-7C4A-6BF0-FEEDC69C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23" y="2261604"/>
            <a:ext cx="7808154" cy="23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6789-E508-4206-6727-B3C86C00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D86E-EB6A-14D8-6AD3-086E0415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What make a diamond so expensive?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Depth: Height of the diamond from culet to the table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Carat: Weight of the diamond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Cutting: Cut quality of diamond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Benefits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This dataset will benefit a buyer and a seller before they conduct a deal.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dirty="0"/>
              <a:t>It will benefit all the buyers to know what kind of diamonds they want.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B26-7F4C-CFC2-F8E1-0B0D0C68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C62F-71C2-03D6-D2DC-93D9F7D1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dataset is from Kaggle.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Our dataset is a pre-made dataset.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Our dataset consist of 53137 diamonds.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Drop duplicates.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Drop unwanted column.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No existing </a:t>
            </a:r>
            <a:r>
              <a:rPr lang="en-US" dirty="0" err="1"/>
              <a:t>NaN</a:t>
            </a:r>
            <a:r>
              <a:rPr lang="en-US" dirty="0"/>
              <a:t>-numbers.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BB3ED-C930-1AA9-17D0-F6B4906A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histogram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C36BFD-E946-C544-4153-CB6A0112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53" y="920750"/>
            <a:ext cx="6131157" cy="49847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ECB5FF-E5F2-83FB-2900-020ACB9F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F55-FC83-02D7-CA71-19382F04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 of diamonds</a:t>
            </a:r>
            <a:br>
              <a:rPr lang="en-US" dirty="0"/>
            </a:br>
            <a:r>
              <a:rPr lang="en-US" sz="2200" dirty="0"/>
              <a:t>The quantity of diamonds purchase increase, when depth reaches between 60mm to 65mm.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42E471-1854-AD1D-CD1D-E13031943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459990"/>
            <a:ext cx="4800600" cy="327152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931F09-1188-4FF5-B7F9-ABB8A5528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459455"/>
            <a:ext cx="4800600" cy="3272589"/>
          </a:xfrm>
        </p:spPr>
      </p:pic>
    </p:spTree>
    <p:extLst>
      <p:ext uri="{BB962C8B-B14F-4D97-AF65-F5344CB8AC3E}">
        <p14:creationId xmlns:p14="http://schemas.microsoft.com/office/powerpoint/2010/main" val="19260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92B04F-AED7-ECFF-B12B-E4D30A08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Cut of a diamond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26EC8D-9A7F-B586-6934-8F8374F85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31" y="1660525"/>
            <a:ext cx="5054600" cy="350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F789-BD45-DD11-F09C-F6E7C624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Cut: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accent1"/>
                </a:solidFill>
              </a:rPr>
              <a:t>Ideal: 2.0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accent1"/>
                </a:solidFill>
              </a:rPr>
              <a:t>Premium: 3.0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accent1"/>
                </a:solidFill>
              </a:rPr>
              <a:t>Very Good: 4.0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accent1"/>
                </a:solidFill>
              </a:rPr>
              <a:t>Good: 1.0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accent1"/>
                </a:solidFill>
              </a:rPr>
              <a:t>Fair: 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6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5612-2C17-FF9A-10CE-D47EBFF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carat</a:t>
            </a:r>
            <a:br>
              <a:rPr lang="en-US" sz="2200" dirty="0"/>
            </a:br>
            <a:r>
              <a:rPr lang="en" sz="2200" dirty="0"/>
              <a:t>Price of a diamond can be affected not just by carat, it also will be affected by cutting, color, depth and clarity</a:t>
            </a: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A45BBA-D6A0-B22E-12BF-2280CB0CB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441408"/>
            <a:ext cx="4800600" cy="330868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F0C6AE-477B-DE0C-C25C-031D4D5F6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439960"/>
            <a:ext cx="4800600" cy="3311580"/>
          </a:xfrm>
        </p:spPr>
      </p:pic>
    </p:spTree>
    <p:extLst>
      <p:ext uri="{BB962C8B-B14F-4D97-AF65-F5344CB8AC3E}">
        <p14:creationId xmlns:p14="http://schemas.microsoft.com/office/powerpoint/2010/main" val="862736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{76296071-7D3D-FE49-B837-76990F464ADD}tf10001071_mac</Template>
  <TotalTime>28</TotalTime>
  <Words>389</Words>
  <Application>Microsoft Macintosh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DIAMOND ANALYSIS</vt:lpstr>
      <vt:lpstr>diamondS</vt:lpstr>
      <vt:lpstr>PowerPoint Presentation</vt:lpstr>
      <vt:lpstr>dataset</vt:lpstr>
      <vt:lpstr>Dataset features</vt:lpstr>
      <vt:lpstr>histogram</vt:lpstr>
      <vt:lpstr>Depth of diamonds The quantity of diamonds purchase increase, when depth reaches between 60mm to 65mm. </vt:lpstr>
      <vt:lpstr>Cut of a diamond</vt:lpstr>
      <vt:lpstr>carat Price of a diamond can be affected not just by carat, it also will be affected by cutting, color, depth and clarity</vt:lpstr>
      <vt:lpstr>PowerPoint Presentation</vt:lpstr>
      <vt:lpstr>pairplot</vt:lpstr>
      <vt:lpstr>pairplot</vt:lpstr>
      <vt:lpstr>Training methods</vt:lpstr>
      <vt:lpstr>coefficient</vt:lpstr>
      <vt:lpstr>Correlation map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ANALYSIS</dc:title>
  <dc:creator>Rao, Aryan</dc:creator>
  <cp:lastModifiedBy>Rao, Aryan</cp:lastModifiedBy>
  <cp:revision>1</cp:revision>
  <dcterms:created xsi:type="dcterms:W3CDTF">2022-11-18T17:54:28Z</dcterms:created>
  <dcterms:modified xsi:type="dcterms:W3CDTF">2022-11-18T18:22:59Z</dcterms:modified>
</cp:coreProperties>
</file>