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imsh/+9YBg2vkflWys6WnG0IXP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Mini-Project 1 – Part 2</a:t>
            </a:r>
            <a:br>
              <a:rPr lang="en-US"/>
            </a:br>
            <a:r>
              <a:rPr lang="en-US" sz="3200"/>
              <a:t>ECE 471</a:t>
            </a:r>
            <a:br>
              <a:rPr lang="en-US" sz="3200"/>
            </a:br>
            <a:r>
              <a:rPr lang="en-US" sz="3200"/>
              <a:t>Fall 2024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Daniel Lobo (dclobo2), Alfred Hofmann (alfredh2), Aryan Shah (aryans5)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/>
        </p:nvSpPr>
        <p:spPr>
          <a:xfrm>
            <a:off x="513729" y="1095875"/>
            <a:ext cx="10720200" cy="6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Q6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(continued):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 startAt="3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the number of parameters needed, derive, and show the conditional probability tables and prior probability from the given dataset to infer the Cause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2286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286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286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 startAt="3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According to the conditional probability tables you derived, what is the most probable root cause of disengagement given the Weather was </a:t>
            </a: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cloudy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the Location was </a:t>
            </a: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urban-street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Software Froze posterior 0.03483733595537964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Other posterior 0.7289365916238878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Hardware Fault posterior 0.041034252311162346</a:t>
            </a:r>
            <a:endParaRPr sz="1800">
              <a:solidFill>
                <a:schemeClr val="dk1"/>
              </a:solidFill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‘Other’ posterior is the highest, so it is the most probable root cause of the disengagement given cloudy weather and urban-street location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0"/>
          <p:cNvSpPr txBox="1"/>
          <p:nvPr>
            <p:ph type="title"/>
          </p:nvPr>
        </p:nvSpPr>
        <p:spPr>
          <a:xfrm>
            <a:off x="838200" y="651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Task 3</a:t>
            </a:r>
            <a:endParaRPr/>
          </a:p>
        </p:txBody>
      </p:sp>
      <p:pic>
        <p:nvPicPr>
          <p:cNvPr id="143" name="Google Shape;14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4" y="2392600"/>
            <a:ext cx="3421350" cy="17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6502" y="2535850"/>
            <a:ext cx="3487375" cy="148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29553" y="2621200"/>
            <a:ext cx="3209125" cy="13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513729" y="1095875"/>
            <a:ext cx="10720200" cy="45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667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the above assumptions, answer the following questions on basic probability.</a:t>
            </a:r>
            <a:endParaRPr/>
          </a:p>
          <a:p>
            <a:pPr indent="-342900" lvl="0" marL="609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assumption of at most one disengagement per mile allows us to treat the occurrence of a disengagement in a mile as a random variable with a </a:t>
            </a:r>
            <a:r>
              <a:rPr b="1" lang="en-US" sz="1800">
                <a:solidFill>
                  <a:schemeClr val="dk1"/>
                </a:solidFill>
              </a:rPr>
              <a:t>Bernoulli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distribution</a:t>
            </a:r>
            <a:endParaRPr/>
          </a:p>
          <a:p>
            <a:pPr indent="-342900" lvl="0" marL="609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the above assumptions, calculate the probability of disengagement per mile on a cloudy day. </a:t>
            </a:r>
            <a:endParaRPr/>
          </a:p>
          <a:p>
            <a:pPr indent="-228600" lvl="0" marL="609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</a:rPr>
              <a:t>≈ 0.005903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09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09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609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the above assumptions, calculate the probability of disengagement per mile on a clear day.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≈ 0.0005196</a:t>
            </a:r>
            <a:endParaRPr sz="1800">
              <a:solidFill>
                <a:schemeClr val="dk1"/>
              </a:solidFill>
            </a:endParaRPr>
          </a:p>
          <a:p>
            <a:pPr indent="-171450" lvl="0" marL="5524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5524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 txBox="1"/>
          <p:nvPr>
            <p:ph type="title"/>
          </p:nvPr>
        </p:nvSpPr>
        <p:spPr>
          <a:xfrm>
            <a:off x="838200" y="651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Task 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/>
        </p:nvSpPr>
        <p:spPr>
          <a:xfrm>
            <a:off x="513729" y="1095875"/>
            <a:ext cx="107202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the above assumptions, answer the following questions on basic probability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 startAt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Similarly, calculate the probability of an automatic disengagement per mile on a cloudy day, and the probability of an automatic disengagement per mile on a clear day.</a:t>
            </a:r>
            <a:endParaRPr/>
          </a:p>
          <a:p>
            <a:pPr indent="-2286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</a:rPr>
              <a:t>0.002806 → cloudy</a:t>
            </a:r>
            <a:endParaRPr sz="1800">
              <a:solidFill>
                <a:schemeClr val="dk1"/>
              </a:solidFill>
            </a:endParaRPr>
          </a:p>
          <a:p>
            <a:pPr indent="-2286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</a:rPr>
              <a:t>0.0002639 → clear</a:t>
            </a:r>
            <a:endParaRPr sz="1800">
              <a:solidFill>
                <a:schemeClr val="dk1"/>
              </a:solidFill>
            </a:endParaRPr>
          </a:p>
          <a:p>
            <a:pPr indent="-2286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 startAt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likely is it that there are 100 or more disengagements in 10,000 miles under cloudy conditions? (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use Central Limit Theorem)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Probability of 4.42033e-08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651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Task 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/>
        </p:nvSpPr>
        <p:spPr>
          <a:xfrm>
            <a:off x="513729" y="1095875"/>
            <a:ext cx="10720328" cy="56323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71" r="-471" t="-67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Exponential, as it contains one rate parameter (disengagements per mile). Measurement is miles and event is disengagement. We use exponential because it calculates the measurement until an event occurs.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 = 10,000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 = 0.005902 (approx)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Approximates a Poisson distribution, parameter represents expected number in disengagements of 10,000 miles and the distribution models the probability of a certain number of disengagements over the 10,000 miles. Poisson distributions typically have a very small probability of a single event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occurring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, which also is another indicator of this type of distribution.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651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Task 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/>
        </p:nvSpPr>
        <p:spPr>
          <a:xfrm>
            <a:off x="513725" y="913001"/>
            <a:ext cx="10720200" cy="6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that the disengagement per mile is a random variable with the distribution you answered in Task 3.1.a, and the weather condition is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 startAt="4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Plot the probability mass function (PMF) of the distribution in Task 3.2.b and Task 3.2.c for: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x-axis ranging between 0 and 10000.                            2. The x-axis ranging between 0 and 100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</a:t>
            </a:r>
            <a:endParaRPr/>
          </a:p>
          <a:p>
            <a:pPr indent="-2286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Describe the plots and discuss your findings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plots follow a binomial distribution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centered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around slightly less than 60. The shape is symmetric.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 startAt="5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 Task 3.1.e by using the cumulative distribution function (CDF) of the distribution you computed in Task 3.2.c and compare the results. Discuss your findings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The probability using Poisson is 4.3088e-07 approximately. The probabilities in 3.1.e and 3.2.c are very similar and both close to 0.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5"/>
          <p:cNvSpPr txBox="1"/>
          <p:nvPr>
            <p:ph type="title"/>
          </p:nvPr>
        </p:nvSpPr>
        <p:spPr>
          <a:xfrm>
            <a:off x="838200" y="651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Task 3</a:t>
            </a:r>
            <a:endParaRPr/>
          </a:p>
        </p:txBody>
      </p:sp>
      <p:pic>
        <p:nvPicPr>
          <p:cNvPr id="110" name="Google Shape;11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075" y="2148750"/>
            <a:ext cx="3574725" cy="192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6775" y="2032350"/>
            <a:ext cx="3335075" cy="226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/>
        </p:nvSpPr>
        <p:spPr>
          <a:xfrm>
            <a:off x="513729" y="1095875"/>
            <a:ext cx="107202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 the conditional probability that the reaction time is: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Greater than 0.4s given that the weather was cloudy? Reaction time is measured only in cases where there was an </a:t>
            </a: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automatic disengagement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286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286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</a:rPr>
              <a:t>Approximately 0.61209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Greater than 0.7s given that the weather was clear? Reaction time is measured only in cases where there was an </a:t>
            </a: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automatic disengagement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Approximately 0.3854167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6"/>
          <p:cNvSpPr txBox="1"/>
          <p:nvPr>
            <p:ph type="title"/>
          </p:nvPr>
        </p:nvSpPr>
        <p:spPr>
          <a:xfrm>
            <a:off x="838200" y="651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Task 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/>
        </p:nvSpPr>
        <p:spPr>
          <a:xfrm>
            <a:off x="513729" y="1095875"/>
            <a:ext cx="107202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Q4: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study found that an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automatic AV disengagement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will result in an accident if the human driver is </a:t>
            </a:r>
            <a:r>
              <a:rPr i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slow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reacting. Following reactions are considered slow: (i) a reaction time greater than 0.4s under cloudy conditions and, (ii) a reaction time greater than 0.7s under clear conditions. Find the probability of an accident per mile due to automatic AV disengagement and slow reaction.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Probability of accident per mile is approximately 0.0005542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7"/>
          <p:cNvSpPr txBox="1"/>
          <p:nvPr>
            <p:ph type="title"/>
          </p:nvPr>
        </p:nvSpPr>
        <p:spPr>
          <a:xfrm>
            <a:off x="838200" y="651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Task 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/>
        </p:nvSpPr>
        <p:spPr>
          <a:xfrm>
            <a:off x="513729" y="1095875"/>
            <a:ext cx="107202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Q5: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will investigate how to diagnose the cause of an AV disengagement based on new observations: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AV had a disengagement with a reaction time greater than 0.4s on a cloudy day. What is the posterior probability that the root cause of the disengagement was “Software Froze”? </a:t>
            </a:r>
            <a:endParaRPr/>
          </a:p>
          <a:p>
            <a:pPr indent="-2286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</a:rPr>
              <a:t>Approximately 0.0534979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posterior probability that the root cause of the disengagement was “Software Froze if the disengagement happened on a clear day with reaction time greater than 0.7s. Based on the probabilities calculated in Tasks 3.5.a and 3.5.b, discuss your findings.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Approximately 0.2432432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8"/>
          <p:cNvSpPr txBox="1"/>
          <p:nvPr>
            <p:ph type="title"/>
          </p:nvPr>
        </p:nvSpPr>
        <p:spPr>
          <a:xfrm>
            <a:off x="838200" y="651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Task 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/>
        </p:nvSpPr>
        <p:spPr>
          <a:xfrm>
            <a:off x="513729" y="1095875"/>
            <a:ext cx="10720200" cy="6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Q6: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question, you will construct a Naive Bayes model to infer the root cause of disengagement scenarios of AVs. Naive Bayes assumes that the factors are class conditionally independent. We assume that both Location (urban-street or highway) and Weather (cloudy or clear) are factors related to the Cause (consider the Cause has 3 different values, “Software Froze”, “Hardware Fault” or “Other”), and Location and Weather are independent given the Cause. Answer the following questions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 a graph for the Naive Bayes model described in the question. </a:t>
            </a:r>
            <a:endParaRPr/>
          </a:p>
          <a:p>
            <a:pPr indent="-2286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Count the number of parameters needed to define the Naive Bayes model (including the prior and the conditional probability distributions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For Cause its (3-1) parameters, for Location given Cause its (2-1) * 3 parameters, and for Weather given Cause its (2-1) * 3 parameters, so 8 total parameters.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9"/>
          <p:cNvSpPr txBox="1"/>
          <p:nvPr>
            <p:ph type="title"/>
          </p:nvPr>
        </p:nvSpPr>
        <p:spPr>
          <a:xfrm>
            <a:off x="838200" y="651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Task 3</a:t>
            </a:r>
            <a:endParaRPr/>
          </a:p>
        </p:txBody>
      </p:sp>
      <p:pic>
        <p:nvPicPr>
          <p:cNvPr id="136" name="Google Shape;13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5975" y="2529297"/>
            <a:ext cx="3360375" cy="24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2020-01-30T21:31:06Z</dcterms:created>
  <dc:creator>James Cyriac</dc:creator>
</cp:coreProperties>
</file>