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1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2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6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2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6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8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EC25-8F6A-4264-83E9-519302445C3D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259199-59B3-4735-9438-9845721E917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6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C4A2-CCEA-5ADD-86D3-85CCCE9B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Software engineering salary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A570A-B764-05E8-C3DB-DCFA6F0B4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By-</a:t>
            </a:r>
            <a:br>
              <a:rPr lang="en-IN" dirty="0"/>
            </a:br>
            <a:r>
              <a:rPr lang="en-IN" dirty="0"/>
              <a:t>Aryan Sharma (22ESKCX015)</a:t>
            </a:r>
          </a:p>
          <a:p>
            <a:r>
              <a:rPr lang="en-IN" dirty="0" err="1"/>
              <a:t>dHRuv</a:t>
            </a:r>
            <a:r>
              <a:rPr lang="en-IN" dirty="0"/>
              <a:t> </a:t>
            </a:r>
            <a:r>
              <a:rPr lang="en-IN" dirty="0" err="1"/>
              <a:t>gupta</a:t>
            </a:r>
            <a:r>
              <a:rPr lang="en-IN" dirty="0"/>
              <a:t> (22eskcx028)</a:t>
            </a:r>
          </a:p>
        </p:txBody>
      </p:sp>
    </p:spTree>
    <p:extLst>
      <p:ext uri="{BB962C8B-B14F-4D97-AF65-F5344CB8AC3E}">
        <p14:creationId xmlns:p14="http://schemas.microsoft.com/office/powerpoint/2010/main" val="338501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9B76-1B0C-E6A8-2EC0-497C84CE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FD68-3D45-A268-F41C-7D15C885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A66BB-CE76-64C3-237E-036ACC19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54"/>
            <a:ext cx="12192000" cy="68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7717-6800-8A1E-3901-60E68F42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4D4A-F9C8-1EC6-1FDF-609A1E75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0139-B30A-87D7-4B45-27F77B73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Screenshot of Power-Bi Dashboard</a:t>
            </a:r>
          </a:p>
        </p:txBody>
      </p:sp>
    </p:spTree>
    <p:extLst>
      <p:ext uri="{BB962C8B-B14F-4D97-AF65-F5344CB8AC3E}">
        <p14:creationId xmlns:p14="http://schemas.microsoft.com/office/powerpoint/2010/main" val="21665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A267-969D-073F-ADEE-EFD70049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C083-E249-547D-858D-62C8CAD8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1CF28-D2F7-5A79-2C49-73A71D47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4"/>
            <a:ext cx="12192000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958-74DD-5934-456E-F124A763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0BC1-D458-608E-B578-BC85DA23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Screenshots of R shiny application</a:t>
            </a:r>
          </a:p>
        </p:txBody>
      </p:sp>
    </p:spTree>
    <p:extLst>
      <p:ext uri="{BB962C8B-B14F-4D97-AF65-F5344CB8AC3E}">
        <p14:creationId xmlns:p14="http://schemas.microsoft.com/office/powerpoint/2010/main" val="76598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AAF-D62A-A643-0A16-501742F6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1AF9-0801-53F0-81A7-E5E66399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E9E5-105C-DC92-8D37-6809500C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6"/>
            <a:ext cx="12192000" cy="64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F789-647F-CFD9-02E8-CE3091CA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84E1-C1EA-CA34-1F58-6B45DCDF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B058-9BE5-C1BE-D1F9-6C21C393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"/>
            <a:ext cx="12192000" cy="3162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50D73-19B1-06B6-8901-2AF23C7E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979"/>
            <a:ext cx="12192000" cy="37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8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7AEC-419E-812C-8FD1-4BAF5F38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BF2-FDC9-E72B-24D4-B8B5670F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A6DAE-004E-7A78-E915-23FEEFF3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88" y="1"/>
            <a:ext cx="12192000" cy="36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3EE4E-2D7D-55C0-B1A2-419DCF67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988" y="3544477"/>
            <a:ext cx="12257988" cy="33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AAA8-191D-7B50-11CC-9A9A66B5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800A-D087-5DE2-7892-EB5EDA2A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B3D4B-C539-2FFC-C061-A1E608DD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88" y="1"/>
            <a:ext cx="12192000" cy="354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BDAF1-3790-3996-6F59-4A2CD0B6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988" y="3429000"/>
            <a:ext cx="12192000" cy="34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142F-FCEE-9448-D35B-823EBD30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4F43-2B4E-3117-9146-7E3C6E99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3FE28-3EE9-46A7-E6D3-F26835DF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059"/>
            <a:ext cx="12192000" cy="46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65-6811-4708-3E6C-6960957D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0F71-5A55-A9DE-3AEF-5A8991D0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1F689-9D39-F8B3-495C-BD6A83EC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F36-72EF-E3D8-72C8-8962564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07EE-154A-74F3-66B3-2E70974E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A914A-FEDB-9F0B-B99F-7E5945E7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63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2AD76-19DF-8DA2-D826-30EBEBE0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695" y="3429000"/>
            <a:ext cx="12192000" cy="34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38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Software engineering salary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Sharma</dc:creator>
  <cp:lastModifiedBy>Aryan Sharma</cp:lastModifiedBy>
  <cp:revision>1</cp:revision>
  <dcterms:created xsi:type="dcterms:W3CDTF">2025-01-03T14:02:59Z</dcterms:created>
  <dcterms:modified xsi:type="dcterms:W3CDTF">2025-01-03T14:14:57Z</dcterms:modified>
</cp:coreProperties>
</file>