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63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7494F-8EE4-49E4-A205-46D10418F95C}" v="1492" dt="2022-05-12T05:57:46.568"/>
    <p1510:client id="{2884418F-C8C0-4672-872D-1F131B0F2DBD}" v="84" dt="2022-05-12T04:19:51.090"/>
    <p1510:client id="{852CE6D3-68CA-4CBD-82BD-D6C8AD6E3456}" v="39" dt="2022-05-12T08:10:4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0F7F42-3483-FAED-4AA5-C64069D2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61" y="3057472"/>
            <a:ext cx="8779512" cy="102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omic Sans MS"/>
                <a:ea typeface="+mn-lt"/>
                <a:cs typeface="+mn-lt"/>
              </a:rPr>
              <a:t>"People rarely succeed unless they have fun in what they are doing." </a:t>
            </a:r>
            <a:endParaRPr lang="en-US" sz="2000">
              <a:latin typeface="Comic Sans MS"/>
            </a:endParaRPr>
          </a:p>
          <a:p>
            <a:pPr marL="0" indent="0">
              <a:buNone/>
            </a:pPr>
            <a:r>
              <a:rPr lang="en-US" sz="2800" dirty="0">
                <a:latin typeface="Comic Sans MS"/>
                <a:ea typeface="+mn-lt"/>
                <a:cs typeface="+mn-lt"/>
              </a:rPr>
              <a:t>                                                    </a:t>
            </a:r>
            <a:r>
              <a:rPr lang="en-US" sz="1600" dirty="0">
                <a:latin typeface="Comic Sans MS"/>
                <a:ea typeface="+mn-lt"/>
                <a:cs typeface="+mn-lt"/>
              </a:rPr>
              <a:t>Dale Carnegie</a:t>
            </a:r>
            <a:endParaRPr lang="en-US" sz="1600" dirty="0">
              <a:latin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49680" y="1248156"/>
            <a:ext cx="9692640" cy="4361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5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446461" y="4269448"/>
            <a:ext cx="8991600" cy="1645920"/>
          </a:xfrm>
        </p:spPr>
        <p:txBody>
          <a:bodyPr/>
          <a:lstStyle/>
          <a:p>
            <a:r>
              <a:rPr lang="en-US" dirty="0"/>
              <a:t>Inc</a:t>
            </a:r>
            <a:r>
              <a:rPr lang="en-US" sz="1400" strike="sngStrike" baseline="30000" dirty="0"/>
              <a:t>(</a:t>
            </a:r>
            <a:r>
              <a:rPr lang="en-US" sz="1400" strike="sngStrike" baseline="30000" dirty="0" err="1"/>
              <a:t>Ognito</a:t>
            </a:r>
            <a:r>
              <a:rPr lang="en-US" sz="1100" strike="sngStrike" baseline="30000" dirty="0"/>
              <a:t>)</a:t>
            </a:r>
            <a:r>
              <a:rPr lang="en-US" dirty="0"/>
              <a:t>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9249" y="0"/>
            <a:ext cx="1266025" cy="1266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DD2C62C-356B-9094-6707-107E6166AB7F}"/>
              </a:ext>
            </a:extLst>
          </p:cNvPr>
          <p:cNvGrpSpPr/>
          <p:nvPr/>
        </p:nvGrpSpPr>
        <p:grpSpPr>
          <a:xfrm>
            <a:off x="4033830" y="1039204"/>
            <a:ext cx="5284643" cy="3775361"/>
            <a:chOff x="1213138" y="1542185"/>
            <a:chExt cx="5284643" cy="3775361"/>
          </a:xfrm>
        </p:grpSpPr>
        <p:pic>
          <p:nvPicPr>
            <p:cNvPr id="10" name="Picture 18" descr="Logo&#10;&#10;Description automatically generated">
              <a:extLst>
                <a:ext uri="{FF2B5EF4-FFF2-40B4-BE49-F238E27FC236}">
                  <a16:creationId xmlns:a16="http://schemas.microsoft.com/office/drawing/2014/main" xmlns="" id="{30BE6072-483A-4FC9-F514-64D8F0368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3138" y="1542185"/>
              <a:ext cx="3775361" cy="377536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2CF1A4E-5919-2940-01B8-C5DF75990467}"/>
                </a:ext>
              </a:extLst>
            </p:cNvPr>
            <p:cNvSpPr txBox="1"/>
            <p:nvPr/>
          </p:nvSpPr>
          <p:spPr>
            <a:xfrm>
              <a:off x="1305599" y="3297477"/>
              <a:ext cx="352829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INC 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D9097A0-80F7-39D4-3D08-3C798E38C736}"/>
                </a:ext>
              </a:extLst>
            </p:cNvPr>
            <p:cNvSpPr txBox="1"/>
            <p:nvPr/>
          </p:nvSpPr>
          <p:spPr>
            <a:xfrm>
              <a:off x="3754582" y="2745798"/>
              <a:ext cx="2743199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AGE</a:t>
              </a:r>
              <a:endPara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679696" y="6174234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"To the </a:t>
            </a:r>
            <a:r>
              <a:rPr lang="en-US" dirty="0" err="1"/>
              <a:t>Sageins</a:t>
            </a:r>
            <a:r>
              <a:rPr lang="en-US" dirty="0"/>
              <a:t>, for the </a:t>
            </a:r>
            <a:r>
              <a:rPr lang="en-US" dirty="0" err="1"/>
              <a:t>Sageins</a:t>
            </a:r>
            <a:r>
              <a:rPr lang="en-US" dirty="0"/>
              <a:t>, by the </a:t>
            </a:r>
            <a:r>
              <a:rPr lang="en-US" dirty="0" err="1"/>
              <a:t>Sageins</a:t>
            </a:r>
            <a:r>
              <a:rPr lang="en-US" dirty="0"/>
              <a:t>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72ED81-57B3-C68F-356D-0A0249E55669}"/>
              </a:ext>
            </a:extLst>
          </p:cNvPr>
          <p:cNvSpPr txBox="1"/>
          <p:nvPr/>
        </p:nvSpPr>
        <p:spPr>
          <a:xfrm>
            <a:off x="5616183" y="2933875"/>
            <a:ext cx="2743199" cy="297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strike="sngStrike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2000" b="1" strike="sngStrike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OGNITO</a:t>
            </a:r>
            <a:r>
              <a:rPr lang="en-US" b="1" strike="sngStrike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)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72ED81-57B3-C68F-356D-0A0249E55669}"/>
              </a:ext>
            </a:extLst>
          </p:cNvPr>
          <p:cNvSpPr txBox="1"/>
          <p:nvPr/>
        </p:nvSpPr>
        <p:spPr>
          <a:xfrm>
            <a:off x="5390927" y="2863499"/>
            <a:ext cx="2743199" cy="297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strike="sngStrike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2000" b="1" strike="sngStrike" baseline="30000" dirty="0" smtClean="0">
                <a:solidFill>
                  <a:srgbClr val="404040"/>
                </a:solidFill>
                <a:ea typeface="+mn-lt"/>
                <a:cs typeface="+mn-lt"/>
              </a:rPr>
              <a:t>COGNITO</a:t>
            </a:r>
            <a:r>
              <a:rPr lang="en-US" b="1" strike="sngStrike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)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AADD61-8719-221F-45E3-C3939236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3708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Georgia"/>
              </a:rPr>
              <a:t>Vision:</a:t>
            </a:r>
            <a:br>
              <a:rPr lang="en-US" sz="2400" dirty="0">
                <a:solidFill>
                  <a:schemeClr val="bg1"/>
                </a:solidFill>
                <a:latin typeface="Georgia"/>
              </a:rPr>
            </a:br>
            <a:endParaRPr lang="en-US" sz="2400" dirty="0">
              <a:solidFill>
                <a:schemeClr val="bg1"/>
              </a:solidFill>
              <a:latin typeface="Georgia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Our Aim is to create a fun android application for the youth of today, we aim to create a new chatting experience, in which people can enter chat room according to their location.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user can choose any chat room available in their locality and can chat &amp; gossip with people anonymously.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EB24F78-0F17-D4B4-4EA6-53DC35AFF642}"/>
              </a:ext>
            </a:extLst>
          </p:cNvPr>
          <p:cNvSpPr txBox="1">
            <a:spLocks/>
          </p:cNvSpPr>
          <p:nvPr/>
        </p:nvSpPr>
        <p:spPr>
          <a:xfrm>
            <a:off x="663727" y="371680"/>
            <a:ext cx="4549868" cy="5248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Georgia"/>
              </a:rPr>
              <a:t>Visionaries:</a:t>
            </a:r>
            <a:br>
              <a:rPr lang="en-US" sz="2400" dirty="0">
                <a:solidFill>
                  <a:schemeClr val="bg1"/>
                </a:solidFill>
                <a:latin typeface="Georgia"/>
              </a:rPr>
            </a:br>
            <a:endParaRPr lang="en-US" sz="2400" dirty="0">
              <a:solidFill>
                <a:schemeClr val="bg1"/>
              </a:solidFill>
              <a:latin typeface="Georgia"/>
            </a:endParaRPr>
          </a:p>
          <a:p>
            <a:pPr marL="0" indent="0">
              <a:buNone/>
            </a:pPr>
            <a:endParaRPr lang="en-US" sz="2400" dirty="0">
              <a:latin typeface="Georgia"/>
            </a:endParaRPr>
          </a:p>
          <a:p>
            <a:pPr marL="0" indent="0">
              <a:buNone/>
            </a:pPr>
            <a:endParaRPr lang="en-US" sz="2400" dirty="0">
              <a:latin typeface="Georgia"/>
            </a:endParaRPr>
          </a:p>
          <a:p>
            <a:pPr marL="0" indent="0">
              <a:buNone/>
            </a:pPr>
            <a:endParaRPr lang="en-US" sz="2400" dirty="0">
              <a:latin typeface="Georgia"/>
            </a:endParaRPr>
          </a:p>
          <a:p>
            <a:pPr marL="0" indent="0">
              <a:buNone/>
            </a:pPr>
            <a:endParaRPr lang="en-US" sz="2400" dirty="0">
              <a:latin typeface="Georgia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A71962A-6E86-5875-3AF0-5D2F792479FB}"/>
              </a:ext>
            </a:extLst>
          </p:cNvPr>
          <p:cNvGrpSpPr/>
          <p:nvPr/>
        </p:nvGrpSpPr>
        <p:grpSpPr>
          <a:xfrm>
            <a:off x="660400" y="2460530"/>
            <a:ext cx="5130800" cy="3161337"/>
            <a:chOff x="660400" y="2460530"/>
            <a:chExt cx="5130800" cy="31613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41314208-EE58-54A7-DEAD-E34181F744EB}"/>
                </a:ext>
              </a:extLst>
            </p:cNvPr>
            <p:cNvGrpSpPr/>
            <p:nvPr/>
          </p:nvGrpSpPr>
          <p:grpSpPr>
            <a:xfrm>
              <a:off x="830677" y="2460530"/>
              <a:ext cx="3605856" cy="3161337"/>
              <a:chOff x="263410" y="2811896"/>
              <a:chExt cx="3605856" cy="3161337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xmlns="" id="{AA768A59-F1AA-9AD9-D1A7-B14C5E13C5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52" t="27678" r="-552" b="10803"/>
              <a:stretch/>
            </p:blipFill>
            <p:spPr>
              <a:xfrm>
                <a:off x="263410" y="2811896"/>
                <a:ext cx="2099737" cy="1995863"/>
              </a:xfrm>
              <a:prstGeom prst="ellipse">
                <a:avLst/>
              </a:prstGeom>
            </p:spPr>
          </p:pic>
          <p:pic>
            <p:nvPicPr>
              <p:cNvPr id="7" name="Picture 8" descr="A picture containing Teams&#10;&#10;Description automatically generated">
                <a:extLst>
                  <a:ext uri="{FF2B5EF4-FFF2-40B4-BE49-F238E27FC236}">
                    <a16:creationId xmlns:a16="http://schemas.microsoft.com/office/drawing/2014/main" xmlns="" id="{2D266E48-0096-1566-2194-9C8C2B68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066" y="3865033"/>
                <a:ext cx="2108200" cy="2108200"/>
              </a:xfrm>
              <a:prstGeom prst="ellipse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EE0B328-04E5-5036-2ECF-AB9AD51E953E}"/>
                </a:ext>
              </a:extLst>
            </p:cNvPr>
            <p:cNvSpPr txBox="1"/>
            <p:nvPr/>
          </p:nvSpPr>
          <p:spPr>
            <a:xfrm>
              <a:off x="3048000" y="3111501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20BTE3CSE10001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6949379-1138-98C3-0937-592E46E6387B}"/>
                </a:ext>
              </a:extLst>
            </p:cNvPr>
            <p:cNvSpPr txBox="1"/>
            <p:nvPr/>
          </p:nvSpPr>
          <p:spPr>
            <a:xfrm>
              <a:off x="1112308" y="454977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Aryan Sahu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EF69634-4E6B-F815-9FF0-704BA4C1CF30}"/>
                </a:ext>
              </a:extLst>
            </p:cNvPr>
            <p:cNvSpPr txBox="1"/>
            <p:nvPr/>
          </p:nvSpPr>
          <p:spPr>
            <a:xfrm>
              <a:off x="2885015" y="281305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Aayush Khare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2524A3E-9B03-4ECD-17AD-F13AC66C3824}"/>
                </a:ext>
              </a:extLst>
            </p:cNvPr>
            <p:cNvSpPr txBox="1"/>
            <p:nvPr/>
          </p:nvSpPr>
          <p:spPr>
            <a:xfrm>
              <a:off x="660400" y="497416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20BTE3CSE10008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946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3634A6-3A1C-8F6C-0E45-93411BBE3750}"/>
              </a:ext>
            </a:extLst>
          </p:cNvPr>
          <p:cNvSpPr txBox="1"/>
          <p:nvPr/>
        </p:nvSpPr>
        <p:spPr>
          <a:xfrm>
            <a:off x="5127047" y="1806286"/>
            <a:ext cx="580851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Incage</a:t>
            </a:r>
            <a:r>
              <a:rPr lang="en-US" dirty="0"/>
              <a:t> is an android based social media application, which enables a new way of interacting with people on social media.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 this application you are not required to enter your personal information.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can connect to people who are physically 'near you' as our application create chat rooms according to localities.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It is a 'truly secure' social platform as your sensitive and personal information will not be leaked, even to the admin.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DD2C62C-356B-9094-6707-107E6166AB7F}"/>
              </a:ext>
            </a:extLst>
          </p:cNvPr>
          <p:cNvGrpSpPr/>
          <p:nvPr/>
        </p:nvGrpSpPr>
        <p:grpSpPr>
          <a:xfrm>
            <a:off x="1213138" y="1542185"/>
            <a:ext cx="5284643" cy="3775361"/>
            <a:chOff x="1213138" y="1542185"/>
            <a:chExt cx="5284643" cy="3775361"/>
          </a:xfrm>
        </p:grpSpPr>
        <p:pic>
          <p:nvPicPr>
            <p:cNvPr id="18" name="Picture 18" descr="Logo&#10;&#10;Description automatically generated">
              <a:extLst>
                <a:ext uri="{FF2B5EF4-FFF2-40B4-BE49-F238E27FC236}">
                  <a16:creationId xmlns:a16="http://schemas.microsoft.com/office/drawing/2014/main" xmlns="" id="{30BE6072-483A-4FC9-F514-64D8F0368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3138" y="1542185"/>
              <a:ext cx="3775361" cy="377536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2CF1A4E-5919-2940-01B8-C5DF75990467}"/>
                </a:ext>
              </a:extLst>
            </p:cNvPr>
            <p:cNvSpPr txBox="1"/>
            <p:nvPr/>
          </p:nvSpPr>
          <p:spPr>
            <a:xfrm>
              <a:off x="1305599" y="3297477"/>
              <a:ext cx="352829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INC 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072ED81-57B3-C68F-356D-0A0249E55669}"/>
                </a:ext>
              </a:extLst>
            </p:cNvPr>
            <p:cNvSpPr txBox="1"/>
            <p:nvPr/>
          </p:nvSpPr>
          <p:spPr>
            <a:xfrm>
              <a:off x="2574055" y="3344803"/>
              <a:ext cx="2743199" cy="29751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strike="sngStrike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(</a:t>
              </a:r>
              <a:r>
                <a:rPr lang="en-US" sz="2000" b="1" strike="sngStrike" baseline="30000" dirty="0">
                  <a:solidFill>
                    <a:srgbClr val="404040"/>
                  </a:solidFill>
                  <a:ea typeface="+mn-lt"/>
                  <a:cs typeface="+mn-lt"/>
                </a:rPr>
                <a:t>COGNITO</a:t>
              </a:r>
              <a:r>
                <a:rPr lang="en-US" b="1" strike="sngStrike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)</a:t>
              </a:r>
              <a:endPara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D9097A0-80F7-39D4-3D08-3C798E38C736}"/>
                </a:ext>
              </a:extLst>
            </p:cNvPr>
            <p:cNvSpPr txBox="1"/>
            <p:nvPr/>
          </p:nvSpPr>
          <p:spPr>
            <a:xfrm>
              <a:off x="3754582" y="2745798"/>
              <a:ext cx="2743199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AGE</a:t>
              </a:r>
              <a:endPara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32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2820"/>
            <a:ext cx="12191998" cy="60848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93C9F9-03E6-D58F-85B6-695E6E09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492"/>
            <a:ext cx="7729728" cy="1188720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5079" y="245337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Identification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7841" y="6549170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  <a:ea typeface="+mn-lt"/>
                <a:cs typeface="+mn-lt"/>
              </a:rPr>
              <a:t>Learning &amp; mastering the tools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87619" y="2453378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Designing the UI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8638" y="6555911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Coupling the UI &amp; the application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2888" y="245337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Testing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97218" y="6555911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Packaging and </a:t>
            </a:r>
            <a:r>
              <a:rPr lang="en-US" dirty="0" smtClean="0">
                <a:latin typeface="Agency FB" panose="020B0503020202020204" pitchFamily="34" charset="0"/>
              </a:rPr>
              <a:t>delivering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0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9E219F7F-23B8-3849-1209-5B340ED1E77F}"/>
              </a:ext>
            </a:extLst>
          </p:cNvPr>
          <p:cNvSpPr txBox="1">
            <a:spLocks/>
          </p:cNvSpPr>
          <p:nvPr/>
        </p:nvSpPr>
        <p:spPr bwMode="blackWhite">
          <a:xfrm>
            <a:off x="1601042" y="2092311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Good afternoon  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91469"/>
            <a:ext cx="8991600" cy="1645920"/>
          </a:xfrm>
        </p:spPr>
        <p:txBody>
          <a:bodyPr/>
          <a:lstStyle/>
          <a:p>
            <a:r>
              <a:rPr lang="en-US" dirty="0" err="1"/>
              <a:t>ThankYOu</a:t>
            </a:r>
            <a:r>
              <a:rPr lang="en-US" dirty="0"/>
              <a:t> :)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181094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 to questions!</a:t>
            </a:r>
          </a:p>
        </p:txBody>
      </p:sp>
    </p:spTree>
    <p:extLst>
      <p:ext uri="{BB962C8B-B14F-4D97-AF65-F5344CB8AC3E}">
        <p14:creationId xmlns:p14="http://schemas.microsoft.com/office/powerpoint/2010/main" val="156798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14</TotalTime>
  <Words>117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Comic Sans MS</vt:lpstr>
      <vt:lpstr>Georgia</vt:lpstr>
      <vt:lpstr>Gill Sans MT</vt:lpstr>
      <vt:lpstr>Parcel</vt:lpstr>
      <vt:lpstr>PowerPoint Presentation</vt:lpstr>
      <vt:lpstr>Inc(Ognito)AGE</vt:lpstr>
      <vt:lpstr>PowerPoint Presentation</vt:lpstr>
      <vt:lpstr>PowerPoint Presentation</vt:lpstr>
      <vt:lpstr>RoadMap</vt:lpstr>
      <vt:lpstr>ThankYOu :)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</dc:creator>
  <cp:lastModifiedBy>SUB</cp:lastModifiedBy>
  <cp:revision>322</cp:revision>
  <dcterms:created xsi:type="dcterms:W3CDTF">2022-05-12T04:16:45Z</dcterms:created>
  <dcterms:modified xsi:type="dcterms:W3CDTF">2022-05-12T08:38:04Z</dcterms:modified>
</cp:coreProperties>
</file>