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9"/>
  </p:notesMasterIdLst>
  <p:sldIdLst>
    <p:sldId id="256" r:id="rId2"/>
    <p:sldId id="262" r:id="rId3"/>
    <p:sldId id="295" r:id="rId4"/>
    <p:sldId id="297" r:id="rId5"/>
    <p:sldId id="296" r:id="rId6"/>
    <p:sldId id="283" r:id="rId7"/>
    <p:sldId id="299" r:id="rId8"/>
    <p:sldId id="257" r:id="rId9"/>
    <p:sldId id="300" r:id="rId10"/>
    <p:sldId id="263" r:id="rId11"/>
    <p:sldId id="301" r:id="rId12"/>
    <p:sldId id="298" r:id="rId13"/>
    <p:sldId id="315" r:id="rId14"/>
    <p:sldId id="302" r:id="rId15"/>
    <p:sldId id="303" r:id="rId16"/>
    <p:sldId id="304" r:id="rId17"/>
    <p:sldId id="305" r:id="rId18"/>
    <p:sldId id="307" r:id="rId19"/>
    <p:sldId id="306" r:id="rId20"/>
    <p:sldId id="308" r:id="rId21"/>
    <p:sldId id="309" r:id="rId22"/>
    <p:sldId id="310" r:id="rId23"/>
    <p:sldId id="311" r:id="rId24"/>
    <p:sldId id="312" r:id="rId25"/>
    <p:sldId id="313" r:id="rId26"/>
    <p:sldId id="314" r:id="rId27"/>
    <p:sldId id="278" r:id="rId28"/>
  </p:sldIdLst>
  <p:sldSz cx="9144000" cy="5143500" type="screen16x9"/>
  <p:notesSz cx="6858000" cy="9144000"/>
  <p:embeddedFontLst>
    <p:embeddedFont>
      <p:font typeface="Calibri" panose="020F0502020204030204" pitchFamily="34" charset="0"/>
      <p:regular r:id="rId30"/>
      <p:bold r:id="rId31"/>
      <p:italic r:id="rId32"/>
      <p:boldItalic r:id="rId33"/>
    </p:embeddedFont>
    <p:embeddedFont>
      <p:font typeface="Nixie One" panose="020B0604020202020204" charset="0"/>
      <p:regular r:id="rId34"/>
    </p:embeddedFont>
    <p:embeddedFont>
      <p:font typeface="Varela Round" panose="020B0604020202020204" charset="-79"/>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yansh vyas" initials="av" lastIdx="1" clrIdx="0">
    <p:extLst>
      <p:ext uri="{19B8F6BF-5375-455C-9EA6-DF929625EA0E}">
        <p15:presenceInfo xmlns:p15="http://schemas.microsoft.com/office/powerpoint/2012/main" userId="0b7268c61e607d4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2A20BD-2505-46DF-82F6-A791D1CCFF51}">
  <a:tblStyle styleId="{242A20BD-2505-46DF-82F6-A791D1CCFF5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BB38DEC-D873-43F8-8245-15F6AB0837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22" autoAdjust="0"/>
    <p:restoredTop sz="94660"/>
  </p:normalViewPr>
  <p:slideViewPr>
    <p:cSldViewPr snapToGrid="0">
      <p:cViewPr varScale="1">
        <p:scale>
          <a:sx n="82" d="100"/>
          <a:sy n="82" d="100"/>
        </p:scale>
        <p:origin x="97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36880844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369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869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dc5cf338a0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dc5cf338a0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3357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1159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262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9165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209425" y="502200"/>
            <a:ext cx="206100" cy="2061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197475" y="-802775"/>
            <a:ext cx="6749100" cy="67491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2255425" y="1991825"/>
            <a:ext cx="4633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3" name="Google Shape;13;p2"/>
          <p:cNvSpPr/>
          <p:nvPr/>
        </p:nvSpPr>
        <p:spPr>
          <a:xfrm>
            <a:off x="267550" y="-886750"/>
            <a:ext cx="2347200" cy="2347200"/>
          </a:xfrm>
          <a:prstGeom prst="donut">
            <a:avLst>
              <a:gd name="adj" fmla="val 29778"/>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48875" y="2882375"/>
            <a:ext cx="978600" cy="978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255425" y="541800"/>
            <a:ext cx="657600" cy="6576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752750" y="3465100"/>
            <a:ext cx="2284200" cy="2284200"/>
          </a:xfrm>
          <a:prstGeom prst="donut">
            <a:avLst>
              <a:gd name="adj" fmla="val 11909"/>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7775" y="3193200"/>
            <a:ext cx="657600" cy="6576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76550" y="4217275"/>
            <a:ext cx="1207800" cy="1207800"/>
          </a:xfrm>
          <a:prstGeom prst="donut">
            <a:avLst>
              <a:gd name="adj" fmla="val 42915"/>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44625" y="2541950"/>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598775" y="-300250"/>
            <a:ext cx="1370700" cy="13707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44625" y="802850"/>
            <a:ext cx="657600" cy="6576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13975" y="695900"/>
            <a:ext cx="871500" cy="8715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22175" y="2933250"/>
            <a:ext cx="1177500" cy="11775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50075" y="708300"/>
            <a:ext cx="846600" cy="8466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55325" y="3904575"/>
            <a:ext cx="206100" cy="2061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6"/>
        <p:cNvGrpSpPr/>
        <p:nvPr/>
      </p:nvGrpSpPr>
      <p:grpSpPr>
        <a:xfrm>
          <a:off x="0" y="0"/>
          <a:ext cx="0" cy="0"/>
          <a:chOff x="0" y="0"/>
          <a:chExt cx="0" cy="0"/>
        </a:xfrm>
      </p:grpSpPr>
      <p:sp>
        <p:nvSpPr>
          <p:cNvPr id="27" name="Google Shape;27;p3"/>
          <p:cNvSpPr/>
          <p:nvPr/>
        </p:nvSpPr>
        <p:spPr>
          <a:xfrm>
            <a:off x="3058200" y="-295450"/>
            <a:ext cx="3027600" cy="30279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a:spLocks noGrp="1"/>
          </p:cNvSpPr>
          <p:nvPr>
            <p:ph type="ctrTitle"/>
          </p:nvPr>
        </p:nvSpPr>
        <p:spPr>
          <a:xfrm>
            <a:off x="1773750" y="2421550"/>
            <a:ext cx="55965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9" name="Google Shape;29;p3"/>
          <p:cNvSpPr txBox="1">
            <a:spLocks noGrp="1"/>
          </p:cNvSpPr>
          <p:nvPr>
            <p:ph type="subTitle" idx="1"/>
          </p:nvPr>
        </p:nvSpPr>
        <p:spPr>
          <a:xfrm>
            <a:off x="1773750" y="3449654"/>
            <a:ext cx="55965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A1BECC"/>
              </a:buClr>
              <a:buSzPts val="2400"/>
              <a:buNone/>
              <a:defRPr b="1">
                <a:solidFill>
                  <a:srgbClr val="A1BECC"/>
                </a:solidFill>
              </a:defRPr>
            </a:lvl1pPr>
            <a:lvl2pPr lvl="1" algn="ctr" rtl="0">
              <a:spcBef>
                <a:spcPts val="0"/>
              </a:spcBef>
              <a:spcAft>
                <a:spcPts val="0"/>
              </a:spcAft>
              <a:buClr>
                <a:srgbClr val="A1BECC"/>
              </a:buClr>
              <a:buSzPts val="3000"/>
              <a:buNone/>
              <a:defRPr sz="3000" b="1">
                <a:solidFill>
                  <a:srgbClr val="A1BECC"/>
                </a:solidFill>
              </a:defRPr>
            </a:lvl2pPr>
            <a:lvl3pPr lvl="2" algn="ctr" rtl="0">
              <a:spcBef>
                <a:spcPts val="0"/>
              </a:spcBef>
              <a:spcAft>
                <a:spcPts val="0"/>
              </a:spcAft>
              <a:buClr>
                <a:srgbClr val="A1BECC"/>
              </a:buClr>
              <a:buSzPts val="3000"/>
              <a:buNone/>
              <a:defRPr sz="3000" b="1">
                <a:solidFill>
                  <a:srgbClr val="A1BECC"/>
                </a:solidFill>
              </a:defRPr>
            </a:lvl3pPr>
            <a:lvl4pPr lvl="3" algn="ctr" rtl="0">
              <a:spcBef>
                <a:spcPts val="0"/>
              </a:spcBef>
              <a:spcAft>
                <a:spcPts val="0"/>
              </a:spcAft>
              <a:buClr>
                <a:srgbClr val="A1BECC"/>
              </a:buClr>
              <a:buSzPts val="3000"/>
              <a:buNone/>
              <a:defRPr sz="3000" b="1">
                <a:solidFill>
                  <a:srgbClr val="A1BECC"/>
                </a:solidFill>
              </a:defRPr>
            </a:lvl4pPr>
            <a:lvl5pPr lvl="4" algn="ctr" rtl="0">
              <a:spcBef>
                <a:spcPts val="0"/>
              </a:spcBef>
              <a:spcAft>
                <a:spcPts val="0"/>
              </a:spcAft>
              <a:buClr>
                <a:srgbClr val="A1BECC"/>
              </a:buClr>
              <a:buSzPts val="3000"/>
              <a:buNone/>
              <a:defRPr sz="3000" b="1">
                <a:solidFill>
                  <a:srgbClr val="A1BECC"/>
                </a:solidFill>
              </a:defRPr>
            </a:lvl5pPr>
            <a:lvl6pPr lvl="5" algn="ctr" rtl="0">
              <a:spcBef>
                <a:spcPts val="0"/>
              </a:spcBef>
              <a:spcAft>
                <a:spcPts val="0"/>
              </a:spcAft>
              <a:buClr>
                <a:srgbClr val="A1BECC"/>
              </a:buClr>
              <a:buSzPts val="3000"/>
              <a:buNone/>
              <a:defRPr sz="3000" b="1">
                <a:solidFill>
                  <a:srgbClr val="A1BECC"/>
                </a:solidFill>
              </a:defRPr>
            </a:lvl6pPr>
            <a:lvl7pPr lvl="6" algn="ctr" rtl="0">
              <a:spcBef>
                <a:spcPts val="0"/>
              </a:spcBef>
              <a:spcAft>
                <a:spcPts val="0"/>
              </a:spcAft>
              <a:buClr>
                <a:srgbClr val="A1BECC"/>
              </a:buClr>
              <a:buSzPts val="3000"/>
              <a:buNone/>
              <a:defRPr sz="3000" b="1">
                <a:solidFill>
                  <a:srgbClr val="A1BECC"/>
                </a:solidFill>
              </a:defRPr>
            </a:lvl7pPr>
            <a:lvl8pPr lvl="7" algn="ctr" rtl="0">
              <a:spcBef>
                <a:spcPts val="0"/>
              </a:spcBef>
              <a:spcAft>
                <a:spcPts val="0"/>
              </a:spcAft>
              <a:buClr>
                <a:srgbClr val="A1BECC"/>
              </a:buClr>
              <a:buSzPts val="3000"/>
              <a:buNone/>
              <a:defRPr sz="3000" b="1">
                <a:solidFill>
                  <a:srgbClr val="A1BECC"/>
                </a:solidFill>
              </a:defRPr>
            </a:lvl8pPr>
            <a:lvl9pPr lvl="8" algn="ctr" rtl="0">
              <a:spcBef>
                <a:spcPts val="0"/>
              </a:spcBef>
              <a:spcAft>
                <a:spcPts val="0"/>
              </a:spcAft>
              <a:buClr>
                <a:srgbClr val="A1BECC"/>
              </a:buClr>
              <a:buSzPts val="3000"/>
              <a:buNone/>
              <a:defRPr sz="3000" b="1">
                <a:solidFill>
                  <a:srgbClr val="A1BECC"/>
                </a:solidFill>
              </a:defRPr>
            </a:lvl9pPr>
          </a:lstStyle>
          <a:p>
            <a:endParaRPr/>
          </a:p>
        </p:txBody>
      </p:sp>
      <p:sp>
        <p:nvSpPr>
          <p:cNvPr id="30" name="Google Shape;30;p3"/>
          <p:cNvSpPr/>
          <p:nvPr/>
        </p:nvSpPr>
        <p:spPr>
          <a:xfrm>
            <a:off x="1414538" y="3988225"/>
            <a:ext cx="206100" cy="2061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7630150" y="2469625"/>
            <a:ext cx="2347200" cy="2347200"/>
          </a:xfrm>
          <a:prstGeom prst="donut">
            <a:avLst>
              <a:gd name="adj" fmla="val 29778"/>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376550" y="1139200"/>
            <a:ext cx="978600" cy="9786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7240275" y="4662700"/>
            <a:ext cx="657600" cy="6576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231175" y="-571700"/>
            <a:ext cx="2284200" cy="2284200"/>
          </a:xfrm>
          <a:prstGeom prst="donut">
            <a:avLst>
              <a:gd name="adj" fmla="val 11909"/>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7507625" y="917475"/>
            <a:ext cx="657600" cy="6576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8065925" y="-295450"/>
            <a:ext cx="1207800" cy="1207800"/>
          </a:xfrm>
          <a:prstGeom prst="donut">
            <a:avLst>
              <a:gd name="adj" fmla="val 42915"/>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1417200" y="2052650"/>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180500" y="4023250"/>
            <a:ext cx="1370700" cy="13707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46046" y="3365546"/>
            <a:ext cx="456000" cy="4560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7072325" y="4494725"/>
            <a:ext cx="993600" cy="9933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370250" y="780100"/>
            <a:ext cx="932400" cy="9324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180500" y="3300000"/>
            <a:ext cx="586800" cy="5868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7733375" y="467300"/>
            <a:ext cx="206100" cy="2061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598175" y="-204700"/>
            <a:ext cx="1550100" cy="1550100"/>
          </a:xfrm>
          <a:prstGeom prst="ellipse">
            <a:avLst/>
          </a:prstGeom>
          <a:noFill/>
          <a:ln w="9525" cap="flat" cmpd="sng">
            <a:solidFill>
              <a:srgbClr val="E8004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95"/>
        <p:cNvGrpSpPr/>
        <p:nvPr/>
      </p:nvGrpSpPr>
      <p:grpSpPr>
        <a:xfrm>
          <a:off x="0" y="0"/>
          <a:ext cx="0" cy="0"/>
          <a:chOff x="0" y="0"/>
          <a:chExt cx="0" cy="0"/>
        </a:xfrm>
      </p:grpSpPr>
      <p:sp>
        <p:nvSpPr>
          <p:cNvPr id="96" name="Google Shape;96;p7"/>
          <p:cNvSpPr txBox="1">
            <a:spLocks noGrp="1"/>
          </p:cNvSpPr>
          <p:nvPr>
            <p:ph type="title"/>
          </p:nvPr>
        </p:nvSpPr>
        <p:spPr>
          <a:xfrm>
            <a:off x="2935875" y="909050"/>
            <a:ext cx="5275500" cy="6411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97" name="Google Shape;97;p7"/>
          <p:cNvSpPr txBox="1">
            <a:spLocks noGrp="1"/>
          </p:cNvSpPr>
          <p:nvPr>
            <p:ph type="body" idx="1"/>
          </p:nvPr>
        </p:nvSpPr>
        <p:spPr>
          <a:xfrm>
            <a:off x="2935875" y="1550150"/>
            <a:ext cx="2560500" cy="33759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98" name="Google Shape;98;p7"/>
          <p:cNvSpPr txBox="1">
            <a:spLocks noGrp="1"/>
          </p:cNvSpPr>
          <p:nvPr>
            <p:ph type="body" idx="2"/>
          </p:nvPr>
        </p:nvSpPr>
        <p:spPr>
          <a:xfrm>
            <a:off x="5650849" y="1550150"/>
            <a:ext cx="2560500" cy="33759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99" name="Google Shape;99;p7"/>
          <p:cNvSpPr/>
          <p:nvPr/>
        </p:nvSpPr>
        <p:spPr>
          <a:xfrm>
            <a:off x="-358950" y="2194400"/>
            <a:ext cx="2347200" cy="2347200"/>
          </a:xfrm>
          <a:prstGeom prst="donut">
            <a:avLst>
              <a:gd name="adj" fmla="val 36789"/>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a:off x="198450" y="-321125"/>
            <a:ext cx="978600" cy="978600"/>
          </a:xfrm>
          <a:prstGeom prst="ellipse">
            <a:avLst/>
          </a:prstGeom>
          <a:noFill/>
          <a:ln w="9525" cap="flat" cmpd="sng">
            <a:solidFill>
              <a:srgbClr val="E8004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198450" y="420475"/>
            <a:ext cx="657600" cy="657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a:off x="1177051" y="657475"/>
            <a:ext cx="846900" cy="846900"/>
          </a:xfrm>
          <a:prstGeom prst="donut">
            <a:avLst>
              <a:gd name="adj" fmla="val 22275"/>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a:off x="887650" y="4142300"/>
            <a:ext cx="1207800" cy="12078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7"/>
          <p:cNvSpPr/>
          <p:nvPr/>
        </p:nvSpPr>
        <p:spPr>
          <a:xfrm>
            <a:off x="153675" y="4799600"/>
            <a:ext cx="550500" cy="550500"/>
          </a:xfrm>
          <a:prstGeom prst="donut">
            <a:avLst>
              <a:gd name="adj" fmla="val 18606"/>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7"/>
          <p:cNvSpPr/>
          <p:nvPr/>
        </p:nvSpPr>
        <p:spPr>
          <a:xfrm>
            <a:off x="1172525" y="1696950"/>
            <a:ext cx="304800" cy="3048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7844250" y="619275"/>
            <a:ext cx="550500" cy="550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a:off x="7515500" y="-72500"/>
            <a:ext cx="397500" cy="397500"/>
          </a:xfrm>
          <a:prstGeom prst="donut">
            <a:avLst>
              <a:gd name="adj" fmla="val 30568"/>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8651500" y="1030850"/>
            <a:ext cx="304800" cy="3048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097900" y="167450"/>
            <a:ext cx="741600" cy="741600"/>
          </a:xfrm>
          <a:prstGeom prst="donut">
            <a:avLst>
              <a:gd name="adj" fmla="val 8064"/>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8394750" y="150437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205625" y="2347725"/>
            <a:ext cx="2040600" cy="20406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305125" y="-214450"/>
            <a:ext cx="765300" cy="7653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8532600" y="911950"/>
            <a:ext cx="542700" cy="5427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1"/>
        <p:cNvGrpSpPr/>
        <p:nvPr/>
      </p:nvGrpSpPr>
      <p:grpSpPr>
        <a:xfrm>
          <a:off x="0" y="0"/>
          <a:ext cx="0" cy="0"/>
          <a:chOff x="0" y="0"/>
          <a:chExt cx="0" cy="0"/>
        </a:xfrm>
      </p:grpSpPr>
      <p:sp>
        <p:nvSpPr>
          <p:cNvPr id="172" name="Google Shape;172;p11"/>
          <p:cNvSpPr/>
          <p:nvPr/>
        </p:nvSpPr>
        <p:spPr>
          <a:xfrm>
            <a:off x="419100" y="-1581150"/>
            <a:ext cx="8305800" cy="83058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164200" y="686175"/>
            <a:ext cx="550500" cy="550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8204500" y="3898800"/>
            <a:ext cx="447000" cy="447000"/>
          </a:xfrm>
          <a:prstGeom prst="donut">
            <a:avLst>
              <a:gd name="adj" fmla="val 18608"/>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100425" y="-196925"/>
            <a:ext cx="741600" cy="741600"/>
          </a:xfrm>
          <a:prstGeom prst="donut">
            <a:avLst>
              <a:gd name="adj" fmla="val 37879"/>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419100" y="68617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8333725" y="4482500"/>
            <a:ext cx="978600" cy="9786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741750" y="4449750"/>
            <a:ext cx="397500" cy="397500"/>
          </a:xfrm>
          <a:prstGeom prst="donut">
            <a:avLst>
              <a:gd name="adj" fmla="val 8754"/>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8956300" y="4058696"/>
            <a:ext cx="287100" cy="2871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164200" y="4277700"/>
            <a:ext cx="741600" cy="741600"/>
          </a:xfrm>
          <a:prstGeom prst="donut">
            <a:avLst>
              <a:gd name="adj" fmla="val 39163"/>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8568725" y="4717500"/>
            <a:ext cx="508500" cy="5085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077475" y="224125"/>
            <a:ext cx="304800" cy="304800"/>
          </a:xfrm>
          <a:prstGeom prst="donut">
            <a:avLst>
              <a:gd name="adj" fmla="val 30568"/>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8553248" y="328373"/>
            <a:ext cx="585600" cy="5856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8876350" y="1187325"/>
            <a:ext cx="447000" cy="4470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8449000" y="224125"/>
            <a:ext cx="794400" cy="7944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100425" y="3830625"/>
            <a:ext cx="304800" cy="3048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935875" y="909050"/>
            <a:ext cx="5275500" cy="641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1pPr>
            <a:lvl2pPr lvl="1">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2pPr>
            <a:lvl3pPr lvl="2">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3pPr>
            <a:lvl4pPr lvl="3">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4pPr>
            <a:lvl5pPr lvl="4">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5pPr>
            <a:lvl6pPr lvl="5">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6pPr>
            <a:lvl7pPr lvl="6">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7pPr>
            <a:lvl8pPr lvl="7">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8pPr>
            <a:lvl9pPr lvl="8">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2935875" y="1525758"/>
            <a:ext cx="5275500" cy="27861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1pPr>
            <a:lvl2pPr marL="914400" lvl="1"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2pPr>
            <a:lvl3pPr marL="1371600" lvl="2"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3pPr>
            <a:lvl4pPr marL="1828800" lvl="3"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4pPr>
            <a:lvl5pPr marL="2286000" lvl="4"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5pPr>
            <a:lvl6pPr marL="2743200" lvl="5"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6pPr>
            <a:lvl7pPr marL="3200400" lvl="6"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7pPr>
            <a:lvl8pPr marL="3657600" lvl="7"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8pPr>
            <a:lvl9pPr marL="4114800" lvl="8"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9pPr>
          </a:lstStyle>
          <a:p>
            <a:endParaRPr/>
          </a:p>
        </p:txBody>
      </p:sp>
      <p:sp>
        <p:nvSpPr>
          <p:cNvPr id="8" name="Google Shape;8;p1"/>
          <p:cNvSpPr txBox="1">
            <a:spLocks noGrp="1"/>
          </p:cNvSpPr>
          <p:nvPr>
            <p:ph type="sldNum" idx="12"/>
          </p:nvPr>
        </p:nvSpPr>
        <p:spPr>
          <a:xfrm>
            <a:off x="8635625" y="4751625"/>
            <a:ext cx="469800" cy="391500"/>
          </a:xfrm>
          <a:prstGeom prst="rect">
            <a:avLst/>
          </a:prstGeom>
          <a:noFill/>
          <a:ln>
            <a:noFill/>
          </a:ln>
        </p:spPr>
        <p:txBody>
          <a:bodyPr spcFirstLastPara="1" wrap="square" lIns="91425" tIns="91425" rIns="91425" bIns="91425" anchor="t" anchorCtr="0">
            <a:noAutofit/>
          </a:bodyPr>
          <a:lstStyle>
            <a:lvl1pPr lvl="0" algn="r">
              <a:buNone/>
              <a:defRPr sz="1200">
                <a:solidFill>
                  <a:srgbClr val="A1BECC"/>
                </a:solidFill>
                <a:latin typeface="Nixie One"/>
                <a:ea typeface="Nixie One"/>
                <a:cs typeface="Nixie One"/>
                <a:sym typeface="Nixie One"/>
              </a:defRPr>
            </a:lvl1pPr>
            <a:lvl2pPr lvl="1" algn="r">
              <a:buNone/>
              <a:defRPr sz="1200">
                <a:solidFill>
                  <a:srgbClr val="A1BECC"/>
                </a:solidFill>
                <a:latin typeface="Nixie One"/>
                <a:ea typeface="Nixie One"/>
                <a:cs typeface="Nixie One"/>
                <a:sym typeface="Nixie One"/>
              </a:defRPr>
            </a:lvl2pPr>
            <a:lvl3pPr lvl="2" algn="r">
              <a:buNone/>
              <a:defRPr sz="1200">
                <a:solidFill>
                  <a:srgbClr val="A1BECC"/>
                </a:solidFill>
                <a:latin typeface="Nixie One"/>
                <a:ea typeface="Nixie One"/>
                <a:cs typeface="Nixie One"/>
                <a:sym typeface="Nixie One"/>
              </a:defRPr>
            </a:lvl3pPr>
            <a:lvl4pPr lvl="3" algn="r">
              <a:buNone/>
              <a:defRPr sz="1200">
                <a:solidFill>
                  <a:srgbClr val="A1BECC"/>
                </a:solidFill>
                <a:latin typeface="Nixie One"/>
                <a:ea typeface="Nixie One"/>
                <a:cs typeface="Nixie One"/>
                <a:sym typeface="Nixie One"/>
              </a:defRPr>
            </a:lvl4pPr>
            <a:lvl5pPr lvl="4" algn="r">
              <a:buNone/>
              <a:defRPr sz="1200">
                <a:solidFill>
                  <a:srgbClr val="A1BECC"/>
                </a:solidFill>
                <a:latin typeface="Nixie One"/>
                <a:ea typeface="Nixie One"/>
                <a:cs typeface="Nixie One"/>
                <a:sym typeface="Nixie One"/>
              </a:defRPr>
            </a:lvl5pPr>
            <a:lvl6pPr lvl="5" algn="r">
              <a:buNone/>
              <a:defRPr sz="1200">
                <a:solidFill>
                  <a:srgbClr val="A1BECC"/>
                </a:solidFill>
                <a:latin typeface="Nixie One"/>
                <a:ea typeface="Nixie One"/>
                <a:cs typeface="Nixie One"/>
                <a:sym typeface="Nixie One"/>
              </a:defRPr>
            </a:lvl6pPr>
            <a:lvl7pPr lvl="6" algn="r">
              <a:buNone/>
              <a:defRPr sz="1200">
                <a:solidFill>
                  <a:srgbClr val="A1BECC"/>
                </a:solidFill>
                <a:latin typeface="Nixie One"/>
                <a:ea typeface="Nixie One"/>
                <a:cs typeface="Nixie One"/>
                <a:sym typeface="Nixie One"/>
              </a:defRPr>
            </a:lvl7pPr>
            <a:lvl8pPr lvl="7" algn="r">
              <a:buNone/>
              <a:defRPr sz="1200">
                <a:solidFill>
                  <a:srgbClr val="A1BECC"/>
                </a:solidFill>
                <a:latin typeface="Nixie One"/>
                <a:ea typeface="Nixie One"/>
                <a:cs typeface="Nixie One"/>
                <a:sym typeface="Nixie One"/>
              </a:defRPr>
            </a:lvl8pPr>
            <a:lvl9pPr lvl="8" algn="r">
              <a:buNone/>
              <a:defRPr sz="1200">
                <a:solidFill>
                  <a:srgbClr val="A1BECC"/>
                </a:solidFill>
                <a:latin typeface="Nixie One"/>
                <a:ea typeface="Nixie One"/>
                <a:cs typeface="Nixie One"/>
                <a:sym typeface="Nixie On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3"/>
          <p:cNvSpPr txBox="1">
            <a:spLocks noGrp="1"/>
          </p:cNvSpPr>
          <p:nvPr>
            <p:ph type="ctrTitle"/>
          </p:nvPr>
        </p:nvSpPr>
        <p:spPr>
          <a:xfrm>
            <a:off x="2255425" y="1991825"/>
            <a:ext cx="46332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SECURE</a:t>
            </a:r>
            <a:r>
              <a:rPr lang="en" dirty="0"/>
              <a:t> </a:t>
            </a:r>
            <a:br>
              <a:rPr lang="en" dirty="0"/>
            </a:br>
            <a:endParaRPr dirty="0"/>
          </a:p>
        </p:txBody>
      </p:sp>
      <p:sp>
        <p:nvSpPr>
          <p:cNvPr id="2" name="TextBox 1">
            <a:extLst>
              <a:ext uri="{FF2B5EF4-FFF2-40B4-BE49-F238E27FC236}">
                <a16:creationId xmlns:a16="http://schemas.microsoft.com/office/drawing/2014/main" xmlns="" id="{816C65C7-1BE9-4B24-8C49-269669696CF0}"/>
              </a:ext>
            </a:extLst>
          </p:cNvPr>
          <p:cNvSpPr txBox="1"/>
          <p:nvPr/>
        </p:nvSpPr>
        <p:spPr>
          <a:xfrm>
            <a:off x="2331720" y="4189393"/>
            <a:ext cx="3215640" cy="1015663"/>
          </a:xfrm>
          <a:prstGeom prst="rect">
            <a:avLst/>
          </a:prstGeom>
          <a:noFill/>
        </p:spPr>
        <p:txBody>
          <a:bodyPr wrap="square" rtlCol="0">
            <a:spAutoFit/>
          </a:bodyPr>
          <a:lstStyle/>
          <a:p>
            <a:r>
              <a:rPr lang="en-US" sz="1800" b="1" dirty="0">
                <a:latin typeface="Nixie One" panose="020B0604020202020204" charset="0"/>
              </a:rPr>
              <a:t>Presentation by :-</a:t>
            </a:r>
          </a:p>
          <a:p>
            <a:r>
              <a:rPr lang="en-US" b="1" dirty="0">
                <a:latin typeface="Nixie One" panose="020B0604020202020204" charset="0"/>
              </a:rPr>
              <a:t>Aayush </a:t>
            </a:r>
            <a:r>
              <a:rPr lang="en-US" b="1" dirty="0" err="1">
                <a:latin typeface="Nixie One" panose="020B0604020202020204" charset="0"/>
              </a:rPr>
              <a:t>khare</a:t>
            </a:r>
            <a:r>
              <a:rPr lang="en-US" b="1" dirty="0">
                <a:latin typeface="Nixie One" panose="020B0604020202020204" charset="0"/>
              </a:rPr>
              <a:t> </a:t>
            </a:r>
          </a:p>
          <a:p>
            <a:r>
              <a:rPr lang="en-US" b="1" dirty="0">
                <a:latin typeface="Nixie One" panose="020B0604020202020204" charset="0"/>
              </a:rPr>
              <a:t>Aryan </a:t>
            </a:r>
            <a:r>
              <a:rPr lang="en-US" b="1" dirty="0" err="1">
                <a:latin typeface="Nixie One" panose="020B0604020202020204" charset="0"/>
              </a:rPr>
              <a:t>sahu</a:t>
            </a:r>
            <a:r>
              <a:rPr lang="en-US" b="1" dirty="0">
                <a:latin typeface="Nixie One" panose="020B0604020202020204" charset="0"/>
              </a:rPr>
              <a:t> </a:t>
            </a:r>
          </a:p>
          <a:p>
            <a:r>
              <a:rPr lang="en-US" b="1" dirty="0">
                <a:latin typeface="Nixie One" panose="020B0604020202020204" charset="0"/>
              </a:rPr>
              <a:t>Piyush </a:t>
            </a:r>
            <a:r>
              <a:rPr lang="en-US" b="1" dirty="0" err="1">
                <a:latin typeface="Nixie One" panose="020B0604020202020204" charset="0"/>
              </a:rPr>
              <a:t>shashtri</a:t>
            </a:r>
            <a:r>
              <a:rPr lang="en-US" dirty="0">
                <a:latin typeface="Nixie One" panose="020B0604020202020204" charset="0"/>
              </a:rPr>
              <a:t> </a:t>
            </a:r>
            <a:endParaRPr lang="en-IN" dirty="0">
              <a:latin typeface="Nixie One" panose="020B0604020202020204" charset="0"/>
            </a:endParaRPr>
          </a:p>
        </p:txBody>
      </p:sp>
      <p:sp>
        <p:nvSpPr>
          <p:cNvPr id="3" name="TextBox 2">
            <a:extLst>
              <a:ext uri="{FF2B5EF4-FFF2-40B4-BE49-F238E27FC236}">
                <a16:creationId xmlns:a16="http://schemas.microsoft.com/office/drawing/2014/main" xmlns="" id="{34D7EBB7-D6FB-4C6E-B7E9-A654ADEFA988}"/>
              </a:ext>
            </a:extLst>
          </p:cNvPr>
          <p:cNvSpPr txBox="1"/>
          <p:nvPr/>
        </p:nvSpPr>
        <p:spPr>
          <a:xfrm>
            <a:off x="3327400" y="2417836"/>
            <a:ext cx="2285999" cy="307777"/>
          </a:xfrm>
          <a:prstGeom prst="rect">
            <a:avLst/>
          </a:prstGeom>
          <a:noFill/>
        </p:spPr>
        <p:txBody>
          <a:bodyPr wrap="square" rtlCol="0">
            <a:spAutoFit/>
          </a:bodyPr>
          <a:lstStyle/>
          <a:p>
            <a:r>
              <a:rPr lang="en-US" dirty="0"/>
              <a:t>A desktop application</a:t>
            </a:r>
            <a:endParaRPr lang="en-IN" dirty="0"/>
          </a:p>
        </p:txBody>
      </p:sp>
      <p:sp>
        <p:nvSpPr>
          <p:cNvPr id="5" name="TextBox 4">
            <a:extLst>
              <a:ext uri="{FF2B5EF4-FFF2-40B4-BE49-F238E27FC236}">
                <a16:creationId xmlns:a16="http://schemas.microsoft.com/office/drawing/2014/main" xmlns="" id="{816C65C7-1BE9-4B24-8C49-269669696CF0}"/>
              </a:ext>
            </a:extLst>
          </p:cNvPr>
          <p:cNvSpPr txBox="1"/>
          <p:nvPr/>
        </p:nvSpPr>
        <p:spPr>
          <a:xfrm>
            <a:off x="4847611" y="4127837"/>
            <a:ext cx="3215640" cy="646331"/>
          </a:xfrm>
          <a:prstGeom prst="rect">
            <a:avLst/>
          </a:prstGeom>
          <a:noFill/>
        </p:spPr>
        <p:txBody>
          <a:bodyPr wrap="square" rtlCol="0">
            <a:spAutoFit/>
          </a:bodyPr>
          <a:lstStyle/>
          <a:p>
            <a:r>
              <a:rPr lang="en-US" sz="1800" b="1" dirty="0" smtClean="0">
                <a:latin typeface="Nixie One" panose="020B0604020202020204" charset="0"/>
              </a:rPr>
              <a:t>Guided</a:t>
            </a:r>
            <a:r>
              <a:rPr lang="en-US" sz="1800" b="1" dirty="0" smtClean="0">
                <a:latin typeface="Nixie One" panose="020B0604020202020204" charset="0"/>
              </a:rPr>
              <a:t> </a:t>
            </a:r>
            <a:r>
              <a:rPr lang="en-US" sz="1800" b="1" dirty="0">
                <a:latin typeface="Nixie One" panose="020B0604020202020204" charset="0"/>
              </a:rPr>
              <a:t>by </a:t>
            </a:r>
            <a:r>
              <a:rPr lang="en-US" sz="1800" b="1" dirty="0" smtClean="0">
                <a:latin typeface="Nixie One" panose="020B0604020202020204" charset="0"/>
              </a:rPr>
              <a:t>:-</a:t>
            </a:r>
          </a:p>
          <a:p>
            <a:r>
              <a:rPr lang="en-US" sz="1800" b="1" dirty="0" smtClean="0">
                <a:latin typeface="Nixie One" panose="020B0604020202020204" charset="0"/>
              </a:rPr>
              <a:t>Prof. Nikhil </a:t>
            </a:r>
            <a:r>
              <a:rPr lang="en-US" sz="1800" b="1" dirty="0" err="1" smtClean="0">
                <a:latin typeface="Nixie One" panose="020B0604020202020204" charset="0"/>
              </a:rPr>
              <a:t>Chourasiya</a:t>
            </a:r>
            <a:endParaRPr lang="en-US" sz="1800" b="1" dirty="0">
              <a:latin typeface="Nixie One"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0"/>
          <p:cNvSpPr txBox="1">
            <a:spLocks noGrp="1"/>
          </p:cNvSpPr>
          <p:nvPr>
            <p:ph type="body" idx="1"/>
          </p:nvPr>
        </p:nvSpPr>
        <p:spPr>
          <a:xfrm>
            <a:off x="2935875" y="1550150"/>
            <a:ext cx="2560500" cy="3375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FOR USER </a:t>
            </a:r>
            <a:endParaRPr b="1" dirty="0"/>
          </a:p>
          <a:p>
            <a:pPr marL="0" lvl="0" indent="0" algn="l" rtl="0">
              <a:spcBef>
                <a:spcPts val="600"/>
              </a:spcBef>
              <a:spcAft>
                <a:spcPts val="0"/>
              </a:spcAft>
              <a:buNone/>
            </a:pPr>
            <a:endParaRPr dirty="0"/>
          </a:p>
        </p:txBody>
      </p:sp>
      <p:sp>
        <p:nvSpPr>
          <p:cNvPr id="256" name="Google Shape;256;p20"/>
          <p:cNvSpPr txBox="1">
            <a:spLocks noGrp="1"/>
          </p:cNvSpPr>
          <p:nvPr>
            <p:ph type="title"/>
          </p:nvPr>
        </p:nvSpPr>
        <p:spPr>
          <a:xfrm>
            <a:off x="2935875" y="909050"/>
            <a:ext cx="5275500" cy="64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 can also split your content</a:t>
            </a:r>
            <a:endParaRPr/>
          </a:p>
        </p:txBody>
      </p:sp>
      <p:sp>
        <p:nvSpPr>
          <p:cNvPr id="257" name="Google Shape;257;p20"/>
          <p:cNvSpPr txBox="1">
            <a:spLocks noGrp="1"/>
          </p:cNvSpPr>
          <p:nvPr>
            <p:ph type="body" idx="2"/>
          </p:nvPr>
        </p:nvSpPr>
        <p:spPr>
          <a:xfrm>
            <a:off x="5650849" y="1550150"/>
            <a:ext cx="2560500" cy="3375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FOR SERVER</a:t>
            </a:r>
            <a:endParaRPr b="1" dirty="0"/>
          </a:p>
          <a:p>
            <a:pPr marL="0" lvl="0" indent="0" algn="l" rtl="0">
              <a:spcBef>
                <a:spcPts val="600"/>
              </a:spcBef>
              <a:spcAft>
                <a:spcPts val="0"/>
              </a:spcAft>
              <a:buNone/>
            </a:pPr>
            <a:r>
              <a:rPr lang="en" dirty="0"/>
              <a:t>CPU:- intel core i3</a:t>
            </a:r>
          </a:p>
          <a:p>
            <a:pPr marL="0" lvl="0" indent="0" algn="l" rtl="0">
              <a:spcBef>
                <a:spcPts val="600"/>
              </a:spcBef>
              <a:spcAft>
                <a:spcPts val="0"/>
              </a:spcAft>
              <a:buNone/>
            </a:pPr>
            <a:r>
              <a:rPr lang="en-IN" dirty="0"/>
              <a:t>R</a:t>
            </a:r>
            <a:r>
              <a:rPr lang="en" dirty="0"/>
              <a:t>am :- 4gb </a:t>
            </a:r>
          </a:p>
          <a:p>
            <a:pPr marL="0" lvl="0" indent="0" algn="l" rtl="0">
              <a:spcBef>
                <a:spcPts val="600"/>
              </a:spcBef>
              <a:spcAft>
                <a:spcPts val="0"/>
              </a:spcAft>
              <a:buNone/>
            </a:pPr>
            <a:r>
              <a:rPr lang="en-IN" dirty="0"/>
              <a:t>M</a:t>
            </a:r>
            <a:r>
              <a:rPr lang="en" dirty="0"/>
              <a:t>emory :- 8 gb or more </a:t>
            </a:r>
          </a:p>
          <a:p>
            <a:pPr marL="0" lvl="0" indent="0" algn="l" rtl="0">
              <a:spcBef>
                <a:spcPts val="600"/>
              </a:spcBef>
              <a:spcAft>
                <a:spcPts val="0"/>
              </a:spcAft>
              <a:buNone/>
            </a:pPr>
            <a:r>
              <a:rPr lang="en-IN" dirty="0"/>
              <a:t>O</a:t>
            </a:r>
            <a:r>
              <a:rPr lang="en" dirty="0"/>
              <a:t>s :- windows 7 or higher </a:t>
            </a:r>
            <a:endParaRPr dirty="0"/>
          </a:p>
        </p:txBody>
      </p:sp>
      <p:sp>
        <p:nvSpPr>
          <p:cNvPr id="258" name="Google Shape;258;p20"/>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D336BB75-BCDE-FF42-9359-802008238D87}"/>
              </a:ext>
            </a:extLst>
          </p:cNvPr>
          <p:cNvSpPr>
            <a:spLocks noGrp="1"/>
          </p:cNvSpPr>
          <p:nvPr>
            <p:ph type="ctrTitle"/>
          </p:nvPr>
        </p:nvSpPr>
        <p:spPr>
          <a:xfrm>
            <a:off x="1623169" y="2035599"/>
            <a:ext cx="5897661" cy="1072302"/>
          </a:xfrm>
        </p:spPr>
        <p:txBody>
          <a:bodyPr/>
          <a:lstStyle/>
          <a:p>
            <a:r>
              <a:rPr lang="en-US"/>
              <a:t>FINAL OUTPUT </a:t>
            </a:r>
            <a:br>
              <a:rPr lang="en-US"/>
            </a:br>
            <a:r>
              <a:rPr lang="en-US"/>
              <a:t>&amp;</a:t>
            </a:r>
            <a:br>
              <a:rPr lang="en-US"/>
            </a:br>
            <a:r>
              <a:rPr lang="en-US"/>
              <a:t>METHODOLOGY </a:t>
            </a:r>
          </a:p>
        </p:txBody>
      </p:sp>
      <p:sp>
        <p:nvSpPr>
          <p:cNvPr id="4" name="Slide Number Placeholder 3">
            <a:extLst>
              <a:ext uri="{FF2B5EF4-FFF2-40B4-BE49-F238E27FC236}">
                <a16:creationId xmlns:a16="http://schemas.microsoft.com/office/drawing/2014/main" xmlns="" id="{608269DF-F1C4-446D-B268-BC06F1C4701B}"/>
              </a:ext>
            </a:extLst>
          </p:cNvPr>
          <p:cNvSpPr>
            <a:spLocks noGrp="1"/>
          </p:cNvSpPr>
          <p:nvPr>
            <p:ph type="sldNum" idx="4294967295"/>
          </p:nvPr>
        </p:nvSpPr>
        <p:spPr>
          <a:xfrm>
            <a:off x="0" y="4751388"/>
            <a:ext cx="469900" cy="392112"/>
          </a:xfrm>
        </p:spPr>
        <p:txBody>
          <a:bodyPr/>
          <a:lstStyle/>
          <a:p>
            <a:pPr marL="0" lvl="0" indent="0" algn="ct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1112288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75442A-C162-485C-9C7A-66B206754406}"/>
              </a:ext>
            </a:extLst>
          </p:cNvPr>
          <p:cNvSpPr>
            <a:spLocks noGrp="1"/>
          </p:cNvSpPr>
          <p:nvPr>
            <p:ph type="ctrTitle"/>
          </p:nvPr>
        </p:nvSpPr>
        <p:spPr>
          <a:xfrm>
            <a:off x="1773750" y="2185330"/>
            <a:ext cx="5596500" cy="1159800"/>
          </a:xfrm>
        </p:spPr>
        <p:txBody>
          <a:bodyPr/>
          <a:lstStyle/>
          <a:p>
            <a:r>
              <a:rPr lang="en-US" dirty="0"/>
              <a:t>METHODOLOGY</a:t>
            </a:r>
            <a:endParaRPr lang="en-IN" dirty="0"/>
          </a:p>
        </p:txBody>
      </p:sp>
      <p:sp>
        <p:nvSpPr>
          <p:cNvPr id="3" name="Subtitle 2">
            <a:extLst>
              <a:ext uri="{FF2B5EF4-FFF2-40B4-BE49-F238E27FC236}">
                <a16:creationId xmlns:a16="http://schemas.microsoft.com/office/drawing/2014/main" xmlns="" id="{2BF475A4-509C-40AD-BB26-0992D3DA91AC}"/>
              </a:ext>
            </a:extLst>
          </p:cNvPr>
          <p:cNvSpPr>
            <a:spLocks noGrp="1"/>
          </p:cNvSpPr>
          <p:nvPr>
            <p:ph type="subTitle" idx="1"/>
          </p:nvPr>
        </p:nvSpPr>
        <p:spPr>
          <a:xfrm>
            <a:off x="1773750" y="3769694"/>
            <a:ext cx="5596500" cy="784800"/>
          </a:xfrm>
        </p:spPr>
        <p:txBody>
          <a:bodyPr/>
          <a:lstStyle/>
          <a:p>
            <a:r>
              <a:rPr lang="en-US" dirty="0"/>
              <a:t>Step by step </a:t>
            </a:r>
            <a:endParaRPr lang="en-IN" dirty="0"/>
          </a:p>
        </p:txBody>
      </p:sp>
      <p:sp>
        <p:nvSpPr>
          <p:cNvPr id="4" name="Slide Number Placeholder 3">
            <a:extLst>
              <a:ext uri="{FF2B5EF4-FFF2-40B4-BE49-F238E27FC236}">
                <a16:creationId xmlns:a16="http://schemas.microsoft.com/office/drawing/2014/main" xmlns="" id="{AB35A05D-3FAC-4F35-A12C-365045A2A42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3840304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087" y="0"/>
            <a:ext cx="3463826" cy="5143500"/>
          </a:xfrm>
          <a:prstGeom prst="rect">
            <a:avLst/>
          </a:prstGeom>
        </p:spPr>
      </p:pic>
    </p:spTree>
    <p:extLst>
      <p:ext uri="{BB962C8B-B14F-4D97-AF65-F5344CB8AC3E}">
        <p14:creationId xmlns:p14="http://schemas.microsoft.com/office/powerpoint/2010/main" val="3793775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319FAA0-0078-A74E-AEB5-D16BCFCA5E76}"/>
              </a:ext>
            </a:extLst>
          </p:cNvPr>
          <p:cNvSpPr>
            <a:spLocks noGrp="1"/>
          </p:cNvSpPr>
          <p:nvPr>
            <p:ph type="ctrTitle"/>
          </p:nvPr>
        </p:nvSpPr>
        <p:spPr>
          <a:xfrm>
            <a:off x="1773750" y="226488"/>
            <a:ext cx="5596500" cy="1159800"/>
          </a:xfrm>
        </p:spPr>
        <p:txBody>
          <a:bodyPr/>
          <a:lstStyle/>
          <a:p>
            <a:r>
              <a:rPr lang="en-US"/>
              <a:t>LOGIN PAGE </a:t>
            </a:r>
          </a:p>
        </p:txBody>
      </p:sp>
      <p:sp>
        <p:nvSpPr>
          <p:cNvPr id="4" name="Subtitle 3">
            <a:extLst>
              <a:ext uri="{FF2B5EF4-FFF2-40B4-BE49-F238E27FC236}">
                <a16:creationId xmlns:a16="http://schemas.microsoft.com/office/drawing/2014/main" xmlns="" id="{80CB6E70-12A4-3F44-96A9-6B6563B839F1}"/>
              </a:ext>
            </a:extLst>
          </p:cNvPr>
          <p:cNvSpPr>
            <a:spLocks noGrp="1"/>
          </p:cNvSpPr>
          <p:nvPr>
            <p:ph type="subTitle" idx="1"/>
          </p:nvPr>
        </p:nvSpPr>
        <p:spPr>
          <a:xfrm>
            <a:off x="2008650" y="873937"/>
            <a:ext cx="5596500" cy="3395626"/>
          </a:xfrm>
        </p:spPr>
        <p:txBody>
          <a:bodyPr anchor="ctr"/>
          <a:lstStyle/>
          <a:p>
            <a:pPr marL="533400" indent="-457200" algn="l">
              <a:buFont typeface="+mj-lt"/>
              <a:buAutoNum type="arabicPeriod"/>
            </a:pPr>
            <a:r>
              <a:rPr lang="en-US"/>
              <a:t>Login page .</a:t>
            </a:r>
          </a:p>
          <a:p>
            <a:pPr marL="533400" indent="-457200" algn="l">
              <a:buFont typeface="+mj-lt"/>
              <a:buAutoNum type="arabicPeriod"/>
            </a:pPr>
            <a:r>
              <a:rPr lang="en-US"/>
              <a:t>If student is not registered or entered the login details wrong.</a:t>
            </a:r>
          </a:p>
          <a:p>
            <a:pPr marL="533400" indent="-457200" algn="l">
              <a:buFont typeface="+mj-lt"/>
              <a:buAutoNum type="arabicPeriod"/>
            </a:pPr>
            <a:r>
              <a:rPr lang="en-US"/>
              <a:t>Successfully login. </a:t>
            </a:r>
          </a:p>
        </p:txBody>
      </p:sp>
      <p:sp>
        <p:nvSpPr>
          <p:cNvPr id="2" name="Slide Number Placeholder 1">
            <a:extLst>
              <a:ext uri="{FF2B5EF4-FFF2-40B4-BE49-F238E27FC236}">
                <a16:creationId xmlns:a16="http://schemas.microsoft.com/office/drawing/2014/main" xmlns="" id="{2A060CA6-5F11-9F4D-A694-7893F59C893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1459928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7CB1C96C-A395-154A-A582-853A7164A4FF}"/>
              </a:ext>
            </a:extLst>
          </p:cNvPr>
          <p:cNvSpPr>
            <a:spLocks noGrp="1"/>
          </p:cNvSpPr>
          <p:nvPr>
            <p:ph type="ctrTitle"/>
          </p:nvPr>
        </p:nvSpPr>
        <p:spPr>
          <a:xfrm>
            <a:off x="2679766" y="0"/>
            <a:ext cx="4633200" cy="1159800"/>
          </a:xfrm>
        </p:spPr>
        <p:txBody>
          <a:bodyPr/>
          <a:lstStyle/>
          <a:p>
            <a:r>
              <a:rPr lang="en-US"/>
              <a:t>1. Login page </a:t>
            </a:r>
          </a:p>
        </p:txBody>
      </p:sp>
      <p:sp>
        <p:nvSpPr>
          <p:cNvPr id="4" name="Slide Number Placeholder 3">
            <a:extLst>
              <a:ext uri="{FF2B5EF4-FFF2-40B4-BE49-F238E27FC236}">
                <a16:creationId xmlns:a16="http://schemas.microsoft.com/office/drawing/2014/main" xmlns="" id="{EE536AFC-37C5-F449-B0F5-B8B2C5AF80F0}"/>
              </a:ext>
            </a:extLst>
          </p:cNvPr>
          <p:cNvSpPr>
            <a:spLocks noGrp="1"/>
          </p:cNvSpPr>
          <p:nvPr>
            <p:ph type="sldNum" idx="4294967295"/>
          </p:nvPr>
        </p:nvSpPr>
        <p:spPr>
          <a:xfrm>
            <a:off x="0" y="4751388"/>
            <a:ext cx="469900" cy="392112"/>
          </a:xfrm>
        </p:spPr>
        <p:txBody>
          <a:bodyPr/>
          <a:lstStyle/>
          <a:p>
            <a:pPr marL="0" lvl="0" indent="0" algn="ctr" rtl="0">
              <a:spcBef>
                <a:spcPts val="0"/>
              </a:spcBef>
              <a:spcAft>
                <a:spcPts val="0"/>
              </a:spcAft>
              <a:buNone/>
            </a:pPr>
            <a:fld id="{00000000-1234-1234-1234-123412341234}" type="slidenum">
              <a:rPr lang="en" smtClean="0"/>
              <a:t>15</a:t>
            </a:fld>
            <a:endParaRPr lang="en"/>
          </a:p>
        </p:txBody>
      </p:sp>
      <p:pic>
        <p:nvPicPr>
          <p:cNvPr id="5" name="Picture 5">
            <a:extLst>
              <a:ext uri="{FF2B5EF4-FFF2-40B4-BE49-F238E27FC236}">
                <a16:creationId xmlns:a16="http://schemas.microsoft.com/office/drawing/2014/main" xmlns="" id="{B6EF6EF2-C049-8F49-BBE6-D8486D78F7EF}"/>
              </a:ext>
            </a:extLst>
          </p:cNvPr>
          <p:cNvPicPr>
            <a:picLocks noChangeAspect="1"/>
          </p:cNvPicPr>
          <p:nvPr/>
        </p:nvPicPr>
        <p:blipFill>
          <a:blip r:embed="rId2"/>
          <a:stretch>
            <a:fillRect/>
          </a:stretch>
        </p:blipFill>
        <p:spPr>
          <a:xfrm>
            <a:off x="1846538" y="1591751"/>
            <a:ext cx="5617132" cy="3159637"/>
          </a:xfrm>
          <a:prstGeom prst="rect">
            <a:avLst/>
          </a:prstGeom>
        </p:spPr>
      </p:pic>
    </p:spTree>
    <p:extLst>
      <p:ext uri="{BB962C8B-B14F-4D97-AF65-F5344CB8AC3E}">
        <p14:creationId xmlns:p14="http://schemas.microsoft.com/office/powerpoint/2010/main" val="2994235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714909-F74E-0647-B5F6-ABB42BCF4DE1}"/>
              </a:ext>
            </a:extLst>
          </p:cNvPr>
          <p:cNvSpPr>
            <a:spLocks noGrp="1"/>
          </p:cNvSpPr>
          <p:nvPr>
            <p:ph type="ctrTitle"/>
          </p:nvPr>
        </p:nvSpPr>
        <p:spPr>
          <a:xfrm>
            <a:off x="609242" y="215026"/>
            <a:ext cx="8162045" cy="1630617"/>
          </a:xfrm>
        </p:spPr>
        <p:txBody>
          <a:bodyPr/>
          <a:lstStyle/>
          <a:p>
            <a:r>
              <a:rPr lang="en-US" sz="3200"/>
              <a:t>2. If student is not registered or entered the login details wrong. </a:t>
            </a:r>
          </a:p>
        </p:txBody>
      </p:sp>
      <p:sp>
        <p:nvSpPr>
          <p:cNvPr id="4" name="Slide Number Placeholder 3">
            <a:extLst>
              <a:ext uri="{FF2B5EF4-FFF2-40B4-BE49-F238E27FC236}">
                <a16:creationId xmlns:a16="http://schemas.microsoft.com/office/drawing/2014/main" xmlns="" id="{B577A51C-7722-5448-890D-933EC764234E}"/>
              </a:ext>
            </a:extLst>
          </p:cNvPr>
          <p:cNvSpPr>
            <a:spLocks noGrp="1"/>
          </p:cNvSpPr>
          <p:nvPr>
            <p:ph type="sldNum" idx="4294967295"/>
          </p:nvPr>
        </p:nvSpPr>
        <p:spPr>
          <a:xfrm>
            <a:off x="0" y="4751388"/>
            <a:ext cx="469900" cy="392112"/>
          </a:xfrm>
        </p:spPr>
        <p:txBody>
          <a:bodyPr/>
          <a:lstStyle/>
          <a:p>
            <a:pPr marL="0" lvl="0" indent="0" algn="ctr" rtl="0">
              <a:spcBef>
                <a:spcPts val="0"/>
              </a:spcBef>
              <a:spcAft>
                <a:spcPts val="0"/>
              </a:spcAft>
              <a:buNone/>
            </a:pPr>
            <a:fld id="{00000000-1234-1234-1234-123412341234}" type="slidenum">
              <a:rPr lang="en" smtClean="0"/>
              <a:t>16</a:t>
            </a:fld>
            <a:endParaRPr lang="en"/>
          </a:p>
        </p:txBody>
      </p:sp>
      <p:pic>
        <p:nvPicPr>
          <p:cNvPr id="5" name="Picture 5">
            <a:extLst>
              <a:ext uri="{FF2B5EF4-FFF2-40B4-BE49-F238E27FC236}">
                <a16:creationId xmlns:a16="http://schemas.microsoft.com/office/drawing/2014/main" xmlns="" id="{AD85DF00-F29D-684D-9C1E-E430F7D54D1A}"/>
              </a:ext>
            </a:extLst>
          </p:cNvPr>
          <p:cNvPicPr>
            <a:picLocks noChangeAspect="1"/>
          </p:cNvPicPr>
          <p:nvPr/>
        </p:nvPicPr>
        <p:blipFill>
          <a:blip r:embed="rId2"/>
          <a:stretch>
            <a:fillRect/>
          </a:stretch>
        </p:blipFill>
        <p:spPr>
          <a:xfrm>
            <a:off x="1397672" y="1666455"/>
            <a:ext cx="6558307" cy="3262019"/>
          </a:xfrm>
          <a:prstGeom prst="rect">
            <a:avLst/>
          </a:prstGeom>
        </p:spPr>
      </p:pic>
    </p:spTree>
    <p:extLst>
      <p:ext uri="{BB962C8B-B14F-4D97-AF65-F5344CB8AC3E}">
        <p14:creationId xmlns:p14="http://schemas.microsoft.com/office/powerpoint/2010/main" val="2170581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B10178-DACF-1F47-80E4-C5A1141C9688}"/>
              </a:ext>
            </a:extLst>
          </p:cNvPr>
          <p:cNvSpPr>
            <a:spLocks noGrp="1"/>
          </p:cNvSpPr>
          <p:nvPr>
            <p:ph type="ctrTitle"/>
          </p:nvPr>
        </p:nvSpPr>
        <p:spPr>
          <a:xfrm>
            <a:off x="1435020" y="361209"/>
            <a:ext cx="6273959" cy="489938"/>
          </a:xfrm>
        </p:spPr>
        <p:txBody>
          <a:bodyPr/>
          <a:lstStyle/>
          <a:p>
            <a:r>
              <a:rPr lang="en-US"/>
              <a:t>3. Successfully login .</a:t>
            </a:r>
          </a:p>
        </p:txBody>
      </p:sp>
      <p:sp>
        <p:nvSpPr>
          <p:cNvPr id="4" name="Slide Number Placeholder 3">
            <a:extLst>
              <a:ext uri="{FF2B5EF4-FFF2-40B4-BE49-F238E27FC236}">
                <a16:creationId xmlns:a16="http://schemas.microsoft.com/office/drawing/2014/main" xmlns="" id="{C5A9C466-FEC5-6440-8875-C098A4ED1D88}"/>
              </a:ext>
            </a:extLst>
          </p:cNvPr>
          <p:cNvSpPr>
            <a:spLocks noGrp="1"/>
          </p:cNvSpPr>
          <p:nvPr>
            <p:ph type="sldNum" idx="4294967295"/>
          </p:nvPr>
        </p:nvSpPr>
        <p:spPr>
          <a:xfrm>
            <a:off x="0" y="4751388"/>
            <a:ext cx="469900" cy="392112"/>
          </a:xfrm>
        </p:spPr>
        <p:txBody>
          <a:bodyPr/>
          <a:lstStyle/>
          <a:p>
            <a:pPr marL="0" lvl="0" indent="0" algn="ctr" rtl="0">
              <a:spcBef>
                <a:spcPts val="0"/>
              </a:spcBef>
              <a:spcAft>
                <a:spcPts val="0"/>
              </a:spcAft>
              <a:buNone/>
            </a:pPr>
            <a:fld id="{00000000-1234-1234-1234-123412341234}" type="slidenum">
              <a:rPr lang="en" smtClean="0"/>
              <a:t>17</a:t>
            </a:fld>
            <a:endParaRPr lang="en"/>
          </a:p>
        </p:txBody>
      </p:sp>
      <p:pic>
        <p:nvPicPr>
          <p:cNvPr id="5" name="Picture 5">
            <a:extLst>
              <a:ext uri="{FF2B5EF4-FFF2-40B4-BE49-F238E27FC236}">
                <a16:creationId xmlns:a16="http://schemas.microsoft.com/office/drawing/2014/main" xmlns="" id="{FE83CF43-E98B-2C4F-A307-F02EA6F04355}"/>
              </a:ext>
            </a:extLst>
          </p:cNvPr>
          <p:cNvPicPr>
            <a:picLocks noChangeAspect="1"/>
          </p:cNvPicPr>
          <p:nvPr/>
        </p:nvPicPr>
        <p:blipFill>
          <a:blip r:embed="rId2"/>
          <a:stretch>
            <a:fillRect/>
          </a:stretch>
        </p:blipFill>
        <p:spPr>
          <a:xfrm>
            <a:off x="833228" y="1388713"/>
            <a:ext cx="7723033" cy="3635484"/>
          </a:xfrm>
          <a:prstGeom prst="rect">
            <a:avLst/>
          </a:prstGeom>
        </p:spPr>
      </p:pic>
    </p:spTree>
    <p:extLst>
      <p:ext uri="{BB962C8B-B14F-4D97-AF65-F5344CB8AC3E}">
        <p14:creationId xmlns:p14="http://schemas.microsoft.com/office/powerpoint/2010/main" val="1379186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92316E-F79A-6640-8C6B-ABF228903106}"/>
              </a:ext>
            </a:extLst>
          </p:cNvPr>
          <p:cNvSpPr>
            <a:spLocks noGrp="1"/>
          </p:cNvSpPr>
          <p:nvPr>
            <p:ph type="ctrTitle"/>
          </p:nvPr>
        </p:nvSpPr>
        <p:spPr>
          <a:xfrm>
            <a:off x="2268473" y="-309327"/>
            <a:ext cx="5596500" cy="1159800"/>
          </a:xfrm>
        </p:spPr>
        <p:txBody>
          <a:bodyPr/>
          <a:lstStyle/>
          <a:p>
            <a:r>
              <a:rPr lang="en-US"/>
              <a:t>REGISTRATION FORM.</a:t>
            </a:r>
          </a:p>
        </p:txBody>
      </p:sp>
      <p:sp>
        <p:nvSpPr>
          <p:cNvPr id="3" name="Subtitle 2">
            <a:extLst>
              <a:ext uri="{FF2B5EF4-FFF2-40B4-BE49-F238E27FC236}">
                <a16:creationId xmlns:a16="http://schemas.microsoft.com/office/drawing/2014/main" xmlns="" id="{CA01BB40-AB7D-F041-9A65-E7A902DA6D36}"/>
              </a:ext>
            </a:extLst>
          </p:cNvPr>
          <p:cNvSpPr>
            <a:spLocks noGrp="1"/>
          </p:cNvSpPr>
          <p:nvPr>
            <p:ph type="subTitle" idx="1"/>
          </p:nvPr>
        </p:nvSpPr>
        <p:spPr>
          <a:xfrm>
            <a:off x="1811158" y="1760061"/>
            <a:ext cx="6800430" cy="1806164"/>
          </a:xfrm>
        </p:spPr>
        <p:txBody>
          <a:bodyPr/>
          <a:lstStyle/>
          <a:p>
            <a:pPr marL="533400" indent="-457200" algn="l">
              <a:buFont typeface="+mj-lt"/>
              <a:buAutoNum type="arabicPeriod"/>
            </a:pPr>
            <a:r>
              <a:rPr lang="en-US"/>
              <a:t>Filling registration form.</a:t>
            </a:r>
          </a:p>
          <a:p>
            <a:pPr marL="533400" indent="-457200" algn="l">
              <a:buFont typeface="+mj-lt"/>
              <a:buAutoNum type="arabicPeriod"/>
            </a:pPr>
            <a:r>
              <a:rPr lang="en-US"/>
              <a:t>Password does not match.</a:t>
            </a:r>
          </a:p>
          <a:p>
            <a:pPr marL="533400" indent="-457200" algn="l">
              <a:buFont typeface="+mj-lt"/>
              <a:buAutoNum type="arabicPeriod"/>
            </a:pPr>
            <a:r>
              <a:rPr lang="en-US"/>
              <a:t>Password should be in uppercase.</a:t>
            </a:r>
          </a:p>
          <a:p>
            <a:pPr marL="533400" indent="-457200" algn="l">
              <a:buFont typeface="+mj-lt"/>
              <a:buAutoNum type="arabicPeriod"/>
            </a:pPr>
            <a:r>
              <a:rPr lang="en-US"/>
              <a:t>Registered successfully. </a:t>
            </a:r>
          </a:p>
          <a:p>
            <a:pPr marL="533400" indent="-457200">
              <a:buFont typeface="+mj-lt"/>
              <a:buAutoNum type="arabicPeriod"/>
            </a:pPr>
            <a:endParaRPr lang="en-US"/>
          </a:p>
        </p:txBody>
      </p:sp>
      <p:sp>
        <p:nvSpPr>
          <p:cNvPr id="4" name="Slide Number Placeholder 3">
            <a:extLst>
              <a:ext uri="{FF2B5EF4-FFF2-40B4-BE49-F238E27FC236}">
                <a16:creationId xmlns:a16="http://schemas.microsoft.com/office/drawing/2014/main" xmlns="" id="{ABCC913B-13EC-1142-B82A-EF5C53FA857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3004857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837105-DC93-FF44-A55B-856C8EDF6866}"/>
              </a:ext>
            </a:extLst>
          </p:cNvPr>
          <p:cNvSpPr>
            <a:spLocks noGrp="1"/>
          </p:cNvSpPr>
          <p:nvPr>
            <p:ph type="ctrTitle"/>
          </p:nvPr>
        </p:nvSpPr>
        <p:spPr>
          <a:xfrm>
            <a:off x="2248601" y="184115"/>
            <a:ext cx="5596500" cy="1159800"/>
          </a:xfrm>
        </p:spPr>
        <p:txBody>
          <a:bodyPr/>
          <a:lstStyle/>
          <a:p>
            <a:r>
              <a:rPr lang="en-US"/>
              <a:t>1. REGISTRATION FORM.</a:t>
            </a:r>
          </a:p>
        </p:txBody>
      </p:sp>
      <p:sp>
        <p:nvSpPr>
          <p:cNvPr id="3" name="Subtitle 2">
            <a:extLst>
              <a:ext uri="{FF2B5EF4-FFF2-40B4-BE49-F238E27FC236}">
                <a16:creationId xmlns:a16="http://schemas.microsoft.com/office/drawing/2014/main" xmlns="" id="{F02C21B5-41DE-9648-83EC-05CD9CF44D27}"/>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xmlns="" id="{FD27F3C4-3ACF-A44E-8647-08FA72AEE79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pic>
        <p:nvPicPr>
          <p:cNvPr id="5" name="Picture 5">
            <a:extLst>
              <a:ext uri="{FF2B5EF4-FFF2-40B4-BE49-F238E27FC236}">
                <a16:creationId xmlns:a16="http://schemas.microsoft.com/office/drawing/2014/main" xmlns="" id="{B34DFA5E-7885-F54E-9E90-B65069196F1A}"/>
              </a:ext>
            </a:extLst>
          </p:cNvPr>
          <p:cNvPicPr>
            <a:picLocks noChangeAspect="1"/>
          </p:cNvPicPr>
          <p:nvPr/>
        </p:nvPicPr>
        <p:blipFill>
          <a:blip r:embed="rId2"/>
          <a:stretch>
            <a:fillRect/>
          </a:stretch>
        </p:blipFill>
        <p:spPr>
          <a:xfrm>
            <a:off x="1874533" y="1343915"/>
            <a:ext cx="6744444" cy="3753168"/>
          </a:xfrm>
          <a:prstGeom prst="rect">
            <a:avLst/>
          </a:prstGeom>
        </p:spPr>
      </p:pic>
    </p:spTree>
    <p:extLst>
      <p:ext uri="{BB962C8B-B14F-4D97-AF65-F5344CB8AC3E}">
        <p14:creationId xmlns:p14="http://schemas.microsoft.com/office/powerpoint/2010/main" val="2745137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ctrTitle" idx="4294967295"/>
          </p:nvPr>
        </p:nvSpPr>
        <p:spPr>
          <a:xfrm>
            <a:off x="1304925" y="135550"/>
            <a:ext cx="65343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t>SECURE </a:t>
            </a:r>
            <a:endParaRPr sz="6000" dirty="0"/>
          </a:p>
        </p:txBody>
      </p:sp>
      <p:sp>
        <p:nvSpPr>
          <p:cNvPr id="240" name="Google Shape;240;p19"/>
          <p:cNvSpPr txBox="1">
            <a:spLocks noGrp="1"/>
          </p:cNvSpPr>
          <p:nvPr>
            <p:ph type="subTitle" idx="4294967295"/>
          </p:nvPr>
        </p:nvSpPr>
        <p:spPr>
          <a:xfrm>
            <a:off x="1304925" y="3868755"/>
            <a:ext cx="65343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IN" dirty="0">
                <a:solidFill>
                  <a:srgbClr val="A1BECC"/>
                </a:solidFill>
              </a:rPr>
              <a:t>W</a:t>
            </a:r>
            <a:r>
              <a:rPr lang="en" dirty="0">
                <a:solidFill>
                  <a:srgbClr val="A1BECC"/>
                </a:solidFill>
              </a:rPr>
              <a:t>hat is secure ?</a:t>
            </a:r>
            <a:endParaRPr dirty="0">
              <a:solidFill>
                <a:srgbClr val="A1BECC"/>
              </a:solidFill>
            </a:endParaRPr>
          </a:p>
        </p:txBody>
      </p:sp>
      <p:sp>
        <p:nvSpPr>
          <p:cNvPr id="241" name="Google Shape;241;p19"/>
          <p:cNvSpPr/>
          <p:nvPr/>
        </p:nvSpPr>
        <p:spPr>
          <a:xfrm>
            <a:off x="3333750" y="1333500"/>
            <a:ext cx="2476500" cy="24765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9"/>
          <p:cNvSpPr/>
          <p:nvPr/>
        </p:nvSpPr>
        <p:spPr>
          <a:xfrm>
            <a:off x="3209925" y="1209675"/>
            <a:ext cx="2724300" cy="27243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962275" y="1543050"/>
            <a:ext cx="704700" cy="7047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5295900" y="2897050"/>
            <a:ext cx="971700" cy="971700"/>
          </a:xfrm>
          <a:prstGeom prst="donut">
            <a:avLst>
              <a:gd name="adj" fmla="val 12811"/>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 name="Google Shape;245;p19"/>
          <p:cNvGrpSpPr/>
          <p:nvPr/>
        </p:nvGrpSpPr>
        <p:grpSpPr>
          <a:xfrm>
            <a:off x="3990646" y="2000576"/>
            <a:ext cx="1162865" cy="1162930"/>
            <a:chOff x="570875" y="4322250"/>
            <a:chExt cx="443300" cy="443325"/>
          </a:xfrm>
        </p:grpSpPr>
        <p:sp>
          <p:nvSpPr>
            <p:cNvPr id="246" name="Google Shape;246;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w="9525" cap="flat" cmpd="sng">
              <a:solidFill>
                <a:srgbClr val="617A8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w="9525" cap="flat" cmpd="sng">
              <a:solidFill>
                <a:srgbClr val="617A8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w="9525" cap="flat" cmpd="sng">
              <a:solidFill>
                <a:srgbClr val="617A8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w="9525" cap="flat" cmpd="sng">
              <a:solidFill>
                <a:srgbClr val="617A8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 name="Google Shape;250;p19"/>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6F7755-5EBD-D749-8602-6ABC249989B5}"/>
              </a:ext>
            </a:extLst>
          </p:cNvPr>
          <p:cNvSpPr>
            <a:spLocks noGrp="1"/>
          </p:cNvSpPr>
          <p:nvPr>
            <p:ph type="ctrTitle"/>
          </p:nvPr>
        </p:nvSpPr>
        <p:spPr>
          <a:xfrm>
            <a:off x="846197" y="110343"/>
            <a:ext cx="8158037" cy="1332126"/>
          </a:xfrm>
        </p:spPr>
        <p:txBody>
          <a:bodyPr/>
          <a:lstStyle/>
          <a:p>
            <a:r>
              <a:rPr lang="en-US"/>
              <a:t>2. Password does not match </a:t>
            </a:r>
          </a:p>
        </p:txBody>
      </p:sp>
      <p:sp>
        <p:nvSpPr>
          <p:cNvPr id="4" name="Slide Number Placeholder 3">
            <a:extLst>
              <a:ext uri="{FF2B5EF4-FFF2-40B4-BE49-F238E27FC236}">
                <a16:creationId xmlns:a16="http://schemas.microsoft.com/office/drawing/2014/main" xmlns="" id="{FD440B3D-FBC3-A94D-9607-E7B0B1576A97}"/>
              </a:ext>
            </a:extLst>
          </p:cNvPr>
          <p:cNvSpPr>
            <a:spLocks noGrp="1"/>
          </p:cNvSpPr>
          <p:nvPr>
            <p:ph type="sldNum" idx="4294967295"/>
          </p:nvPr>
        </p:nvSpPr>
        <p:spPr>
          <a:xfrm>
            <a:off x="0" y="4751388"/>
            <a:ext cx="469900" cy="392112"/>
          </a:xfrm>
        </p:spPr>
        <p:txBody>
          <a:bodyPr/>
          <a:lstStyle/>
          <a:p>
            <a:pPr marL="0" lvl="0" indent="0" algn="ctr" rtl="0">
              <a:spcBef>
                <a:spcPts val="0"/>
              </a:spcBef>
              <a:spcAft>
                <a:spcPts val="0"/>
              </a:spcAft>
              <a:buNone/>
            </a:pPr>
            <a:fld id="{00000000-1234-1234-1234-123412341234}" type="slidenum">
              <a:rPr lang="en" smtClean="0"/>
              <a:t>20</a:t>
            </a:fld>
            <a:endParaRPr lang="en"/>
          </a:p>
        </p:txBody>
      </p:sp>
      <p:pic>
        <p:nvPicPr>
          <p:cNvPr id="5" name="Picture 5">
            <a:extLst>
              <a:ext uri="{FF2B5EF4-FFF2-40B4-BE49-F238E27FC236}">
                <a16:creationId xmlns:a16="http://schemas.microsoft.com/office/drawing/2014/main" xmlns="" id="{B55270C1-B83D-7141-947F-D2886129F9B4}"/>
              </a:ext>
            </a:extLst>
          </p:cNvPr>
          <p:cNvPicPr>
            <a:picLocks noChangeAspect="1"/>
          </p:cNvPicPr>
          <p:nvPr/>
        </p:nvPicPr>
        <p:blipFill>
          <a:blip r:embed="rId2"/>
          <a:stretch>
            <a:fillRect/>
          </a:stretch>
        </p:blipFill>
        <p:spPr>
          <a:xfrm>
            <a:off x="1290158" y="1604157"/>
            <a:ext cx="6809171" cy="3429000"/>
          </a:xfrm>
          <a:prstGeom prst="rect">
            <a:avLst/>
          </a:prstGeom>
        </p:spPr>
      </p:pic>
    </p:spTree>
    <p:extLst>
      <p:ext uri="{BB962C8B-B14F-4D97-AF65-F5344CB8AC3E}">
        <p14:creationId xmlns:p14="http://schemas.microsoft.com/office/powerpoint/2010/main" val="1066037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C4CA54-6A3A-E346-8C32-0BEAF5B925D3}"/>
              </a:ext>
            </a:extLst>
          </p:cNvPr>
          <p:cNvSpPr>
            <a:spLocks noGrp="1"/>
          </p:cNvSpPr>
          <p:nvPr>
            <p:ph type="ctrTitle"/>
          </p:nvPr>
        </p:nvSpPr>
        <p:spPr>
          <a:xfrm>
            <a:off x="1469347" y="414964"/>
            <a:ext cx="6943561" cy="678087"/>
          </a:xfrm>
        </p:spPr>
        <p:txBody>
          <a:bodyPr/>
          <a:lstStyle/>
          <a:p>
            <a:r>
              <a:rPr lang="en-US"/>
              <a:t>3. Password should be in uppercase </a:t>
            </a:r>
          </a:p>
        </p:txBody>
      </p:sp>
      <p:sp>
        <p:nvSpPr>
          <p:cNvPr id="4" name="Slide Number Placeholder 3">
            <a:extLst>
              <a:ext uri="{FF2B5EF4-FFF2-40B4-BE49-F238E27FC236}">
                <a16:creationId xmlns:a16="http://schemas.microsoft.com/office/drawing/2014/main" xmlns="" id="{CBC2995C-2B9F-3A42-8C6C-0B165613ADE7}"/>
              </a:ext>
            </a:extLst>
          </p:cNvPr>
          <p:cNvSpPr>
            <a:spLocks noGrp="1"/>
          </p:cNvSpPr>
          <p:nvPr>
            <p:ph type="sldNum" idx="4294967295"/>
          </p:nvPr>
        </p:nvSpPr>
        <p:spPr>
          <a:xfrm>
            <a:off x="0" y="4751388"/>
            <a:ext cx="469900" cy="392112"/>
          </a:xfrm>
        </p:spPr>
        <p:txBody>
          <a:bodyPr/>
          <a:lstStyle/>
          <a:p>
            <a:pPr marL="0" lvl="0" indent="0" algn="ctr" rtl="0">
              <a:spcBef>
                <a:spcPts val="0"/>
              </a:spcBef>
              <a:spcAft>
                <a:spcPts val="0"/>
              </a:spcAft>
              <a:buNone/>
            </a:pPr>
            <a:fld id="{00000000-1234-1234-1234-123412341234}" type="slidenum">
              <a:rPr lang="en" smtClean="0"/>
              <a:t>21</a:t>
            </a:fld>
            <a:endParaRPr lang="en"/>
          </a:p>
        </p:txBody>
      </p:sp>
      <p:pic>
        <p:nvPicPr>
          <p:cNvPr id="5" name="Picture 5">
            <a:extLst>
              <a:ext uri="{FF2B5EF4-FFF2-40B4-BE49-F238E27FC236}">
                <a16:creationId xmlns:a16="http://schemas.microsoft.com/office/drawing/2014/main" xmlns="" id="{9B18D9F3-3E63-E44A-9ACD-5744D6F9C5D9}"/>
              </a:ext>
            </a:extLst>
          </p:cNvPr>
          <p:cNvPicPr>
            <a:picLocks noChangeAspect="1"/>
          </p:cNvPicPr>
          <p:nvPr/>
        </p:nvPicPr>
        <p:blipFill>
          <a:blip r:embed="rId2"/>
          <a:stretch>
            <a:fillRect/>
          </a:stretch>
        </p:blipFill>
        <p:spPr>
          <a:xfrm>
            <a:off x="1245363" y="1618802"/>
            <a:ext cx="6943561" cy="3429000"/>
          </a:xfrm>
          <a:prstGeom prst="rect">
            <a:avLst/>
          </a:prstGeom>
        </p:spPr>
      </p:pic>
    </p:spTree>
    <p:extLst>
      <p:ext uri="{BB962C8B-B14F-4D97-AF65-F5344CB8AC3E}">
        <p14:creationId xmlns:p14="http://schemas.microsoft.com/office/powerpoint/2010/main" val="3967956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A0C7DE-3BA5-C145-9AD6-4665856AE564}"/>
              </a:ext>
            </a:extLst>
          </p:cNvPr>
          <p:cNvSpPr>
            <a:spLocks noGrp="1"/>
          </p:cNvSpPr>
          <p:nvPr>
            <p:ph type="ctrTitle"/>
          </p:nvPr>
        </p:nvSpPr>
        <p:spPr>
          <a:xfrm>
            <a:off x="2801951" y="0"/>
            <a:ext cx="4633200" cy="1159800"/>
          </a:xfrm>
        </p:spPr>
        <p:txBody>
          <a:bodyPr/>
          <a:lstStyle/>
          <a:p>
            <a:r>
              <a:rPr lang="en-US"/>
              <a:t>4. Registration successfully </a:t>
            </a:r>
          </a:p>
        </p:txBody>
      </p:sp>
      <p:sp>
        <p:nvSpPr>
          <p:cNvPr id="4" name="Slide Number Placeholder 3">
            <a:extLst>
              <a:ext uri="{FF2B5EF4-FFF2-40B4-BE49-F238E27FC236}">
                <a16:creationId xmlns:a16="http://schemas.microsoft.com/office/drawing/2014/main" xmlns="" id="{F35F1DB4-BA25-0040-BB06-AC12658FCE7C}"/>
              </a:ext>
            </a:extLst>
          </p:cNvPr>
          <p:cNvSpPr>
            <a:spLocks noGrp="1"/>
          </p:cNvSpPr>
          <p:nvPr>
            <p:ph type="sldNum" idx="4294967295"/>
          </p:nvPr>
        </p:nvSpPr>
        <p:spPr>
          <a:xfrm>
            <a:off x="0" y="4751388"/>
            <a:ext cx="469900" cy="392112"/>
          </a:xfrm>
        </p:spPr>
        <p:txBody>
          <a:bodyPr/>
          <a:lstStyle/>
          <a:p>
            <a:pPr marL="0" lvl="0" indent="0" algn="ctr" rtl="0">
              <a:spcBef>
                <a:spcPts val="0"/>
              </a:spcBef>
              <a:spcAft>
                <a:spcPts val="0"/>
              </a:spcAft>
              <a:buNone/>
            </a:pPr>
            <a:fld id="{00000000-1234-1234-1234-123412341234}" type="slidenum">
              <a:rPr lang="en" smtClean="0"/>
              <a:t>22</a:t>
            </a:fld>
            <a:endParaRPr lang="en"/>
          </a:p>
        </p:txBody>
      </p:sp>
      <p:pic>
        <p:nvPicPr>
          <p:cNvPr id="5" name="Picture 5">
            <a:extLst>
              <a:ext uri="{FF2B5EF4-FFF2-40B4-BE49-F238E27FC236}">
                <a16:creationId xmlns:a16="http://schemas.microsoft.com/office/drawing/2014/main" xmlns="" id="{96977180-575D-FD4A-B596-650826DC95BB}"/>
              </a:ext>
            </a:extLst>
          </p:cNvPr>
          <p:cNvPicPr>
            <a:picLocks noChangeAspect="1"/>
          </p:cNvPicPr>
          <p:nvPr/>
        </p:nvPicPr>
        <p:blipFill>
          <a:blip r:embed="rId2"/>
          <a:stretch>
            <a:fillRect/>
          </a:stretch>
        </p:blipFill>
        <p:spPr>
          <a:xfrm>
            <a:off x="1272240" y="1670487"/>
            <a:ext cx="7122751" cy="3429000"/>
          </a:xfrm>
          <a:prstGeom prst="rect">
            <a:avLst/>
          </a:prstGeom>
        </p:spPr>
      </p:pic>
    </p:spTree>
    <p:extLst>
      <p:ext uri="{BB962C8B-B14F-4D97-AF65-F5344CB8AC3E}">
        <p14:creationId xmlns:p14="http://schemas.microsoft.com/office/powerpoint/2010/main" val="3028075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0E80AF-EB5B-0E41-A1FD-46834293E8CE}"/>
              </a:ext>
            </a:extLst>
          </p:cNvPr>
          <p:cNvSpPr>
            <a:spLocks noGrp="1"/>
          </p:cNvSpPr>
          <p:nvPr>
            <p:ph type="ctrTitle"/>
          </p:nvPr>
        </p:nvSpPr>
        <p:spPr>
          <a:xfrm>
            <a:off x="2819869" y="0"/>
            <a:ext cx="4633200" cy="1159800"/>
          </a:xfrm>
        </p:spPr>
        <p:txBody>
          <a:bodyPr/>
          <a:lstStyle/>
          <a:p>
            <a:r>
              <a:rPr lang="en-US"/>
              <a:t>DATA BASE </a:t>
            </a:r>
          </a:p>
        </p:txBody>
      </p:sp>
      <p:sp>
        <p:nvSpPr>
          <p:cNvPr id="4" name="Slide Number Placeholder 3">
            <a:extLst>
              <a:ext uri="{FF2B5EF4-FFF2-40B4-BE49-F238E27FC236}">
                <a16:creationId xmlns:a16="http://schemas.microsoft.com/office/drawing/2014/main" xmlns="" id="{BA8BB984-65AD-8845-97E6-6517EE815CC2}"/>
              </a:ext>
            </a:extLst>
          </p:cNvPr>
          <p:cNvSpPr>
            <a:spLocks noGrp="1"/>
          </p:cNvSpPr>
          <p:nvPr>
            <p:ph type="sldNum" idx="4294967295"/>
          </p:nvPr>
        </p:nvSpPr>
        <p:spPr>
          <a:xfrm>
            <a:off x="0" y="4751388"/>
            <a:ext cx="469900" cy="392112"/>
          </a:xfrm>
        </p:spPr>
        <p:txBody>
          <a:bodyPr/>
          <a:lstStyle/>
          <a:p>
            <a:pPr marL="0" lvl="0" indent="0" algn="ctr" rtl="0">
              <a:spcBef>
                <a:spcPts val="0"/>
              </a:spcBef>
              <a:spcAft>
                <a:spcPts val="0"/>
              </a:spcAft>
              <a:buNone/>
            </a:pPr>
            <a:fld id="{00000000-1234-1234-1234-123412341234}" type="slidenum">
              <a:rPr lang="en" smtClean="0"/>
              <a:t>23</a:t>
            </a:fld>
            <a:endParaRPr lang="en"/>
          </a:p>
        </p:txBody>
      </p:sp>
      <p:pic>
        <p:nvPicPr>
          <p:cNvPr id="5" name="Picture 5">
            <a:extLst>
              <a:ext uri="{FF2B5EF4-FFF2-40B4-BE49-F238E27FC236}">
                <a16:creationId xmlns:a16="http://schemas.microsoft.com/office/drawing/2014/main" xmlns="" id="{B6F561C3-36A7-4E42-B665-D1ADA8E4D1D7}"/>
              </a:ext>
            </a:extLst>
          </p:cNvPr>
          <p:cNvPicPr>
            <a:picLocks noChangeAspect="1"/>
          </p:cNvPicPr>
          <p:nvPr/>
        </p:nvPicPr>
        <p:blipFill>
          <a:blip r:embed="rId2"/>
          <a:stretch>
            <a:fillRect/>
          </a:stretch>
        </p:blipFill>
        <p:spPr>
          <a:xfrm>
            <a:off x="1102011" y="1317037"/>
            <a:ext cx="7337777" cy="3826463"/>
          </a:xfrm>
          <a:prstGeom prst="rect">
            <a:avLst/>
          </a:prstGeom>
        </p:spPr>
      </p:pic>
    </p:spTree>
    <p:extLst>
      <p:ext uri="{BB962C8B-B14F-4D97-AF65-F5344CB8AC3E}">
        <p14:creationId xmlns:p14="http://schemas.microsoft.com/office/powerpoint/2010/main" val="3250004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499A56-2986-D449-8BAC-3B3E3E7C289A}"/>
              </a:ext>
            </a:extLst>
          </p:cNvPr>
          <p:cNvSpPr>
            <a:spLocks noGrp="1"/>
          </p:cNvSpPr>
          <p:nvPr>
            <p:ph type="ctrTitle"/>
          </p:nvPr>
        </p:nvSpPr>
        <p:spPr>
          <a:xfrm>
            <a:off x="2506289" y="-77805"/>
            <a:ext cx="4633200" cy="1159800"/>
          </a:xfrm>
        </p:spPr>
        <p:txBody>
          <a:bodyPr/>
          <a:lstStyle/>
          <a:p>
            <a:r>
              <a:rPr lang="en-US"/>
              <a:t>DATE BASE </a:t>
            </a:r>
          </a:p>
        </p:txBody>
      </p:sp>
      <p:sp>
        <p:nvSpPr>
          <p:cNvPr id="4" name="Slide Number Placeholder 3">
            <a:extLst>
              <a:ext uri="{FF2B5EF4-FFF2-40B4-BE49-F238E27FC236}">
                <a16:creationId xmlns:a16="http://schemas.microsoft.com/office/drawing/2014/main" xmlns="" id="{656EB9D8-FFD4-B641-80DD-1D5966909E61}"/>
              </a:ext>
            </a:extLst>
          </p:cNvPr>
          <p:cNvSpPr>
            <a:spLocks noGrp="1"/>
          </p:cNvSpPr>
          <p:nvPr>
            <p:ph type="sldNum" idx="4294967295"/>
          </p:nvPr>
        </p:nvSpPr>
        <p:spPr>
          <a:xfrm>
            <a:off x="0" y="4751388"/>
            <a:ext cx="469900" cy="392112"/>
          </a:xfrm>
        </p:spPr>
        <p:txBody>
          <a:bodyPr/>
          <a:lstStyle/>
          <a:p>
            <a:pPr marL="0" lvl="0" indent="0" algn="ctr" rtl="0">
              <a:spcBef>
                <a:spcPts val="0"/>
              </a:spcBef>
              <a:spcAft>
                <a:spcPts val="0"/>
              </a:spcAft>
              <a:buNone/>
            </a:pPr>
            <a:fld id="{00000000-1234-1234-1234-123412341234}" type="slidenum">
              <a:rPr lang="en" smtClean="0"/>
              <a:t>24</a:t>
            </a:fld>
            <a:endParaRPr lang="en"/>
          </a:p>
        </p:txBody>
      </p:sp>
      <p:pic>
        <p:nvPicPr>
          <p:cNvPr id="5" name="Picture 5">
            <a:extLst>
              <a:ext uri="{FF2B5EF4-FFF2-40B4-BE49-F238E27FC236}">
                <a16:creationId xmlns:a16="http://schemas.microsoft.com/office/drawing/2014/main" xmlns="" id="{9D9C4A7A-7FBA-4347-A589-3D76F8DE0CDE}"/>
              </a:ext>
            </a:extLst>
          </p:cNvPr>
          <p:cNvPicPr>
            <a:picLocks noChangeAspect="1"/>
          </p:cNvPicPr>
          <p:nvPr/>
        </p:nvPicPr>
        <p:blipFill>
          <a:blip r:embed="rId2"/>
          <a:stretch>
            <a:fillRect/>
          </a:stretch>
        </p:blipFill>
        <p:spPr>
          <a:xfrm>
            <a:off x="1613594" y="1714500"/>
            <a:ext cx="6096000" cy="3429000"/>
          </a:xfrm>
          <a:prstGeom prst="rect">
            <a:avLst/>
          </a:prstGeom>
        </p:spPr>
      </p:pic>
    </p:spTree>
    <p:extLst>
      <p:ext uri="{BB962C8B-B14F-4D97-AF65-F5344CB8AC3E}">
        <p14:creationId xmlns:p14="http://schemas.microsoft.com/office/powerpoint/2010/main" val="3760036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EEE898-0C12-E240-9043-0F62FA45FD33}"/>
              </a:ext>
            </a:extLst>
          </p:cNvPr>
          <p:cNvSpPr>
            <a:spLocks noGrp="1"/>
          </p:cNvSpPr>
          <p:nvPr>
            <p:ph type="ctrTitle"/>
          </p:nvPr>
        </p:nvSpPr>
        <p:spPr>
          <a:xfrm>
            <a:off x="2784032" y="0"/>
            <a:ext cx="4633200" cy="919992"/>
          </a:xfrm>
        </p:spPr>
        <p:txBody>
          <a:bodyPr/>
          <a:lstStyle/>
          <a:p>
            <a:r>
              <a:rPr lang="en-US"/>
              <a:t>LOG OUT </a:t>
            </a:r>
          </a:p>
        </p:txBody>
      </p:sp>
      <p:sp>
        <p:nvSpPr>
          <p:cNvPr id="4" name="Slide Number Placeholder 3">
            <a:extLst>
              <a:ext uri="{FF2B5EF4-FFF2-40B4-BE49-F238E27FC236}">
                <a16:creationId xmlns:a16="http://schemas.microsoft.com/office/drawing/2014/main" xmlns="" id="{BF4DE645-DB3D-2F49-B7D8-C496DF5F143B}"/>
              </a:ext>
            </a:extLst>
          </p:cNvPr>
          <p:cNvSpPr>
            <a:spLocks noGrp="1"/>
          </p:cNvSpPr>
          <p:nvPr>
            <p:ph type="sldNum" idx="4294967295"/>
          </p:nvPr>
        </p:nvSpPr>
        <p:spPr>
          <a:xfrm>
            <a:off x="0" y="4751388"/>
            <a:ext cx="469900" cy="392112"/>
          </a:xfrm>
        </p:spPr>
        <p:txBody>
          <a:bodyPr/>
          <a:lstStyle/>
          <a:p>
            <a:pPr marL="0" lvl="0" indent="0" algn="ctr" rtl="0">
              <a:spcBef>
                <a:spcPts val="0"/>
              </a:spcBef>
              <a:spcAft>
                <a:spcPts val="0"/>
              </a:spcAft>
              <a:buNone/>
            </a:pPr>
            <a:fld id="{00000000-1234-1234-1234-123412341234}" type="slidenum">
              <a:rPr lang="en" smtClean="0"/>
              <a:t>25</a:t>
            </a:fld>
            <a:endParaRPr lang="en"/>
          </a:p>
        </p:txBody>
      </p:sp>
      <p:pic>
        <p:nvPicPr>
          <p:cNvPr id="5" name="Picture 5">
            <a:extLst>
              <a:ext uri="{FF2B5EF4-FFF2-40B4-BE49-F238E27FC236}">
                <a16:creationId xmlns:a16="http://schemas.microsoft.com/office/drawing/2014/main" xmlns="" id="{FC7D8638-59C5-564D-A40A-D713B4D92D34}"/>
              </a:ext>
            </a:extLst>
          </p:cNvPr>
          <p:cNvPicPr>
            <a:picLocks noChangeAspect="1"/>
          </p:cNvPicPr>
          <p:nvPr/>
        </p:nvPicPr>
        <p:blipFill>
          <a:blip r:embed="rId2"/>
          <a:stretch>
            <a:fillRect/>
          </a:stretch>
        </p:blipFill>
        <p:spPr>
          <a:xfrm>
            <a:off x="1146808" y="1173686"/>
            <a:ext cx="7552804" cy="3969814"/>
          </a:xfrm>
          <a:prstGeom prst="rect">
            <a:avLst/>
          </a:prstGeom>
        </p:spPr>
      </p:pic>
    </p:spTree>
    <p:extLst>
      <p:ext uri="{BB962C8B-B14F-4D97-AF65-F5344CB8AC3E}">
        <p14:creationId xmlns:p14="http://schemas.microsoft.com/office/powerpoint/2010/main" val="1126168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DDD7AE-3EC0-6048-BE76-F9DF53737899}"/>
              </a:ext>
            </a:extLst>
          </p:cNvPr>
          <p:cNvSpPr>
            <a:spLocks noGrp="1"/>
          </p:cNvSpPr>
          <p:nvPr>
            <p:ph type="ctrTitle"/>
          </p:nvPr>
        </p:nvSpPr>
        <p:spPr>
          <a:xfrm>
            <a:off x="2479411" y="-68845"/>
            <a:ext cx="4633200" cy="1159800"/>
          </a:xfrm>
        </p:spPr>
        <p:txBody>
          <a:bodyPr/>
          <a:lstStyle/>
          <a:p>
            <a:r>
              <a:rPr lang="en-US"/>
              <a:t>LOG OUT </a:t>
            </a:r>
          </a:p>
        </p:txBody>
      </p:sp>
      <p:sp>
        <p:nvSpPr>
          <p:cNvPr id="4" name="Slide Number Placeholder 3">
            <a:extLst>
              <a:ext uri="{FF2B5EF4-FFF2-40B4-BE49-F238E27FC236}">
                <a16:creationId xmlns:a16="http://schemas.microsoft.com/office/drawing/2014/main" xmlns="" id="{EF02B23E-D7F9-B347-B9A2-A81DC9564CE1}"/>
              </a:ext>
            </a:extLst>
          </p:cNvPr>
          <p:cNvSpPr>
            <a:spLocks noGrp="1"/>
          </p:cNvSpPr>
          <p:nvPr>
            <p:ph type="sldNum" idx="4294967295"/>
          </p:nvPr>
        </p:nvSpPr>
        <p:spPr>
          <a:xfrm>
            <a:off x="0" y="4751388"/>
            <a:ext cx="469900" cy="392112"/>
          </a:xfrm>
        </p:spPr>
        <p:txBody>
          <a:bodyPr/>
          <a:lstStyle/>
          <a:p>
            <a:pPr marL="0" lvl="0" indent="0" algn="ctr" rtl="0">
              <a:spcBef>
                <a:spcPts val="0"/>
              </a:spcBef>
              <a:spcAft>
                <a:spcPts val="0"/>
              </a:spcAft>
              <a:buNone/>
            </a:pPr>
            <a:fld id="{00000000-1234-1234-1234-123412341234}" type="slidenum">
              <a:rPr lang="en" smtClean="0"/>
              <a:t>26</a:t>
            </a:fld>
            <a:endParaRPr lang="en"/>
          </a:p>
        </p:txBody>
      </p:sp>
      <p:pic>
        <p:nvPicPr>
          <p:cNvPr id="5" name="Picture 5">
            <a:extLst>
              <a:ext uri="{FF2B5EF4-FFF2-40B4-BE49-F238E27FC236}">
                <a16:creationId xmlns:a16="http://schemas.microsoft.com/office/drawing/2014/main" xmlns="" id="{DB3B16F1-ECD0-3344-94AE-8BB61499D6A1}"/>
              </a:ext>
            </a:extLst>
          </p:cNvPr>
          <p:cNvPicPr>
            <a:picLocks noChangeAspect="1"/>
          </p:cNvPicPr>
          <p:nvPr/>
        </p:nvPicPr>
        <p:blipFill>
          <a:blip r:embed="rId2"/>
          <a:stretch>
            <a:fillRect/>
          </a:stretch>
        </p:blipFill>
        <p:spPr>
          <a:xfrm>
            <a:off x="1066173" y="1397672"/>
            <a:ext cx="7051075" cy="3745828"/>
          </a:xfrm>
          <a:prstGeom prst="rect">
            <a:avLst/>
          </a:prstGeom>
        </p:spPr>
      </p:pic>
    </p:spTree>
    <p:extLst>
      <p:ext uri="{BB962C8B-B14F-4D97-AF65-F5344CB8AC3E}">
        <p14:creationId xmlns:p14="http://schemas.microsoft.com/office/powerpoint/2010/main" val="3282814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6" name="Google Shape;426;p35"/>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27</a:t>
            </a:fld>
            <a:endParaRPr/>
          </a:p>
        </p:txBody>
      </p:sp>
      <p:sp>
        <p:nvSpPr>
          <p:cNvPr id="422" name="Google Shape;422;p35"/>
          <p:cNvSpPr txBox="1">
            <a:spLocks noGrp="1"/>
          </p:cNvSpPr>
          <p:nvPr>
            <p:ph type="ctrTitle" idx="4294967295"/>
          </p:nvPr>
        </p:nvSpPr>
        <p:spPr>
          <a:xfrm>
            <a:off x="0" y="668338"/>
            <a:ext cx="7772400" cy="11604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Thanks!</a:t>
            </a:r>
            <a:endParaRPr sz="4800"/>
          </a:p>
        </p:txBody>
      </p:sp>
      <p:sp>
        <p:nvSpPr>
          <p:cNvPr id="423" name="Google Shape;423;p35"/>
          <p:cNvSpPr txBox="1">
            <a:spLocks noGrp="1"/>
          </p:cNvSpPr>
          <p:nvPr>
            <p:ph type="subTitle" idx="4294967295"/>
          </p:nvPr>
        </p:nvSpPr>
        <p:spPr>
          <a:xfrm>
            <a:off x="0" y="3228975"/>
            <a:ext cx="6594475" cy="752475"/>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a:solidFill>
                  <a:srgbClr val="00ACC3"/>
                </a:solidFill>
              </a:rPr>
              <a:t>Any questions?</a:t>
            </a:r>
            <a:endParaRPr sz="3600" b="1">
              <a:solidFill>
                <a:srgbClr val="00ACC3"/>
              </a:solidFill>
            </a:endParaRPr>
          </a:p>
        </p:txBody>
      </p:sp>
      <p:sp>
        <p:nvSpPr>
          <p:cNvPr id="425" name="Google Shape;425;p35"/>
          <p:cNvSpPr/>
          <p:nvPr/>
        </p:nvSpPr>
        <p:spPr>
          <a:xfrm>
            <a:off x="4073931" y="2091663"/>
            <a:ext cx="996143" cy="996143"/>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51D6D7CC-DE2C-420F-A8E3-F9E5338FB0B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sp>
        <p:nvSpPr>
          <p:cNvPr id="3" name="TextBox 2">
            <a:extLst>
              <a:ext uri="{FF2B5EF4-FFF2-40B4-BE49-F238E27FC236}">
                <a16:creationId xmlns:a16="http://schemas.microsoft.com/office/drawing/2014/main" xmlns="" id="{3C0AEFE7-1E17-4C0B-86B2-0A8D4B1E5990}"/>
              </a:ext>
            </a:extLst>
          </p:cNvPr>
          <p:cNvSpPr txBox="1"/>
          <p:nvPr/>
        </p:nvSpPr>
        <p:spPr>
          <a:xfrm>
            <a:off x="1531620" y="899160"/>
            <a:ext cx="6263640" cy="3754874"/>
          </a:xfrm>
          <a:prstGeom prst="rect">
            <a:avLst/>
          </a:prstGeom>
          <a:noFill/>
        </p:spPr>
        <p:txBody>
          <a:bodyPr wrap="square" rtlCol="0">
            <a:spAutoFit/>
          </a:bodyPr>
          <a:lstStyle/>
          <a:p>
            <a:r>
              <a:rPr lang="en-US" dirty="0"/>
              <a:t>Secure is a desktop application which can be used for various tasks and can be installed on various devices, it is specially designed for maintaining the record of the users. </a:t>
            </a:r>
          </a:p>
          <a:p>
            <a:endParaRPr lang="en-US" dirty="0"/>
          </a:p>
          <a:p>
            <a:r>
              <a:rPr lang="en-US" dirty="0"/>
              <a:t>Secure is a application which Is launched as soon as the desktop booted up and the user can only use the system after logging in it , after logging in it the details of user is stored in its data server . </a:t>
            </a:r>
          </a:p>
          <a:p>
            <a:endParaRPr lang="en-US" dirty="0"/>
          </a:p>
          <a:p>
            <a:r>
              <a:rPr lang="en-US" dirty="0"/>
              <a:t>It will maintain the record of the user for:- </a:t>
            </a:r>
          </a:p>
          <a:p>
            <a:pPr marL="285750" indent="-285750">
              <a:buFont typeface="Arial" panose="020B0604020202020204" pitchFamily="34" charset="0"/>
              <a:buChar char="•"/>
            </a:pPr>
            <a:r>
              <a:rPr lang="en-US" dirty="0"/>
              <a:t>For how much time the user has used the pc</a:t>
            </a:r>
          </a:p>
          <a:p>
            <a:pPr marL="285750" indent="-285750">
              <a:buFont typeface="Arial" panose="020B0604020202020204" pitchFamily="34" charset="0"/>
              <a:buChar char="•"/>
            </a:pPr>
            <a:r>
              <a:rPr lang="en-US" dirty="0"/>
              <a:t>Attendance of the user </a:t>
            </a:r>
          </a:p>
          <a:p>
            <a:pPr marL="285750" indent="-285750">
              <a:buFont typeface="Arial" panose="020B0604020202020204" pitchFamily="34" charset="0"/>
              <a:buChar char="•"/>
            </a:pPr>
            <a:r>
              <a:rPr lang="en-US" dirty="0"/>
              <a:t>Whether user has shut down the system properly or not </a:t>
            </a:r>
          </a:p>
          <a:p>
            <a:pPr marL="285750" indent="-285750">
              <a:buFont typeface="Arial" panose="020B0604020202020204" pitchFamily="34" charset="0"/>
              <a:buChar char="•"/>
            </a:pPr>
            <a:r>
              <a:rPr lang="en-US" dirty="0"/>
              <a:t>For security purposes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Secure is programmed with the help of two languages which are </a:t>
            </a:r>
            <a:r>
              <a:rPr lang="en-US" b="1" dirty="0"/>
              <a:t>JAVA</a:t>
            </a:r>
            <a:r>
              <a:rPr lang="en-US" dirty="0"/>
              <a:t> and </a:t>
            </a:r>
            <a:r>
              <a:rPr lang="en-US" b="1" dirty="0" smtClean="0"/>
              <a:t>Apache derby</a:t>
            </a:r>
            <a:endParaRPr lang="en-IN" b="1" dirty="0"/>
          </a:p>
        </p:txBody>
      </p:sp>
    </p:spTree>
    <p:extLst>
      <p:ext uri="{BB962C8B-B14F-4D97-AF65-F5344CB8AC3E}">
        <p14:creationId xmlns:p14="http://schemas.microsoft.com/office/powerpoint/2010/main" val="1251232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75442A-C162-485C-9C7A-66B206754406}"/>
              </a:ext>
            </a:extLst>
          </p:cNvPr>
          <p:cNvSpPr>
            <a:spLocks noGrp="1"/>
          </p:cNvSpPr>
          <p:nvPr>
            <p:ph type="ctrTitle"/>
          </p:nvPr>
        </p:nvSpPr>
        <p:spPr>
          <a:xfrm>
            <a:off x="1773750" y="2185330"/>
            <a:ext cx="5596500" cy="1159800"/>
          </a:xfrm>
        </p:spPr>
        <p:txBody>
          <a:bodyPr/>
          <a:lstStyle/>
          <a:p>
            <a:r>
              <a:rPr lang="en-US" dirty="0"/>
              <a:t>Problem identification </a:t>
            </a:r>
            <a:endParaRPr lang="en-IN" dirty="0"/>
          </a:p>
        </p:txBody>
      </p:sp>
      <p:sp>
        <p:nvSpPr>
          <p:cNvPr id="3" name="Subtitle 2">
            <a:extLst>
              <a:ext uri="{FF2B5EF4-FFF2-40B4-BE49-F238E27FC236}">
                <a16:creationId xmlns:a16="http://schemas.microsoft.com/office/drawing/2014/main" xmlns="" id="{2BF475A4-509C-40AD-BB26-0992D3DA91AC}"/>
              </a:ext>
            </a:extLst>
          </p:cNvPr>
          <p:cNvSpPr>
            <a:spLocks noGrp="1"/>
          </p:cNvSpPr>
          <p:nvPr>
            <p:ph type="subTitle" idx="1"/>
          </p:nvPr>
        </p:nvSpPr>
        <p:spPr>
          <a:xfrm>
            <a:off x="1773750" y="3769694"/>
            <a:ext cx="5596500" cy="784800"/>
          </a:xfrm>
        </p:spPr>
        <p:txBody>
          <a:bodyPr/>
          <a:lstStyle/>
          <a:p>
            <a:r>
              <a:rPr lang="en-US" dirty="0"/>
              <a:t>How we came up with this idea</a:t>
            </a:r>
            <a:endParaRPr lang="en-IN" dirty="0"/>
          </a:p>
        </p:txBody>
      </p:sp>
      <p:sp>
        <p:nvSpPr>
          <p:cNvPr id="4" name="Slide Number Placeholder 3">
            <a:extLst>
              <a:ext uri="{FF2B5EF4-FFF2-40B4-BE49-F238E27FC236}">
                <a16:creationId xmlns:a16="http://schemas.microsoft.com/office/drawing/2014/main" xmlns="" id="{AB35A05D-3FAC-4F35-A12C-365045A2A42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583657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F1D17736-608F-4349-AEF8-1288B00D432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
        <p:nvSpPr>
          <p:cNvPr id="3" name="TextBox 2">
            <a:extLst>
              <a:ext uri="{FF2B5EF4-FFF2-40B4-BE49-F238E27FC236}">
                <a16:creationId xmlns:a16="http://schemas.microsoft.com/office/drawing/2014/main" xmlns="" id="{9DA024B3-B110-4534-9AD0-487C1CB90F18}"/>
              </a:ext>
            </a:extLst>
          </p:cNvPr>
          <p:cNvSpPr txBox="1"/>
          <p:nvPr/>
        </p:nvSpPr>
        <p:spPr>
          <a:xfrm>
            <a:off x="1242060" y="685800"/>
            <a:ext cx="6606540" cy="1384995"/>
          </a:xfrm>
          <a:prstGeom prst="rect">
            <a:avLst/>
          </a:prstGeom>
          <a:noFill/>
        </p:spPr>
        <p:txBody>
          <a:bodyPr wrap="square" rtlCol="0">
            <a:spAutoFit/>
          </a:bodyPr>
          <a:lstStyle/>
          <a:p>
            <a:r>
              <a:rPr lang="en-US" dirty="0"/>
              <a:t>Its a time consuming process to take attendance of multiple students , so SECURE desktop application is a time saving application with its own benefits, it will not only take attendance but it will also allow the teacher to know which student was sitting at that system for how much time and whether student has shut down the system properly or not . So it’s a transparent wall between the user the teacher.   </a:t>
            </a:r>
            <a:endParaRPr lang="en-IN" dirty="0"/>
          </a:p>
        </p:txBody>
      </p:sp>
      <p:sp>
        <p:nvSpPr>
          <p:cNvPr id="4" name="Google Shape;286;p24">
            <a:extLst>
              <a:ext uri="{FF2B5EF4-FFF2-40B4-BE49-F238E27FC236}">
                <a16:creationId xmlns:a16="http://schemas.microsoft.com/office/drawing/2014/main" xmlns="" id="{E63F82EF-85DE-4774-802E-C05E2B58157E}"/>
              </a:ext>
            </a:extLst>
          </p:cNvPr>
          <p:cNvSpPr/>
          <p:nvPr/>
        </p:nvSpPr>
        <p:spPr>
          <a:xfrm>
            <a:off x="1722114" y="2571750"/>
            <a:ext cx="2128200" cy="2128200"/>
          </a:xfrm>
          <a:prstGeom prst="ellipse">
            <a:avLst/>
          </a:prstGeom>
          <a:solidFill>
            <a:srgbClr val="F8BB00">
              <a:alpha val="86670"/>
            </a:srgbClr>
          </a:solidFill>
          <a:ln w="9525" cap="flat" cmpd="sng">
            <a:solidFill>
              <a:srgbClr val="617A86"/>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Varela Round"/>
                <a:ea typeface="Varela Round"/>
                <a:cs typeface="Varela Round"/>
                <a:sym typeface="Varela Round"/>
              </a:rPr>
              <a:t>STUDENT </a:t>
            </a:r>
            <a:endParaRPr b="1" dirty="0">
              <a:solidFill>
                <a:srgbClr val="FFFFFF"/>
              </a:solidFill>
              <a:latin typeface="Varela Round"/>
              <a:ea typeface="Varela Round"/>
              <a:cs typeface="Varela Round"/>
              <a:sym typeface="Varela Round"/>
            </a:endParaRPr>
          </a:p>
        </p:txBody>
      </p:sp>
      <p:sp>
        <p:nvSpPr>
          <p:cNvPr id="5" name="Google Shape;287;p24">
            <a:extLst>
              <a:ext uri="{FF2B5EF4-FFF2-40B4-BE49-F238E27FC236}">
                <a16:creationId xmlns:a16="http://schemas.microsoft.com/office/drawing/2014/main" xmlns="" id="{D05FA498-335B-41E3-8E8E-8C7A01EFB3C5}"/>
              </a:ext>
            </a:extLst>
          </p:cNvPr>
          <p:cNvSpPr/>
          <p:nvPr/>
        </p:nvSpPr>
        <p:spPr>
          <a:xfrm>
            <a:off x="5293687" y="2571750"/>
            <a:ext cx="2128200" cy="2128200"/>
          </a:xfrm>
          <a:prstGeom prst="ellipse">
            <a:avLst/>
          </a:prstGeom>
          <a:solidFill>
            <a:srgbClr val="E8004C">
              <a:alpha val="86670"/>
            </a:srgbClr>
          </a:solidFill>
          <a:ln w="9525" cap="flat" cmpd="sng">
            <a:solidFill>
              <a:srgbClr val="617A86"/>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Varela Round"/>
                <a:ea typeface="Varela Round"/>
                <a:cs typeface="Varela Round"/>
                <a:sym typeface="Varela Round"/>
              </a:rPr>
              <a:t>TEACHER </a:t>
            </a:r>
            <a:endParaRPr b="1" dirty="0">
              <a:solidFill>
                <a:srgbClr val="FFFFFF"/>
              </a:solidFill>
              <a:latin typeface="Varela Round"/>
              <a:ea typeface="Varela Round"/>
              <a:cs typeface="Varela Round"/>
              <a:sym typeface="Varela Round"/>
            </a:endParaRPr>
          </a:p>
        </p:txBody>
      </p:sp>
      <p:sp>
        <p:nvSpPr>
          <p:cNvPr id="6" name="Google Shape;289;p24">
            <a:extLst>
              <a:ext uri="{FF2B5EF4-FFF2-40B4-BE49-F238E27FC236}">
                <a16:creationId xmlns:a16="http://schemas.microsoft.com/office/drawing/2014/main" xmlns="" id="{7CE58A67-6205-465A-9DE9-581DB7EB1281}"/>
              </a:ext>
            </a:extLst>
          </p:cNvPr>
          <p:cNvSpPr/>
          <p:nvPr/>
        </p:nvSpPr>
        <p:spPr>
          <a:xfrm>
            <a:off x="3507900" y="2571750"/>
            <a:ext cx="2128200" cy="2128200"/>
          </a:xfrm>
          <a:prstGeom prst="ellipse">
            <a:avLst/>
          </a:prstGeom>
          <a:solidFill>
            <a:srgbClr val="ED4A00">
              <a:alpha val="86670"/>
            </a:srgbClr>
          </a:solidFill>
          <a:ln w="9525" cap="flat" cmpd="sng">
            <a:solidFill>
              <a:srgbClr val="617A86"/>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Varela Round"/>
                <a:ea typeface="Varela Round"/>
                <a:cs typeface="Varela Round"/>
                <a:sym typeface="Varela Round"/>
              </a:rPr>
              <a:t>SECURE </a:t>
            </a:r>
            <a:endParaRPr b="1" dirty="0">
              <a:solidFill>
                <a:srgbClr val="FFFFFF"/>
              </a:solidFill>
              <a:latin typeface="Varela Round"/>
              <a:ea typeface="Varela Round"/>
              <a:cs typeface="Varela Round"/>
              <a:sym typeface="Varela Round"/>
            </a:endParaRPr>
          </a:p>
        </p:txBody>
      </p:sp>
    </p:spTree>
    <p:extLst>
      <p:ext uri="{BB962C8B-B14F-4D97-AF65-F5344CB8AC3E}">
        <p14:creationId xmlns:p14="http://schemas.microsoft.com/office/powerpoint/2010/main" val="2951225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40"/>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
        <p:nvSpPr>
          <p:cNvPr id="497" name="Google Shape;497;p40"/>
          <p:cNvSpPr/>
          <p:nvPr/>
        </p:nvSpPr>
        <p:spPr>
          <a:xfrm>
            <a:off x="0" y="2142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40"/>
          <p:cNvSpPr/>
          <p:nvPr/>
        </p:nvSpPr>
        <p:spPr>
          <a:xfrm>
            <a:off x="0" y="2142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99" name="Google Shape;499;p40"/>
          <p:cNvGrpSpPr/>
          <p:nvPr/>
        </p:nvGrpSpPr>
        <p:grpSpPr>
          <a:xfrm>
            <a:off x="1786339" y="1474801"/>
            <a:ext cx="473400" cy="473400"/>
            <a:chOff x="1786339" y="1703401"/>
            <a:chExt cx="473400" cy="473400"/>
          </a:xfrm>
        </p:grpSpPr>
        <p:sp>
          <p:nvSpPr>
            <p:cNvPr id="500" name="Google Shape;500;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arela Round"/>
                <a:ea typeface="Varela Round"/>
                <a:cs typeface="Varela Round"/>
                <a:sym typeface="Varela Round"/>
              </a:endParaRPr>
            </a:p>
          </p:txBody>
        </p:sp>
        <p:sp>
          <p:nvSpPr>
            <p:cNvPr id="501" name="Google Shape;501;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Varela Round"/>
                  <a:ea typeface="Varela Round"/>
                  <a:cs typeface="Varela Round"/>
                  <a:sym typeface="Varela Round"/>
                </a:rPr>
                <a:t>1</a:t>
              </a:r>
              <a:endParaRPr sz="600">
                <a:solidFill>
                  <a:schemeClr val="dk2"/>
                </a:solidFill>
                <a:latin typeface="Varela Round"/>
                <a:ea typeface="Varela Round"/>
                <a:cs typeface="Varela Round"/>
                <a:sym typeface="Varela Round"/>
              </a:endParaRPr>
            </a:p>
          </p:txBody>
        </p:sp>
      </p:grpSp>
      <p:grpSp>
        <p:nvGrpSpPr>
          <p:cNvPr id="502" name="Google Shape;502;p40"/>
          <p:cNvGrpSpPr/>
          <p:nvPr/>
        </p:nvGrpSpPr>
        <p:grpSpPr>
          <a:xfrm>
            <a:off x="3814414" y="1474801"/>
            <a:ext cx="473400" cy="473400"/>
            <a:chOff x="3814414" y="1703401"/>
            <a:chExt cx="473400" cy="473400"/>
          </a:xfrm>
        </p:grpSpPr>
        <p:sp>
          <p:nvSpPr>
            <p:cNvPr id="503" name="Google Shape;503;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arela Round"/>
                <a:ea typeface="Varela Round"/>
                <a:cs typeface="Varela Round"/>
                <a:sym typeface="Varela Round"/>
              </a:endParaRPr>
            </a:p>
          </p:txBody>
        </p:sp>
        <p:sp>
          <p:nvSpPr>
            <p:cNvPr id="504" name="Google Shape;504;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Varela Round"/>
                  <a:ea typeface="Varela Round"/>
                  <a:cs typeface="Varela Round"/>
                  <a:sym typeface="Varela Round"/>
                </a:rPr>
                <a:t>3</a:t>
              </a:r>
              <a:endParaRPr sz="600">
                <a:solidFill>
                  <a:schemeClr val="dk2"/>
                </a:solidFill>
                <a:latin typeface="Varela Round"/>
                <a:ea typeface="Varela Round"/>
                <a:cs typeface="Varela Round"/>
                <a:sym typeface="Varela Round"/>
              </a:endParaRPr>
            </a:p>
          </p:txBody>
        </p:sp>
      </p:grpSp>
      <p:grpSp>
        <p:nvGrpSpPr>
          <p:cNvPr id="505" name="Google Shape;505;p40"/>
          <p:cNvGrpSpPr/>
          <p:nvPr/>
        </p:nvGrpSpPr>
        <p:grpSpPr>
          <a:xfrm>
            <a:off x="5842489" y="1474801"/>
            <a:ext cx="473400" cy="473400"/>
            <a:chOff x="5842489" y="1703401"/>
            <a:chExt cx="473400" cy="473400"/>
          </a:xfrm>
        </p:grpSpPr>
        <p:sp>
          <p:nvSpPr>
            <p:cNvPr id="506" name="Google Shape;506;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arela Round"/>
                <a:ea typeface="Varela Round"/>
                <a:cs typeface="Varela Round"/>
                <a:sym typeface="Varela Round"/>
              </a:endParaRPr>
            </a:p>
          </p:txBody>
        </p:sp>
        <p:sp>
          <p:nvSpPr>
            <p:cNvPr id="507" name="Google Shape;507;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Varela Round"/>
                  <a:ea typeface="Varela Round"/>
                  <a:cs typeface="Varela Round"/>
                  <a:sym typeface="Varela Round"/>
                </a:rPr>
                <a:t>5</a:t>
              </a:r>
              <a:endParaRPr sz="600">
                <a:solidFill>
                  <a:schemeClr val="dk2"/>
                </a:solidFill>
                <a:latin typeface="Varela Round"/>
                <a:ea typeface="Varela Round"/>
                <a:cs typeface="Varela Round"/>
                <a:sym typeface="Varela Round"/>
              </a:endParaRPr>
            </a:p>
          </p:txBody>
        </p:sp>
      </p:grpSp>
      <p:grpSp>
        <p:nvGrpSpPr>
          <p:cNvPr id="508" name="Google Shape;508;p40"/>
          <p:cNvGrpSpPr/>
          <p:nvPr/>
        </p:nvGrpSpPr>
        <p:grpSpPr>
          <a:xfrm>
            <a:off x="6880814" y="3347700"/>
            <a:ext cx="473400" cy="473400"/>
            <a:chOff x="6880814" y="3576300"/>
            <a:chExt cx="473400" cy="473400"/>
          </a:xfrm>
        </p:grpSpPr>
        <p:sp>
          <p:nvSpPr>
            <p:cNvPr id="509" name="Google Shape;509;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arela Round"/>
                <a:ea typeface="Varela Round"/>
                <a:cs typeface="Varela Round"/>
                <a:sym typeface="Varela Round"/>
              </a:endParaRPr>
            </a:p>
          </p:txBody>
        </p:sp>
        <p:sp>
          <p:nvSpPr>
            <p:cNvPr id="510" name="Google Shape;510;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Varela Round"/>
                  <a:ea typeface="Varela Round"/>
                  <a:cs typeface="Varela Round"/>
                  <a:sym typeface="Varela Round"/>
                </a:rPr>
                <a:t>6</a:t>
              </a:r>
              <a:endParaRPr sz="600">
                <a:solidFill>
                  <a:schemeClr val="dk2"/>
                </a:solidFill>
                <a:latin typeface="Varela Round"/>
                <a:ea typeface="Varela Round"/>
                <a:cs typeface="Varela Round"/>
                <a:sym typeface="Varela Round"/>
              </a:endParaRPr>
            </a:p>
          </p:txBody>
        </p:sp>
      </p:grpSp>
      <p:grpSp>
        <p:nvGrpSpPr>
          <p:cNvPr id="511" name="Google Shape;511;p40"/>
          <p:cNvGrpSpPr/>
          <p:nvPr/>
        </p:nvGrpSpPr>
        <p:grpSpPr>
          <a:xfrm>
            <a:off x="4852739" y="3347700"/>
            <a:ext cx="473400" cy="473400"/>
            <a:chOff x="4852739" y="3576300"/>
            <a:chExt cx="473400" cy="473400"/>
          </a:xfrm>
        </p:grpSpPr>
        <p:sp>
          <p:nvSpPr>
            <p:cNvPr id="512" name="Google Shape;512;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arela Round"/>
                <a:ea typeface="Varela Round"/>
                <a:cs typeface="Varela Round"/>
                <a:sym typeface="Varela Round"/>
              </a:endParaRPr>
            </a:p>
          </p:txBody>
        </p:sp>
        <p:sp>
          <p:nvSpPr>
            <p:cNvPr id="513" name="Google Shape;513;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Varela Round"/>
                  <a:ea typeface="Varela Round"/>
                  <a:cs typeface="Varela Round"/>
                  <a:sym typeface="Varela Round"/>
                </a:rPr>
                <a:t>4</a:t>
              </a:r>
              <a:endParaRPr sz="600">
                <a:solidFill>
                  <a:schemeClr val="dk2"/>
                </a:solidFill>
                <a:latin typeface="Varela Round"/>
                <a:ea typeface="Varela Round"/>
                <a:cs typeface="Varela Round"/>
                <a:sym typeface="Varela Round"/>
              </a:endParaRPr>
            </a:p>
          </p:txBody>
        </p:sp>
      </p:grpSp>
      <p:grpSp>
        <p:nvGrpSpPr>
          <p:cNvPr id="514" name="Google Shape;514;p40"/>
          <p:cNvGrpSpPr/>
          <p:nvPr/>
        </p:nvGrpSpPr>
        <p:grpSpPr>
          <a:xfrm>
            <a:off x="2824664" y="3347700"/>
            <a:ext cx="473400" cy="473400"/>
            <a:chOff x="2824664" y="3576300"/>
            <a:chExt cx="473400" cy="473400"/>
          </a:xfrm>
        </p:grpSpPr>
        <p:sp>
          <p:nvSpPr>
            <p:cNvPr id="515" name="Google Shape;515;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arela Round"/>
                <a:ea typeface="Varela Round"/>
                <a:cs typeface="Varela Round"/>
                <a:sym typeface="Varela Round"/>
              </a:endParaRPr>
            </a:p>
          </p:txBody>
        </p:sp>
        <p:sp>
          <p:nvSpPr>
            <p:cNvPr id="516" name="Google Shape;516;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Varela Round"/>
                  <a:ea typeface="Varela Round"/>
                  <a:cs typeface="Varela Round"/>
                  <a:sym typeface="Varela Round"/>
                </a:rPr>
                <a:t>2</a:t>
              </a:r>
              <a:endParaRPr sz="600">
                <a:solidFill>
                  <a:schemeClr val="dk2"/>
                </a:solidFill>
                <a:latin typeface="Varela Round"/>
                <a:ea typeface="Varela Round"/>
                <a:cs typeface="Varela Round"/>
                <a:sym typeface="Varela Round"/>
              </a:endParaRPr>
            </a:p>
          </p:txBody>
        </p:sp>
      </p:grpSp>
      <p:sp>
        <p:nvSpPr>
          <p:cNvPr id="517" name="Google Shape;517;p40"/>
          <p:cNvSpPr txBox="1"/>
          <p:nvPr/>
        </p:nvSpPr>
        <p:spPr>
          <a:xfrm>
            <a:off x="1379850" y="927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sz="900" dirty="0">
                <a:solidFill>
                  <a:schemeClr val="dk2"/>
                </a:solidFill>
                <a:latin typeface="Varela Round"/>
                <a:ea typeface="Varela Round"/>
                <a:cs typeface="Varela Round"/>
                <a:sym typeface="Varela Round"/>
              </a:rPr>
              <a:t>Downloading </a:t>
            </a:r>
            <a:r>
              <a:rPr lang="en-US" sz="900" dirty="0" err="1">
                <a:solidFill>
                  <a:schemeClr val="dk2"/>
                </a:solidFill>
                <a:latin typeface="Varela Round"/>
                <a:ea typeface="Varela Round"/>
                <a:cs typeface="Varela Round"/>
                <a:sym typeface="Varela Round"/>
              </a:rPr>
              <a:t>jdk</a:t>
            </a:r>
            <a:r>
              <a:rPr lang="en-US" sz="900" dirty="0">
                <a:solidFill>
                  <a:schemeClr val="dk2"/>
                </a:solidFill>
                <a:latin typeface="Varela Round"/>
                <a:ea typeface="Varela Round"/>
                <a:cs typeface="Varela Round"/>
                <a:sym typeface="Varela Round"/>
              </a:rPr>
              <a:t>. </a:t>
            </a:r>
            <a:endParaRPr sz="900" dirty="0">
              <a:solidFill>
                <a:schemeClr val="dk2"/>
              </a:solidFill>
              <a:latin typeface="Varela Round"/>
              <a:ea typeface="Varela Round"/>
              <a:cs typeface="Varela Round"/>
              <a:sym typeface="Varela Round"/>
            </a:endParaRPr>
          </a:p>
        </p:txBody>
      </p:sp>
      <p:sp>
        <p:nvSpPr>
          <p:cNvPr id="518" name="Google Shape;518;p40"/>
          <p:cNvSpPr txBox="1"/>
          <p:nvPr/>
        </p:nvSpPr>
        <p:spPr>
          <a:xfrm>
            <a:off x="3340864" y="927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sz="900" dirty="0">
                <a:solidFill>
                  <a:schemeClr val="dk2"/>
                </a:solidFill>
                <a:latin typeface="Varela Round"/>
                <a:ea typeface="Varela Round"/>
                <a:cs typeface="Varela Round"/>
                <a:sym typeface="Varela Round"/>
              </a:rPr>
              <a:t>D</a:t>
            </a:r>
            <a:r>
              <a:rPr lang="en-IN" sz="900" dirty="0">
                <a:solidFill>
                  <a:schemeClr val="dk2"/>
                </a:solidFill>
                <a:latin typeface="Varela Round"/>
                <a:ea typeface="Varela Round"/>
                <a:cs typeface="Varela Round"/>
                <a:sym typeface="Varela Round"/>
              </a:rPr>
              <a:t>designing the application.</a:t>
            </a:r>
            <a:endParaRPr sz="900" dirty="0">
              <a:solidFill>
                <a:schemeClr val="dk2"/>
              </a:solidFill>
              <a:latin typeface="Varela Round"/>
              <a:ea typeface="Varela Round"/>
              <a:cs typeface="Varela Round"/>
              <a:sym typeface="Varela Round"/>
            </a:endParaRPr>
          </a:p>
        </p:txBody>
      </p:sp>
      <p:sp>
        <p:nvSpPr>
          <p:cNvPr id="519" name="Google Shape;519;p40"/>
          <p:cNvSpPr txBox="1"/>
          <p:nvPr/>
        </p:nvSpPr>
        <p:spPr>
          <a:xfrm>
            <a:off x="5436010" y="927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dirty="0">
                <a:solidFill>
                  <a:schemeClr val="dk2"/>
                </a:solidFill>
                <a:latin typeface="Varela Round"/>
                <a:ea typeface="Varela Round"/>
                <a:cs typeface="Varela Round"/>
                <a:sym typeface="Varela Round"/>
              </a:rPr>
              <a:t>Appling JDBC(to connect your application to the database created.)</a:t>
            </a:r>
            <a:endParaRPr sz="900" dirty="0">
              <a:solidFill>
                <a:schemeClr val="dk2"/>
              </a:solidFill>
              <a:latin typeface="Varela Round"/>
              <a:ea typeface="Varela Round"/>
              <a:cs typeface="Varela Round"/>
              <a:sym typeface="Varela Round"/>
            </a:endParaRPr>
          </a:p>
        </p:txBody>
      </p:sp>
      <p:sp>
        <p:nvSpPr>
          <p:cNvPr id="520" name="Google Shape;520;p40"/>
          <p:cNvSpPr txBox="1"/>
          <p:nvPr/>
        </p:nvSpPr>
        <p:spPr>
          <a:xfrm>
            <a:off x="2418175" y="3835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IN" sz="900" dirty="0">
                <a:solidFill>
                  <a:schemeClr val="dk2"/>
                </a:solidFill>
                <a:latin typeface="Varela Round"/>
                <a:ea typeface="Varela Round"/>
                <a:cs typeface="Varela Round"/>
                <a:sym typeface="Varela Round"/>
              </a:rPr>
              <a:t>D</a:t>
            </a:r>
            <a:r>
              <a:rPr lang="en" sz="900" dirty="0">
                <a:solidFill>
                  <a:schemeClr val="dk2"/>
                </a:solidFill>
                <a:latin typeface="Varela Round"/>
                <a:ea typeface="Varela Round"/>
                <a:cs typeface="Varela Round"/>
                <a:sym typeface="Varela Round"/>
              </a:rPr>
              <a:t>ownloading NETBEANS and installing it .</a:t>
            </a:r>
            <a:endParaRPr sz="900" dirty="0">
              <a:solidFill>
                <a:schemeClr val="dk2"/>
              </a:solidFill>
              <a:latin typeface="Varela Round"/>
              <a:ea typeface="Varela Round"/>
              <a:cs typeface="Varela Round"/>
              <a:sym typeface="Varela Round"/>
            </a:endParaRPr>
          </a:p>
        </p:txBody>
      </p:sp>
      <p:sp>
        <p:nvSpPr>
          <p:cNvPr id="521" name="Google Shape;521;p40"/>
          <p:cNvSpPr txBox="1"/>
          <p:nvPr/>
        </p:nvSpPr>
        <p:spPr>
          <a:xfrm>
            <a:off x="4446255" y="3835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IN" sz="900" dirty="0">
                <a:solidFill>
                  <a:schemeClr val="dk2"/>
                </a:solidFill>
                <a:latin typeface="Varela Round"/>
                <a:ea typeface="Varela Round"/>
                <a:cs typeface="Varela Round"/>
                <a:sym typeface="Varela Round"/>
              </a:rPr>
              <a:t>D</a:t>
            </a:r>
            <a:r>
              <a:rPr lang="en" sz="900" dirty="0">
                <a:solidFill>
                  <a:schemeClr val="dk2"/>
                </a:solidFill>
                <a:latin typeface="Varela Round"/>
                <a:ea typeface="Varela Round"/>
                <a:cs typeface="Varela Round"/>
                <a:sym typeface="Varela Round"/>
              </a:rPr>
              <a:t>ownloading </a:t>
            </a:r>
            <a:r>
              <a:rPr lang="en-US" sz="900" dirty="0" smtClean="0">
                <a:solidFill>
                  <a:schemeClr val="dk2"/>
                </a:solidFill>
                <a:latin typeface="Varela Round"/>
                <a:ea typeface="Varela Round"/>
                <a:cs typeface="Varela Round"/>
                <a:sym typeface="Varela Round"/>
              </a:rPr>
              <a:t>Apache derby</a:t>
            </a:r>
            <a:endParaRPr lang="en" sz="900" dirty="0">
              <a:solidFill>
                <a:schemeClr val="dk2"/>
              </a:solidFill>
              <a:latin typeface="Varela Round"/>
              <a:ea typeface="Varela Round"/>
              <a:cs typeface="Varela Round"/>
              <a:sym typeface="Varela Round"/>
            </a:endParaRPr>
          </a:p>
          <a:p>
            <a:pPr marL="0" marR="0" lvl="0" indent="0" algn="ctr" rtl="0">
              <a:lnSpc>
                <a:spcPct val="100000"/>
              </a:lnSpc>
              <a:spcBef>
                <a:spcPts val="0"/>
              </a:spcBef>
              <a:spcAft>
                <a:spcPts val="0"/>
              </a:spcAft>
              <a:buNone/>
            </a:pPr>
            <a:r>
              <a:rPr lang="en" sz="900" dirty="0">
                <a:solidFill>
                  <a:schemeClr val="dk2"/>
                </a:solidFill>
                <a:latin typeface="Varela Round"/>
                <a:ea typeface="Varela Round"/>
                <a:cs typeface="Varela Round"/>
                <a:sym typeface="Varela Round"/>
              </a:rPr>
              <a:t> </a:t>
            </a:r>
            <a:endParaRPr sz="900" dirty="0">
              <a:solidFill>
                <a:schemeClr val="dk2"/>
              </a:solidFill>
              <a:latin typeface="Varela Round"/>
              <a:ea typeface="Varela Round"/>
              <a:cs typeface="Varela Round"/>
              <a:sym typeface="Varela Round"/>
            </a:endParaRPr>
          </a:p>
        </p:txBody>
      </p:sp>
      <p:sp>
        <p:nvSpPr>
          <p:cNvPr id="522" name="Google Shape;522;p40"/>
          <p:cNvSpPr txBox="1"/>
          <p:nvPr/>
        </p:nvSpPr>
        <p:spPr>
          <a:xfrm>
            <a:off x="6474335" y="3835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IN" sz="900" dirty="0">
                <a:solidFill>
                  <a:schemeClr val="dk2"/>
                </a:solidFill>
                <a:latin typeface="Varela Round"/>
                <a:ea typeface="Varela Round"/>
                <a:cs typeface="Varela Round"/>
                <a:sym typeface="Varela Round"/>
              </a:rPr>
              <a:t>R</a:t>
            </a:r>
            <a:r>
              <a:rPr lang="en" sz="900" dirty="0">
                <a:solidFill>
                  <a:schemeClr val="dk2"/>
                </a:solidFill>
                <a:latin typeface="Varela Round"/>
                <a:ea typeface="Varela Round"/>
                <a:cs typeface="Varela Round"/>
                <a:sym typeface="Varela Round"/>
              </a:rPr>
              <a:t>unning and finding the errors o make it better for future.</a:t>
            </a:r>
            <a:endParaRPr sz="900" dirty="0">
              <a:solidFill>
                <a:schemeClr val="dk2"/>
              </a:solidFill>
              <a:latin typeface="Varela Round"/>
              <a:ea typeface="Varela Round"/>
              <a:cs typeface="Varela Round"/>
              <a:sym typeface="Varela Round"/>
            </a:endParaRPr>
          </a:p>
        </p:txBody>
      </p:sp>
      <p:sp>
        <p:nvSpPr>
          <p:cNvPr id="523" name="Google Shape;523;p40"/>
          <p:cNvSpPr txBox="1">
            <a:spLocks noGrp="1"/>
          </p:cNvSpPr>
          <p:nvPr>
            <p:ph type="title" idx="4294967295"/>
          </p:nvPr>
        </p:nvSpPr>
        <p:spPr>
          <a:xfrm>
            <a:off x="1934250" y="91625"/>
            <a:ext cx="5275500" cy="64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Roadmap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75442A-C162-485C-9C7A-66B206754406}"/>
              </a:ext>
            </a:extLst>
          </p:cNvPr>
          <p:cNvSpPr>
            <a:spLocks noGrp="1"/>
          </p:cNvSpPr>
          <p:nvPr>
            <p:ph type="ctrTitle"/>
          </p:nvPr>
        </p:nvSpPr>
        <p:spPr>
          <a:xfrm>
            <a:off x="1773750" y="2185330"/>
            <a:ext cx="5596500" cy="1159800"/>
          </a:xfrm>
        </p:spPr>
        <p:txBody>
          <a:bodyPr/>
          <a:lstStyle/>
          <a:p>
            <a:r>
              <a:rPr lang="en-US" dirty="0"/>
              <a:t>TECHNOLOGY</a:t>
            </a:r>
            <a:endParaRPr lang="en-IN" dirty="0"/>
          </a:p>
        </p:txBody>
      </p:sp>
      <p:sp>
        <p:nvSpPr>
          <p:cNvPr id="3" name="Subtitle 2">
            <a:extLst>
              <a:ext uri="{FF2B5EF4-FFF2-40B4-BE49-F238E27FC236}">
                <a16:creationId xmlns:a16="http://schemas.microsoft.com/office/drawing/2014/main" xmlns="" id="{2BF475A4-509C-40AD-BB26-0992D3DA91AC}"/>
              </a:ext>
            </a:extLst>
          </p:cNvPr>
          <p:cNvSpPr>
            <a:spLocks noGrp="1"/>
          </p:cNvSpPr>
          <p:nvPr>
            <p:ph type="subTitle" idx="1"/>
          </p:nvPr>
        </p:nvSpPr>
        <p:spPr>
          <a:xfrm>
            <a:off x="1773750" y="3769694"/>
            <a:ext cx="5596500" cy="784800"/>
          </a:xfrm>
        </p:spPr>
        <p:txBody>
          <a:bodyPr/>
          <a:lstStyle/>
          <a:p>
            <a:endParaRPr lang="en-IN" dirty="0"/>
          </a:p>
        </p:txBody>
      </p:sp>
      <p:sp>
        <p:nvSpPr>
          <p:cNvPr id="4" name="Slide Number Placeholder 3">
            <a:extLst>
              <a:ext uri="{FF2B5EF4-FFF2-40B4-BE49-F238E27FC236}">
                <a16:creationId xmlns:a16="http://schemas.microsoft.com/office/drawing/2014/main" xmlns="" id="{AB35A05D-3FAC-4F35-A12C-365045A2A42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1470249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4"/>
          <p:cNvSpPr txBox="1">
            <a:spLocks noGrp="1"/>
          </p:cNvSpPr>
          <p:nvPr>
            <p:ph type="title"/>
          </p:nvPr>
        </p:nvSpPr>
        <p:spPr>
          <a:xfrm>
            <a:off x="2935875" y="909050"/>
            <a:ext cx="5275500" cy="64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000" dirty="0"/>
              <a:t>U</a:t>
            </a:r>
            <a:r>
              <a:rPr lang="en" sz="3000" dirty="0"/>
              <a:t>ses of languages </a:t>
            </a:r>
            <a:endParaRPr sz="3000" dirty="0"/>
          </a:p>
        </p:txBody>
      </p:sp>
      <p:sp>
        <p:nvSpPr>
          <p:cNvPr id="201" name="Google Shape;201;p14"/>
          <p:cNvSpPr txBox="1"/>
          <p:nvPr/>
        </p:nvSpPr>
        <p:spPr>
          <a:xfrm>
            <a:off x="2953325" y="1730550"/>
            <a:ext cx="23823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IN" sz="1000" b="1" dirty="0">
                <a:solidFill>
                  <a:srgbClr val="E8004C"/>
                </a:solidFill>
                <a:latin typeface="Varela Round"/>
                <a:ea typeface="Varela Round"/>
                <a:cs typeface="Varela Round"/>
                <a:sym typeface="Varela Round"/>
              </a:rPr>
              <a:t>JAVA </a:t>
            </a:r>
            <a:endParaRPr sz="1000" dirty="0">
              <a:solidFill>
                <a:srgbClr val="E8004C"/>
              </a:solidFill>
              <a:latin typeface="Varela Round"/>
              <a:ea typeface="Varela Round"/>
              <a:cs typeface="Varela Round"/>
              <a:sym typeface="Varela Round"/>
            </a:endParaRPr>
          </a:p>
          <a:p>
            <a:pPr marL="0" lvl="0" indent="0" algn="l" rtl="0">
              <a:spcBef>
                <a:spcPts val="600"/>
              </a:spcBef>
              <a:spcAft>
                <a:spcPts val="0"/>
              </a:spcAft>
              <a:buNone/>
            </a:pPr>
            <a:r>
              <a:rPr lang="en-US" sz="1200" dirty="0">
                <a:solidFill>
                  <a:srgbClr val="617A86"/>
                </a:solidFill>
                <a:latin typeface="Varela Round"/>
                <a:ea typeface="Varela Round"/>
                <a:cs typeface="Varela Round"/>
                <a:sym typeface="Varela Round"/>
              </a:rPr>
              <a:t>It is a general purpose and object oriented programming. </a:t>
            </a:r>
          </a:p>
          <a:p>
            <a:pPr marL="0" lvl="0" indent="0" algn="l" rtl="0">
              <a:spcBef>
                <a:spcPts val="600"/>
              </a:spcBef>
              <a:spcAft>
                <a:spcPts val="0"/>
              </a:spcAft>
              <a:buNone/>
            </a:pPr>
            <a:r>
              <a:rPr lang="en-US" sz="1200" dirty="0">
                <a:solidFill>
                  <a:srgbClr val="617A86"/>
                </a:solidFill>
                <a:latin typeface="Varela Round"/>
                <a:ea typeface="Varela Round"/>
                <a:cs typeface="Varela Round"/>
                <a:sym typeface="Varela Round"/>
              </a:rPr>
              <a:t>Java is well known for building GUI based desktop application .</a:t>
            </a:r>
          </a:p>
          <a:p>
            <a:pPr marL="0" lvl="0" indent="0" algn="l" rtl="0">
              <a:spcBef>
                <a:spcPts val="600"/>
              </a:spcBef>
              <a:spcAft>
                <a:spcPts val="0"/>
              </a:spcAft>
              <a:buNone/>
            </a:pPr>
            <a:r>
              <a:rPr lang="en-US" sz="1200" dirty="0">
                <a:solidFill>
                  <a:srgbClr val="617A86"/>
                </a:solidFill>
                <a:latin typeface="Varela Round"/>
                <a:ea typeface="Varela Round"/>
                <a:cs typeface="Varela Round"/>
                <a:sym typeface="Varela Round"/>
              </a:rPr>
              <a:t>There are numbers of java frame works available for making GUI desktop application. For ex. AWT, JavaFX, Griffon, and many more.</a:t>
            </a:r>
          </a:p>
          <a:p>
            <a:pPr marL="0" lvl="0" indent="0" algn="l" rtl="0">
              <a:spcBef>
                <a:spcPts val="600"/>
              </a:spcBef>
              <a:spcAft>
                <a:spcPts val="0"/>
              </a:spcAft>
              <a:buNone/>
            </a:pPr>
            <a:endParaRPr lang="en-US" sz="1200" dirty="0">
              <a:solidFill>
                <a:srgbClr val="617A86"/>
              </a:solidFill>
              <a:latin typeface="Varela Round"/>
              <a:ea typeface="Varela Round"/>
              <a:cs typeface="Varela Round"/>
              <a:sym typeface="Varela Round"/>
            </a:endParaRPr>
          </a:p>
          <a:p>
            <a:pPr marL="0" lvl="0" indent="0" algn="l" rtl="0">
              <a:spcBef>
                <a:spcPts val="600"/>
              </a:spcBef>
              <a:spcAft>
                <a:spcPts val="0"/>
              </a:spcAft>
              <a:buNone/>
            </a:pPr>
            <a:endParaRPr sz="1000" dirty="0">
              <a:solidFill>
                <a:srgbClr val="617A86"/>
              </a:solidFill>
              <a:latin typeface="Varela Round"/>
              <a:ea typeface="Varela Round"/>
              <a:cs typeface="Varela Round"/>
              <a:sym typeface="Varela Round"/>
            </a:endParaRPr>
          </a:p>
        </p:txBody>
      </p:sp>
      <p:sp>
        <p:nvSpPr>
          <p:cNvPr id="202" name="Google Shape;202;p14"/>
          <p:cNvSpPr txBox="1"/>
          <p:nvPr/>
        </p:nvSpPr>
        <p:spPr>
          <a:xfrm>
            <a:off x="5650338" y="1730550"/>
            <a:ext cx="24864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IN" sz="1000" b="1" dirty="0" smtClean="0">
                <a:solidFill>
                  <a:srgbClr val="E8004C"/>
                </a:solidFill>
                <a:latin typeface="Varela Round"/>
                <a:ea typeface="Varela Round"/>
                <a:cs typeface="Varela Round"/>
                <a:sym typeface="Varela Round"/>
              </a:rPr>
              <a:t>Apache derby </a:t>
            </a:r>
            <a:endParaRPr lang="en-IN" sz="1000" b="1" dirty="0">
              <a:solidFill>
                <a:srgbClr val="E8004C"/>
              </a:solidFill>
              <a:latin typeface="Varela Round"/>
              <a:ea typeface="Varela Round"/>
              <a:cs typeface="Varela Round"/>
              <a:sym typeface="Varela Round"/>
            </a:endParaRPr>
          </a:p>
          <a:p>
            <a:pPr marL="0" lvl="0" indent="0" algn="l" rtl="0">
              <a:spcBef>
                <a:spcPts val="600"/>
              </a:spcBef>
              <a:spcAft>
                <a:spcPts val="0"/>
              </a:spcAft>
              <a:buNone/>
            </a:pPr>
            <a:r>
              <a:rPr lang="en-US" dirty="0">
                <a:solidFill>
                  <a:srgbClr val="617A86"/>
                </a:solidFill>
                <a:latin typeface="Varela Round"/>
                <a:ea typeface="Varela Round"/>
                <a:cs typeface="Varela Round"/>
                <a:sym typeface="Varela Round"/>
              </a:rPr>
              <a:t>It is a open source relational database management system .</a:t>
            </a:r>
          </a:p>
          <a:p>
            <a:pPr marL="0" lvl="0" indent="0" algn="l" rtl="0">
              <a:spcBef>
                <a:spcPts val="600"/>
              </a:spcBef>
              <a:spcAft>
                <a:spcPts val="0"/>
              </a:spcAft>
              <a:buNone/>
            </a:pPr>
            <a:r>
              <a:rPr lang="en-US" dirty="0">
                <a:solidFill>
                  <a:srgbClr val="617A86"/>
                </a:solidFill>
                <a:latin typeface="Varela Round"/>
                <a:ea typeface="Varela Round"/>
                <a:cs typeface="Varela Round"/>
                <a:sym typeface="Varela Round"/>
              </a:rPr>
              <a:t>Its been used for linking our desktop application to the data server where all the information will get stored.</a:t>
            </a:r>
          </a:p>
          <a:p>
            <a:pPr marL="0" lvl="0" indent="0" algn="l" rtl="0">
              <a:spcBef>
                <a:spcPts val="600"/>
              </a:spcBef>
              <a:spcAft>
                <a:spcPts val="0"/>
              </a:spcAft>
              <a:buNone/>
            </a:pPr>
            <a:endParaRPr lang="en-US" sz="1000" dirty="0">
              <a:solidFill>
                <a:srgbClr val="617A86"/>
              </a:solidFill>
              <a:latin typeface="Varela Round"/>
              <a:ea typeface="Varela Round"/>
              <a:cs typeface="Varela Round"/>
              <a:sym typeface="Varela Round"/>
            </a:endParaRPr>
          </a:p>
        </p:txBody>
      </p:sp>
      <p:sp>
        <p:nvSpPr>
          <p:cNvPr id="204" name="Google Shape;204;p14"/>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FF2652-02AE-42B0-B2DE-C213FD4B7E71}"/>
              </a:ext>
            </a:extLst>
          </p:cNvPr>
          <p:cNvSpPr>
            <a:spLocks noGrp="1"/>
          </p:cNvSpPr>
          <p:nvPr>
            <p:ph type="ctrTitle"/>
          </p:nvPr>
        </p:nvSpPr>
        <p:spPr/>
        <p:txBody>
          <a:bodyPr/>
          <a:lstStyle/>
          <a:p>
            <a:r>
              <a:rPr lang="en-US" dirty="0"/>
              <a:t>HARDWARE </a:t>
            </a:r>
            <a:endParaRPr lang="en-IN" dirty="0"/>
          </a:p>
        </p:txBody>
      </p:sp>
      <p:sp>
        <p:nvSpPr>
          <p:cNvPr id="4" name="Slide Number Placeholder 3">
            <a:extLst>
              <a:ext uri="{FF2B5EF4-FFF2-40B4-BE49-F238E27FC236}">
                <a16:creationId xmlns:a16="http://schemas.microsoft.com/office/drawing/2014/main" xmlns="" id="{1A7C1B8C-0463-4E37-9948-DEB9B054686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4030634308"/>
      </p:ext>
    </p:extLst>
  </p:cSld>
  <p:clrMapOvr>
    <a:masterClrMapping/>
  </p:clrMapOvr>
</p:sld>
</file>

<file path=ppt/theme/theme1.xml><?xml version="1.0" encoding="utf-8"?>
<a:theme xmlns:a="http://schemas.openxmlformats.org/drawingml/2006/main" name="Puck template">
  <a:themeElements>
    <a:clrScheme name="Custom 347">
      <a:dk1>
        <a:srgbClr val="212A2E"/>
      </a:dk1>
      <a:lt1>
        <a:srgbClr val="FFFFFF"/>
      </a:lt1>
      <a:dk2>
        <a:srgbClr val="617A86"/>
      </a:dk2>
      <a:lt2>
        <a:srgbClr val="A1BECC"/>
      </a:lt2>
      <a:accent1>
        <a:srgbClr val="00D1C6"/>
      </a:accent1>
      <a:accent2>
        <a:srgbClr val="00ACC3"/>
      </a:accent2>
      <a:accent3>
        <a:srgbClr val="BBCD00"/>
      </a:accent3>
      <a:accent4>
        <a:srgbClr val="65BB48"/>
      </a:accent4>
      <a:accent5>
        <a:srgbClr val="F8BB00"/>
      </a:accent5>
      <a:accent6>
        <a:srgbClr val="EF6222"/>
      </a:accent6>
      <a:hlink>
        <a:srgbClr val="617A8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540</Words>
  <Application>Microsoft Office PowerPoint</Application>
  <PresentationFormat>On-screen Show (16:9)</PresentationFormat>
  <Paragraphs>110</Paragraphs>
  <Slides>27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Calibri</vt:lpstr>
      <vt:lpstr>Nixie One</vt:lpstr>
      <vt:lpstr>Varela Round</vt:lpstr>
      <vt:lpstr>Arial</vt:lpstr>
      <vt:lpstr>Puck template</vt:lpstr>
      <vt:lpstr>SECURE  </vt:lpstr>
      <vt:lpstr>SECURE </vt:lpstr>
      <vt:lpstr>PowerPoint Presentation</vt:lpstr>
      <vt:lpstr>Problem identification </vt:lpstr>
      <vt:lpstr>PowerPoint Presentation</vt:lpstr>
      <vt:lpstr>Roadmap</vt:lpstr>
      <vt:lpstr>TECHNOLOGY</vt:lpstr>
      <vt:lpstr>Uses of languages </vt:lpstr>
      <vt:lpstr>HARDWARE </vt:lpstr>
      <vt:lpstr>You can also split your content</vt:lpstr>
      <vt:lpstr>FINAL OUTPUT  &amp; METHODOLOGY </vt:lpstr>
      <vt:lpstr>METHODOLOGY</vt:lpstr>
      <vt:lpstr>PowerPoint Presentation</vt:lpstr>
      <vt:lpstr>LOGIN PAGE </vt:lpstr>
      <vt:lpstr>1. Login page </vt:lpstr>
      <vt:lpstr>2. If student is not registered or entered the login details wrong. </vt:lpstr>
      <vt:lpstr>3. Successfully login .</vt:lpstr>
      <vt:lpstr>REGISTRATION FORM.</vt:lpstr>
      <vt:lpstr>1. REGISTRATION FORM.</vt:lpstr>
      <vt:lpstr>2. Password does not match </vt:lpstr>
      <vt:lpstr>3. Password should be in uppercase </vt:lpstr>
      <vt:lpstr>4. Registration successfully </vt:lpstr>
      <vt:lpstr>DATA BASE </vt:lpstr>
      <vt:lpstr>DATE BASE </vt:lpstr>
      <vt:lpstr>LOG OUT </vt:lpstr>
      <vt:lpstr>LOG OUT </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dc:title>
  <dc:creator>DELL</dc:creator>
  <cp:lastModifiedBy>Shilvi Sahu</cp:lastModifiedBy>
  <cp:revision>8</cp:revision>
  <dcterms:modified xsi:type="dcterms:W3CDTF">2022-01-31T08:38:09Z</dcterms:modified>
</cp:coreProperties>
</file>