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765642-369B-4480-A077-6B8C7D609A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rapecaseanalysis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D54003-E9B2-4AD0-BCC3-B804201CB1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27-12-2022 00:33:26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CD46269-D8B4-47B5-B4D5-6340E46B4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32"/>
            <a:ext cx="12192000" cy="59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AFD44D48-5D52-4675-B1D8-BE4A56AC5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2022-12-26T19:03:27Z</dcterms:created>
  <dcterms:modified xsi:type="dcterms:W3CDTF">2022-12-26T19:03:27Z</dcterms:modified>
</cp:coreProperties>
</file>