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4739C61-FB5D-457A-A3CF-B29215706D5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StatewisePropertystolenandrecovered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3B34CB0-BD0D-4F09-A549-C6A3F6A6261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27-12-2022 00:36:59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84CE4D97-3545-4A5A-A877-FB36372F4B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432"/>
            <a:ext cx="12192000" cy="61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F1032D7F-0E73-4E61-8D00-6704EBED51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362"/>
            <a:ext cx="12192000" cy="665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2022-12-26T19:07:00Z</dcterms:created>
  <dcterms:modified xsi:type="dcterms:W3CDTF">2022-12-26T19:07:00Z</dcterms:modified>
</cp:coreProperties>
</file>