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4E65B99-70B8-4E8C-87EA-AA23C806ECE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rapeVictims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A57EFBD-B708-4336-8B74-85BB4943CB5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27-12-2022 00:36:37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2A9DB31F-1E8B-4691-9B4B-B30798DDD9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3449"/>
            <a:ext cx="12191999" cy="117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434FEEAF-22A8-4A9F-9EB2-B2949C4781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84" y="0"/>
            <a:ext cx="11680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2022-12-26T19:06:39Z</dcterms:created>
  <dcterms:modified xsi:type="dcterms:W3CDTF">2022-12-26T19:06:39Z</dcterms:modified>
</cp:coreProperties>
</file>