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410" r:id="rId3"/>
    <p:sldId id="383" r:id="rId5"/>
    <p:sldId id="423" r:id="rId6"/>
    <p:sldId id="408" r:id="rId7"/>
    <p:sldId id="3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A107856-5554-42FB-B03E-39F5DBC370B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54" y="-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210" indent="-283210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210">
              <a:spcBef>
                <a:spcPts val="6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210" indent="-28321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210">
              <a:spcBef>
                <a:spcPts val="18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9436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4864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4864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210">
              <a:spcBef>
                <a:spcPts val="18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21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0190" y="1453515"/>
            <a:ext cx="9006205" cy="2249805"/>
          </a:xfrm>
        </p:spPr>
        <p:txBody>
          <a:bodyPr/>
          <a:lstStyle/>
          <a:p>
            <a:pPr algn="ctr"/>
            <a:r>
              <a:rPr lang="en-US" dirty="0"/>
              <a:t>Analysis of Food and Beverage Industry</a:t>
            </a:r>
            <a:endParaRPr lang="en-US" dirty="0"/>
          </a:p>
        </p:txBody>
      </p:sp>
      <p:sp>
        <p:nvSpPr>
          <p:cNvPr id="11" name="Text Box 10"/>
          <p:cNvSpPr txBox="1"/>
          <p:nvPr/>
        </p:nvSpPr>
        <p:spPr>
          <a:xfrm>
            <a:off x="6790055" y="4643120"/>
            <a:ext cx="48812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Aryan Kumar Sao</a:t>
            </a:r>
            <a:br>
              <a:rPr lang="en-IN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>
                <a:solidFill>
                  <a:schemeClr val="bg1"/>
                </a:solidFill>
              </a:rPr>
              <a:t>Batch- MIP-DA-13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IN" altLang="en-US" dirty="0"/>
              <a:t>Power BI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>
          <a:xfrm>
            <a:off x="593725" y="2281555"/>
            <a:ext cx="7047865" cy="3498215"/>
          </a:xfrm>
        </p:spPr>
        <p:txBody>
          <a:bodyPr tIns="457200">
            <a:normAutofit fontScale="70000"/>
          </a:bodyPr>
          <a:lstStyle/>
          <a:p>
            <a:r>
              <a:rPr>
                <a:sym typeface="+mn-ea"/>
              </a:rPr>
              <a:t>►</a:t>
            </a:r>
            <a:r>
              <a:rPr lang="en-US" dirty="0"/>
              <a:t>Power BI is an interactive data visualization software product.</a:t>
            </a:r>
            <a:endParaRPr lang="en-US" dirty="0"/>
          </a:p>
          <a:p>
            <a:r>
              <a:rPr lang="en-US" dirty="0"/>
              <a:t>► Developed by Microsoft with a primary focus on business intelligence. It is part of the Microsoft Power Platform.</a:t>
            </a:r>
            <a:endParaRPr lang="en-US" dirty="0"/>
          </a:p>
          <a:p>
            <a:r>
              <a:rPr lang="en-US" dirty="0"/>
              <a:t>► It is a Business Intelligence tool which will help you to Analyse your data to Clean your data and Convert your data into visual format.</a:t>
            </a:r>
            <a:endParaRPr lang="en-US" dirty="0"/>
          </a:p>
          <a:p>
            <a:r>
              <a:rPr lang="en-US" dirty="0"/>
              <a:t>▶ Power Bl is a collection of components.</a:t>
            </a:r>
            <a:endParaRPr lang="en-US" dirty="0"/>
          </a:p>
          <a:p>
            <a:r>
              <a:rPr lang="en-US" dirty="0"/>
              <a:t>Example:- Power Query, Power Pivot, Power View, Power BI Desktop, Power BI Gateway, Power BI Mobile Apps and Power BI Service.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43890"/>
            <a:ext cx="10873740" cy="1139190"/>
          </a:xfrm>
        </p:spPr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5890" y="169545"/>
            <a:ext cx="11628120" cy="6518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212090" y="102870"/>
            <a:ext cx="11613515" cy="6530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4360" y="4549775"/>
            <a:ext cx="5793740" cy="1645920"/>
          </a:xfrm>
        </p:spPr>
        <p:txBody>
          <a:bodyPr/>
          <a:lstStyle/>
          <a:p>
            <a:r>
              <a:rPr lang="en-IN" altLang="en-US" dirty="0"/>
              <a:t>Aryan Kumar Sao</a:t>
            </a:r>
            <a:endParaRPr lang="en-US" dirty="0"/>
          </a:p>
          <a:p>
            <a:r>
              <a:rPr lang="en-IN" altLang="en-US" sz="1600" dirty="0"/>
              <a:t>Batch-MIP-DA-13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B a c k g r o u n d   x m l n s = " 7 1 a f 3 2 4 3 - 3 d d 4 - 4 a 8 d - 8 c 0 d - d d 7 6 d a 1 f 0 2 a 5 " > f a l s e < / B a c k g r o u n d > < S t a t u s   x m l n s = " 7 1 a f 3 2 4 3 - 3 d d 4 - 4 a 8 d - 8 c 0 d - d d 7 6 d a 1 f 0 2 a 5 " > N o t   s t a r t e d < / S t a t u s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A8A8ECD1-788F-484B-9043-D957FCFDF1FA}">
  <ds:schemaRefs/>
</ds:datastoreItem>
</file>

<file path=customXml/itemProps2.xml><?xml version="1.0" encoding="utf-8"?>
<ds:datastoreItem xmlns:ds="http://schemas.openxmlformats.org/officeDocument/2006/customXml" ds:itemID="{36D24F1A-6251-4B9A-A918-7D6F3A8F7E2A}">
  <ds:schemaRefs/>
</ds:datastoreItem>
</file>

<file path=customXml/itemProps3.xml><?xml version="1.0" encoding="utf-8"?>
<ds:datastoreItem xmlns:ds="http://schemas.openxmlformats.org/officeDocument/2006/customXml" ds:itemID="{CA0FE134-9032-4C7F-BC57-C7DE3F83336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Presentation</Application>
  <PresentationFormat>Widescreen</PresentationFormat>
  <Paragraphs>17</Paragraphs>
  <Slides>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SimSun</vt:lpstr>
      <vt:lpstr>Wingdings</vt:lpstr>
      <vt:lpstr>Franklin Gothic Demi</vt:lpstr>
      <vt:lpstr>Microsoft YaHei</vt:lpstr>
      <vt:lpstr>Arial Unicode MS</vt:lpstr>
      <vt:lpstr>Franklin Gothic Book</vt:lpstr>
      <vt:lpstr>Calibri</vt:lpstr>
      <vt:lpstr>Agency FB</vt:lpstr>
      <vt:lpstr>Bahnschrift Condensed</vt:lpstr>
      <vt:lpstr>Artifakt Element Thin</vt:lpstr>
      <vt:lpstr>Bahnschrift</vt:lpstr>
      <vt:lpstr>Artifakt Element Heavy</vt:lpstr>
      <vt:lpstr>Artifakt Element Book</vt:lpstr>
      <vt:lpstr>Arial Black</vt:lpstr>
      <vt:lpstr>Custom</vt:lpstr>
      <vt:lpstr>Basic presentation</vt:lpstr>
      <vt:lpstr>Agenda</vt:lpstr>
      <vt:lpstr>PowerPoint 演示文稿</vt:lpstr>
      <vt:lpstr>Effective delivery techniques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Food and Beverage Industry</dc:title>
  <dc:creator/>
  <cp:lastModifiedBy>KIIT</cp:lastModifiedBy>
  <cp:revision>1</cp:revision>
  <dcterms:created xsi:type="dcterms:W3CDTF">2024-09-06T19:31:49Z</dcterms:created>
  <dcterms:modified xsi:type="dcterms:W3CDTF">2024-09-06T19:31:49Z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F024036B2B784D1EB9114D9AEEA07B9B_13</vt:lpwstr>
  </property>
  <property fmtid="{D5CDD505-2E9C-101B-9397-08002B2CF9AE}" pid="4" name="KSOProductBuildVer">
    <vt:lpwstr>1033-12.2.0.17562</vt:lpwstr>
  </property>
</Properties>
</file>