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D5B3F-2723-4267-BC0C-1235D102EBE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CE83A-5CCF-43DC-B31C-93A7124D7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5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>
                <a:solidFill>
                  <a:srgbClr val="C00000"/>
                </a:solidFill>
                <a:latin typeface="Algerian" panose="04020705040A02060702" pitchFamily="82" charset="0"/>
              </a:rPr>
              <a:t>BRITISH</a:t>
            </a:r>
            <a:r>
              <a:rPr lang="en-GB" sz="6600">
                <a:latin typeface="Algerian" panose="04020705040A02060702" pitchFamily="82" charset="0"/>
              </a:rPr>
              <a:t> </a:t>
            </a:r>
            <a:r>
              <a:rPr lang="en-GB" sz="7200" b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AIRWAYS</a:t>
            </a:r>
            <a:endParaRPr lang="en-GB" sz="66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983" y="5536096"/>
            <a:ext cx="10923104" cy="75537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Prediction of customer buying behavior</a:t>
            </a:r>
            <a:endParaRPr lang="en-GB" sz="3200" b="1" dirty="0">
              <a:solidFill>
                <a:schemeClr val="tx1">
                  <a:lumMod val="95000"/>
                  <a:lumOff val="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14" name="Picture 13" descr="A red and blue light&#10;&#10;Description automatically generated with medium confidence">
            <a:extLst>
              <a:ext uri="{FF2B5EF4-FFF2-40B4-BE49-F238E27FC236}">
                <a16:creationId xmlns:a16="http://schemas.microsoft.com/office/drawing/2014/main" id="{4C821952-E2F9-BB9A-1B40-21EA8FC1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33" y="1805210"/>
            <a:ext cx="3446428" cy="1021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0"/>
            <a:ext cx="12027159" cy="12523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808080"/>
                </a:highlight>
              </a:rPr>
              <a:t>A predictive model for analyzing the factors that shapes buying behavior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2A9882-27DB-9707-356F-623B1155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66" y="1362269"/>
            <a:ext cx="10722631" cy="232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dataset was trained using a random forest classifier, and the results were received: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Accuracy: 85.37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AUC Score: 0.567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4E0FE-5A16-0284-A44F-0C6829FA7280}"/>
              </a:ext>
            </a:extLst>
          </p:cNvPr>
          <p:cNvSpPr txBox="1"/>
          <p:nvPr/>
        </p:nvSpPr>
        <p:spPr>
          <a:xfrm>
            <a:off x="175066" y="2966362"/>
            <a:ext cx="61675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Five key features impacting customer buying behavior :</a:t>
            </a:r>
          </a:p>
          <a:p>
            <a:pPr marL="0" indent="0">
              <a:buNone/>
            </a:pP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1. route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booking_origin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flight_duration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4.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wants_extra_baggage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5.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length_of_stay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 descr="A graph with blue bars">
            <a:extLst>
              <a:ext uri="{FF2B5EF4-FFF2-40B4-BE49-F238E27FC236}">
                <a16:creationId xmlns:a16="http://schemas.microsoft.com/office/drawing/2014/main" id="{9D0C376F-47ED-60F0-8E66-E05082FB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66" y="2267339"/>
            <a:ext cx="6262568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Aptos</vt:lpstr>
      <vt:lpstr>Arial</vt:lpstr>
      <vt:lpstr>Calibri</vt:lpstr>
      <vt:lpstr>Calibri Light</vt:lpstr>
      <vt:lpstr>Eras Bold ITC</vt:lpstr>
      <vt:lpstr>Office Theme</vt:lpstr>
      <vt:lpstr>BRITISH AIRWAYS</vt:lpstr>
      <vt:lpstr>A predictive model for analyzing the factors that shapes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Aryan Saraf [BCA - 2024]</cp:lastModifiedBy>
  <cp:revision>4</cp:revision>
  <dcterms:created xsi:type="dcterms:W3CDTF">2022-12-06T11:13:27Z</dcterms:created>
  <dcterms:modified xsi:type="dcterms:W3CDTF">2024-06-29T13:28:06Z</dcterms:modified>
</cp:coreProperties>
</file>