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D5B3F-2723-4267-BC0C-1235D102EBE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CE83A-5CCF-43DC-B31C-93A7124D7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5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>
                <a:solidFill>
                  <a:srgbClr val="C00000"/>
                </a:solidFill>
                <a:latin typeface="Algerian" panose="04020705040A02060702" pitchFamily="82" charset="0"/>
              </a:rPr>
              <a:t>BRITISH</a:t>
            </a:r>
            <a:r>
              <a:rPr lang="en-GB" sz="6600">
                <a:latin typeface="Algerian" panose="04020705040A02060702" pitchFamily="82" charset="0"/>
              </a:rPr>
              <a:t> </a:t>
            </a:r>
            <a:r>
              <a:rPr lang="en-GB" sz="7200" b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AIRWAYS</a:t>
            </a:r>
            <a:endParaRPr lang="en-GB" sz="66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983" y="5536096"/>
            <a:ext cx="10923104" cy="755373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WEB SCRAPING TO GAIN THE COMPANY INSIGHTS</a:t>
            </a:r>
            <a:endParaRPr lang="en-GB" sz="3200" b="1" dirty="0">
              <a:solidFill>
                <a:schemeClr val="tx1">
                  <a:lumMod val="95000"/>
                  <a:lumOff val="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14" name="Picture 13" descr="A red and blue light&#10;&#10;Description automatically generated with medium confidence">
            <a:extLst>
              <a:ext uri="{FF2B5EF4-FFF2-40B4-BE49-F238E27FC236}">
                <a16:creationId xmlns:a16="http://schemas.microsoft.com/office/drawing/2014/main" id="{4C821952-E2F9-BB9A-1B40-21EA8FC1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33" y="1805210"/>
            <a:ext cx="3446428" cy="1021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917" y="-258418"/>
            <a:ext cx="10050118" cy="1252329"/>
          </a:xfrm>
        </p:spPr>
        <p:txBody>
          <a:bodyPr/>
          <a:lstStyle/>
          <a:p>
            <a:r>
              <a:rPr lang="en-GB" b="1" dirty="0">
                <a:highlight>
                  <a:srgbClr val="808080"/>
                </a:highlight>
              </a:rPr>
              <a:t>INSIGHTS FROM THE CUSTOMER REVIEWS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2A9882-27DB-9707-356F-623B1155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252330"/>
            <a:ext cx="6695661" cy="243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After seeing 1790 reviews, we got to know that: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- 1647 were Neutral reviews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- 107 were Negative reviews</a:t>
            </a:r>
          </a:p>
          <a:p>
            <a:pPr>
              <a:buFontTx/>
              <a:buChar char="-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36 were Positive reviews</a:t>
            </a:r>
          </a:p>
        </p:txBody>
      </p:sp>
      <p:pic>
        <p:nvPicPr>
          <p:cNvPr id="17" name="Picture 16" descr="A blue circle with green and orange text&#10;&#10;Description automatically generated">
            <a:extLst>
              <a:ext uri="{FF2B5EF4-FFF2-40B4-BE49-F238E27FC236}">
                <a16:creationId xmlns:a16="http://schemas.microsoft.com/office/drawing/2014/main" id="{7FC86DCD-00D2-81C0-8CFC-BAA2E6902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20" y="1252330"/>
            <a:ext cx="4342393" cy="3200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8A212-7147-59F9-C56F-605753A8C57C}"/>
              </a:ext>
            </a:extLst>
          </p:cNvPr>
          <p:cNvSpPr txBox="1"/>
          <p:nvPr/>
        </p:nvSpPr>
        <p:spPr>
          <a:xfrm>
            <a:off x="530087" y="3867989"/>
            <a:ext cx="864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</a:rPr>
              <a:t>Word cloud of Keywords used in reviews</a:t>
            </a:r>
            <a:endParaRPr lang="en-IN" b="1" u="sng" dirty="0">
              <a:solidFill>
                <a:srgbClr val="002060"/>
              </a:solidFill>
            </a:endParaRPr>
          </a:p>
        </p:txBody>
      </p:sp>
      <p:pic>
        <p:nvPicPr>
          <p:cNvPr id="21" name="Picture 20" descr="A close up of words&#10;&#10;Description automatically generated">
            <a:extLst>
              <a:ext uri="{FF2B5EF4-FFF2-40B4-BE49-F238E27FC236}">
                <a16:creationId xmlns:a16="http://schemas.microsoft.com/office/drawing/2014/main" id="{38D45118-51DA-2069-D539-A8C2609AA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4326773"/>
            <a:ext cx="6221895" cy="24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Aptos</vt:lpstr>
      <vt:lpstr>Arial</vt:lpstr>
      <vt:lpstr>Calibri</vt:lpstr>
      <vt:lpstr>Calibri Light</vt:lpstr>
      <vt:lpstr>Eras Bold ITC</vt:lpstr>
      <vt:lpstr>Office Theme</vt:lpstr>
      <vt:lpstr>BRITISH AIRWAYS</vt:lpstr>
      <vt:lpstr>INSIGHTS FROM THE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Aryan Saraf [BCA - 2024]</cp:lastModifiedBy>
  <cp:revision>2</cp:revision>
  <dcterms:created xsi:type="dcterms:W3CDTF">2022-12-06T11:13:27Z</dcterms:created>
  <dcterms:modified xsi:type="dcterms:W3CDTF">2024-06-29T03:10:57Z</dcterms:modified>
</cp:coreProperties>
</file>