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5" r:id="rId17"/>
    <p:sldId id="276" r:id="rId18"/>
    <p:sldId id="277"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48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0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19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51296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4049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907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1633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08876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91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508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056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5625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23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511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41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1/18/2023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0086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14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255808"/>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39CF-125E-4EAC-9C16-1E06C913F0F2}"/>
              </a:ext>
            </a:extLst>
          </p:cNvPr>
          <p:cNvSpPr>
            <a:spLocks noGrp="1"/>
          </p:cNvSpPr>
          <p:nvPr>
            <p:ph type="title"/>
          </p:nvPr>
        </p:nvSpPr>
        <p:spPr>
          <a:xfrm>
            <a:off x="677334" y="1"/>
            <a:ext cx="8596668" cy="6757638"/>
          </a:xfrm>
        </p:spPr>
        <p:txBody>
          <a:bodyPr>
            <a:normAutofit fontScale="90000"/>
          </a:bodyPr>
          <a:lstStyle/>
          <a:p>
            <a:pPr algn="ctr">
              <a:spcAft>
                <a:spcPts val="1000"/>
              </a:spcAft>
            </a:pPr>
            <a:br>
              <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Kamala Education Society’s</a:t>
            </a:r>
            <a:b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Pratibha College of Commerce &amp; Computer Studies, Chinchwad, Pune-19</a:t>
            </a:r>
            <a:b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B.B.A. (Computer Application)</a:t>
            </a:r>
            <a:b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a:t>
            </a:r>
            <a:b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800" b="1" dirty="0">
                <a:solidFill>
                  <a:schemeClr val="tx1"/>
                </a:solidFill>
                <a:latin typeface="Times New Roman" panose="02020603050405020304" pitchFamily="18" charset="0"/>
                <a:cs typeface="Times New Roman" panose="02020603050405020304" pitchFamily="18" charset="0"/>
              </a:rPr>
              <a:t>ROJECT PRESENTATION</a:t>
            </a:r>
            <a:br>
              <a:rPr lang="en-IN"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On</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“Movie Downloading Website”</a:t>
            </a:r>
            <a:br>
              <a:rPr lang="en-US" sz="1800" b="1" dirty="0">
                <a:solidFill>
                  <a:schemeClr val="tx1"/>
                </a:solidFill>
                <a:latin typeface="Times New Roman" panose="02020603050405020304" pitchFamily="18" charset="0"/>
                <a:cs typeface="Times New Roman" panose="02020603050405020304" pitchFamily="18" charset="0"/>
              </a:rPr>
            </a:b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T.Y.B.B.A. (C.A.) Semester V</a:t>
            </a:r>
            <a:br>
              <a:rPr lang="en-IN" sz="1800" b="1" dirty="0">
                <a:solidFill>
                  <a:schemeClr val="tx1"/>
                </a:solidFill>
                <a:latin typeface="Times New Roman" panose="02020603050405020304" pitchFamily="18" charset="0"/>
                <a:cs typeface="Times New Roman" panose="02020603050405020304" pitchFamily="18" charset="0"/>
              </a:rPr>
            </a:br>
            <a:br>
              <a:rPr lang="en-IN"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Under</a:t>
            </a:r>
            <a:br>
              <a:rPr lang="en-IN"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Savitribai Phule Pune University</a:t>
            </a:r>
            <a:br>
              <a:rPr lang="en-IN"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(2022-2023)</a:t>
            </a:r>
            <a:br>
              <a:rPr lang="en-IN"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						</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Developed by:-</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10455</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Ayaan J Shaikh</a:t>
            </a:r>
            <a:r>
              <a:rPr lang="en-IN" sz="18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10454</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:Aryan R Saroj</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1700" dirty="0"/>
          </a:p>
        </p:txBody>
      </p:sp>
      <p:pic>
        <p:nvPicPr>
          <p:cNvPr id="6" name="Picture 5">
            <a:extLst>
              <a:ext uri="{FF2B5EF4-FFF2-40B4-BE49-F238E27FC236}">
                <a16:creationId xmlns:a16="http://schemas.microsoft.com/office/drawing/2014/main" id="{D5B51003-BD27-419C-8FE4-D7D1379BD5AB}"/>
              </a:ext>
            </a:extLst>
          </p:cNvPr>
          <p:cNvPicPr/>
          <p:nvPr/>
        </p:nvPicPr>
        <p:blipFill>
          <a:blip r:embed="rId2"/>
          <a:stretch>
            <a:fillRect/>
          </a:stretch>
        </p:blipFill>
        <p:spPr>
          <a:xfrm>
            <a:off x="4407424" y="1267867"/>
            <a:ext cx="1136488" cy="1263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698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7086-AE24-4AC5-B69E-DA3380CF246E}"/>
              </a:ext>
            </a:extLst>
          </p:cNvPr>
          <p:cNvSpPr>
            <a:spLocks noGrp="1"/>
          </p:cNvSpPr>
          <p:nvPr>
            <p:ph type="title"/>
          </p:nvPr>
        </p:nvSpPr>
        <p:spPr>
          <a:xfrm>
            <a:off x="1039445" y="765907"/>
            <a:ext cx="8070433" cy="1148862"/>
          </a:xfrm>
        </p:spPr>
        <p:txBody>
          <a:bodyPr>
            <a:normAutofit fontScale="90000"/>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Downloading and Streaming page</a:t>
            </a:r>
            <a:br>
              <a:rPr lang="en-US" dirty="0"/>
            </a:br>
            <a:endParaRPr lang="en-IN" dirty="0"/>
          </a:p>
        </p:txBody>
      </p:sp>
      <p:pic>
        <p:nvPicPr>
          <p:cNvPr id="4098" name="Picture 2">
            <a:extLst>
              <a:ext uri="{FF2B5EF4-FFF2-40B4-BE49-F238E27FC236}">
                <a16:creationId xmlns:a16="http://schemas.microsoft.com/office/drawing/2014/main" id="{63DDCE05-FF5C-6CF0-72CF-89E7342D3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523" y="1914769"/>
            <a:ext cx="7790355" cy="392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21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0D79-3AA5-43CF-956C-F2E4B1BFACDC}"/>
              </a:ext>
            </a:extLst>
          </p:cNvPr>
          <p:cNvSpPr>
            <a:spLocks noGrp="1"/>
          </p:cNvSpPr>
          <p:nvPr>
            <p:ph type="title"/>
          </p:nvPr>
        </p:nvSpPr>
        <p:spPr>
          <a:xfrm>
            <a:off x="677334" y="609600"/>
            <a:ext cx="8596668" cy="929268"/>
          </a:xfrm>
        </p:spPr>
        <p:txBody>
          <a:bodyPr>
            <a:normAutofit fontScale="90000"/>
          </a:bodyPr>
          <a:lstStyle/>
          <a:p>
            <a:pPr algn="ctr"/>
            <a:r>
              <a:rPr lang="en-US" sz="4000" b="1" dirty="0">
                <a:solidFill>
                  <a:schemeClr val="accent2">
                    <a:lumMod val="75000"/>
                  </a:schemeClr>
                </a:solidFill>
                <a:latin typeface="Times New Roman" panose="02020603050405020304" pitchFamily="18" charset="0"/>
                <a:cs typeface="Times New Roman" panose="02020603050405020304" pitchFamily="18" charset="0"/>
              </a:rPr>
              <a:t>Contact us Page</a:t>
            </a:r>
            <a:br>
              <a:rPr lang="en-US" dirty="0"/>
            </a:br>
            <a:endParaRPr lang="en-IN" dirty="0"/>
          </a:p>
        </p:txBody>
      </p:sp>
      <p:pic>
        <p:nvPicPr>
          <p:cNvPr id="5122" name="Picture 2">
            <a:extLst>
              <a:ext uri="{FF2B5EF4-FFF2-40B4-BE49-F238E27FC236}">
                <a16:creationId xmlns:a16="http://schemas.microsoft.com/office/drawing/2014/main" id="{09911CD5-693A-DF79-701F-9CE08475F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148" y="1644405"/>
            <a:ext cx="7220789" cy="451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43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3B4-4843-4AF4-9E3D-EE9CDA17E8AC}"/>
              </a:ext>
            </a:extLst>
          </p:cNvPr>
          <p:cNvSpPr>
            <a:spLocks noGrp="1"/>
          </p:cNvSpPr>
          <p:nvPr>
            <p:ph type="title"/>
          </p:nvPr>
        </p:nvSpPr>
        <p:spPr/>
        <p:txBody>
          <a:bodyPr>
            <a:normAutofit/>
          </a:bodyPr>
          <a:lstStyle/>
          <a:p>
            <a:pPr algn="ctr"/>
            <a:r>
              <a:rPr lang="en-US" dirty="0"/>
              <a:t>Register Backend</a:t>
            </a:r>
            <a:br>
              <a:rPr lang="en-US" dirty="0"/>
            </a:br>
            <a:endParaRPr lang="en-IN" dirty="0"/>
          </a:p>
        </p:txBody>
      </p:sp>
      <p:pic>
        <p:nvPicPr>
          <p:cNvPr id="6147" name="Picture 3">
            <a:extLst>
              <a:ext uri="{FF2B5EF4-FFF2-40B4-BE49-F238E27FC236}">
                <a16:creationId xmlns:a16="http://schemas.microsoft.com/office/drawing/2014/main" id="{5CC67637-25E8-0B6B-2269-E2BC73C00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852" y="1423968"/>
            <a:ext cx="6491410" cy="484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05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91B4-8F70-4BD8-88EC-4BD5D2032788}"/>
              </a:ext>
            </a:extLst>
          </p:cNvPr>
          <p:cNvSpPr>
            <a:spLocks noGrp="1"/>
          </p:cNvSpPr>
          <p:nvPr>
            <p:ph type="title"/>
          </p:nvPr>
        </p:nvSpPr>
        <p:spPr/>
        <p:txBody>
          <a:bodyPr>
            <a:normAutofit/>
          </a:bodyPr>
          <a:lstStyle/>
          <a:p>
            <a:pPr algn="ctr"/>
            <a:r>
              <a:rPr lang="en-IN" b="1" dirty="0">
                <a:solidFill>
                  <a:schemeClr val="accent2">
                    <a:lumMod val="75000"/>
                  </a:schemeClr>
                </a:solidFill>
                <a:latin typeface="Times New Roman" panose="02020603050405020304" pitchFamily="18" charset="0"/>
                <a:cs typeface="Times New Roman" panose="02020603050405020304" pitchFamily="18" charset="0"/>
              </a:rPr>
              <a:t>Contact Backend</a:t>
            </a:r>
          </a:p>
        </p:txBody>
      </p:sp>
      <p:pic>
        <p:nvPicPr>
          <p:cNvPr id="7170" name="Picture 2">
            <a:extLst>
              <a:ext uri="{FF2B5EF4-FFF2-40B4-BE49-F238E27FC236}">
                <a16:creationId xmlns:a16="http://schemas.microsoft.com/office/drawing/2014/main" id="{1400A264-D8B4-F012-282D-F21D4EC4E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27" y="1500406"/>
            <a:ext cx="6753958" cy="443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85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AEDA-8050-4B12-AC75-290904A39182}"/>
              </a:ext>
            </a:extLst>
          </p:cNvPr>
          <p:cNvSpPr>
            <a:spLocks noGrp="1"/>
          </p:cNvSpPr>
          <p:nvPr>
            <p:ph type="title"/>
          </p:nvPr>
        </p:nvSpPr>
        <p:spPr>
          <a:xfrm>
            <a:off x="677334" y="609600"/>
            <a:ext cx="8596668" cy="1074234"/>
          </a:xfrm>
        </p:spPr>
        <p:txBody>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Data Flow Diagram </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195" name="Picture 3">
            <a:extLst>
              <a:ext uri="{FF2B5EF4-FFF2-40B4-BE49-F238E27FC236}">
                <a16:creationId xmlns:a16="http://schemas.microsoft.com/office/drawing/2014/main" id="{2C8D6713-7821-6188-9665-B2F7A2FE1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519" y="2497366"/>
            <a:ext cx="7280424" cy="196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4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99AB-8D2E-44AD-9F36-8D9979101A08}"/>
              </a:ext>
            </a:extLst>
          </p:cNvPr>
          <p:cNvSpPr>
            <a:spLocks noGrp="1"/>
          </p:cNvSpPr>
          <p:nvPr>
            <p:ph type="title"/>
          </p:nvPr>
        </p:nvSpPr>
        <p:spPr>
          <a:xfrm>
            <a:off x="939467" y="691661"/>
            <a:ext cx="6000596" cy="929268"/>
          </a:xfrm>
        </p:spPr>
        <p:txBody>
          <a:bodyPr>
            <a:norm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First Level DFD</a:t>
            </a:r>
          </a:p>
        </p:txBody>
      </p:sp>
      <p:pic>
        <p:nvPicPr>
          <p:cNvPr id="9218" name="Picture 2">
            <a:extLst>
              <a:ext uri="{FF2B5EF4-FFF2-40B4-BE49-F238E27FC236}">
                <a16:creationId xmlns:a16="http://schemas.microsoft.com/office/drawing/2014/main" id="{D605A27E-8F09-4EAD-BF41-CA633336F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479" y="1771497"/>
            <a:ext cx="6777045" cy="439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36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D25-D18C-B7B5-230B-749C79F97FFD}"/>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Second level DFD </a:t>
            </a:r>
          </a:p>
        </p:txBody>
      </p:sp>
      <p:pic>
        <p:nvPicPr>
          <p:cNvPr id="10242" name="Picture 2">
            <a:extLst>
              <a:ext uri="{FF2B5EF4-FFF2-40B4-BE49-F238E27FC236}">
                <a16:creationId xmlns:a16="http://schemas.microsoft.com/office/drawing/2014/main" id="{C08D4453-2838-FE35-4D5E-E208CE11B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581" y="1602986"/>
            <a:ext cx="6652357" cy="462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60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E213-39D4-B485-88CA-45157B42708F}"/>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7CE79C20-597E-EF6F-E5B3-F4092E87AD16}"/>
              </a:ext>
            </a:extLst>
          </p:cNvPr>
          <p:cNvPicPr>
            <a:picLocks noChangeAspect="1"/>
          </p:cNvPicPr>
          <p:nvPr/>
        </p:nvPicPr>
        <p:blipFill rotWithShape="1">
          <a:blip r:embed="rId2"/>
          <a:srcRect l="27845" t="18988" r="27060" b="17537"/>
          <a:stretch/>
        </p:blipFill>
        <p:spPr>
          <a:xfrm>
            <a:off x="1880774" y="1469292"/>
            <a:ext cx="6235798" cy="4384431"/>
          </a:xfrm>
          <a:prstGeom prst="rect">
            <a:avLst/>
          </a:prstGeom>
        </p:spPr>
      </p:pic>
    </p:spTree>
    <p:extLst>
      <p:ext uri="{BB962C8B-B14F-4D97-AF65-F5344CB8AC3E}">
        <p14:creationId xmlns:p14="http://schemas.microsoft.com/office/powerpoint/2010/main" val="52351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2BD8-E6BC-B5A8-36A4-E5A8B4A77CD3}"/>
              </a:ext>
            </a:extLst>
          </p:cNvPr>
          <p:cNvSpPr>
            <a:spLocks noGrp="1"/>
          </p:cNvSpPr>
          <p:nvPr>
            <p:ph type="title"/>
          </p:nvPr>
        </p:nvSpPr>
        <p:spPr>
          <a:xfrm>
            <a:off x="560104" y="296984"/>
            <a:ext cx="8596668" cy="1320800"/>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ER Diagram</a:t>
            </a:r>
          </a:p>
        </p:txBody>
      </p:sp>
      <p:pic>
        <p:nvPicPr>
          <p:cNvPr id="11266" name="Picture 2">
            <a:extLst>
              <a:ext uri="{FF2B5EF4-FFF2-40B4-BE49-F238E27FC236}">
                <a16:creationId xmlns:a16="http://schemas.microsoft.com/office/drawing/2014/main" id="{F95970D4-9A90-698D-9BB4-BB781FD45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70" y="1270000"/>
            <a:ext cx="7052529" cy="520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28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9D8E-28AC-471D-B7E8-4F5AF6A3E419}"/>
              </a:ext>
            </a:extLst>
          </p:cNvPr>
          <p:cNvSpPr>
            <a:spLocks noGrp="1"/>
          </p:cNvSpPr>
          <p:nvPr>
            <p:ph type="title"/>
          </p:nvPr>
        </p:nvSpPr>
        <p:spPr>
          <a:xfrm>
            <a:off x="677335" y="756476"/>
            <a:ext cx="8596668" cy="1094626"/>
          </a:xfrm>
        </p:spPr>
        <p:txBody>
          <a:bodyPr>
            <a:normAutofit fontScale="90000"/>
          </a:bodyPr>
          <a:lstStyle/>
          <a:p>
            <a:pPr algn="ctr">
              <a:lnSpc>
                <a:spcPct val="115000"/>
              </a:lnSpc>
              <a:spcAft>
                <a:spcPts val="1000"/>
              </a:spcAft>
            </a:pPr>
            <a:r>
              <a:rPr lang="en-US"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D2D5AC2B-9BA7-4A10-90D0-C4ED3C9B7E90}"/>
              </a:ext>
            </a:extLst>
          </p:cNvPr>
          <p:cNvSpPr>
            <a:spLocks noGrp="1"/>
          </p:cNvSpPr>
          <p:nvPr>
            <p:ph type="body" idx="1"/>
          </p:nvPr>
        </p:nvSpPr>
        <p:spPr>
          <a:xfrm>
            <a:off x="677335" y="1628078"/>
            <a:ext cx="8596668" cy="5229922"/>
          </a:xfrm>
        </p:spPr>
        <p:txBody>
          <a:bodyPr>
            <a:normAutofit fontScale="85000" lnSpcReduction="10000"/>
          </a:bodyPr>
          <a:lstStyle/>
          <a:p>
            <a:pPr algn="just">
              <a:lnSpc>
                <a:spcPct val="150000"/>
              </a:lnSpc>
              <a:spcAft>
                <a:spcPts val="10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“MOVIE DOWNLOAD WEBSITE” is successfully designed and developed to fulfilling the necessary requirements, as identified in the requirements analysis phase, such as the system is very much friendly, form level validation and field level validation are performing very efficiently. The new computerized system was found to be much fast and reliable and user friendly then the existing system, the system has been designed and developed step and tested successfully. It eliminates the human error that are likely to creep in the kind of working in which a bulk quantity of data and calculation as to be processed . The system result s in  quick retrieval of information that is very vital for the progress any organization. Cost is minimized in case of stationary. Burden of manual work is reduced as whenever transaction takes place, there is no need to record it in many places manually.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60000"/>
              </a:lnSpc>
            </a:pPr>
            <a:endParaRPr lang="en-IN" dirty="0"/>
          </a:p>
        </p:txBody>
      </p:sp>
    </p:spTree>
    <p:extLst>
      <p:ext uri="{BB962C8B-B14F-4D97-AF65-F5344CB8AC3E}">
        <p14:creationId xmlns:p14="http://schemas.microsoft.com/office/powerpoint/2010/main" val="401227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8354-4010-455B-9390-2C5A56ED5FA3}"/>
              </a:ext>
            </a:extLst>
          </p:cNvPr>
          <p:cNvSpPr>
            <a:spLocks noGrp="1"/>
          </p:cNvSpPr>
          <p:nvPr>
            <p:ph type="title"/>
          </p:nvPr>
        </p:nvSpPr>
        <p:spPr/>
        <p:txBody>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Abstract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1F11EAFE-BD24-4FAF-A56C-20A50ACEDA80}"/>
              </a:ext>
            </a:extLst>
          </p:cNvPr>
          <p:cNvSpPr>
            <a:spLocks noGrp="1"/>
          </p:cNvSpPr>
          <p:nvPr>
            <p:ph idx="1"/>
          </p:nvPr>
        </p:nvSpPr>
        <p:spPr>
          <a:xfrm>
            <a:off x="677334" y="1602154"/>
            <a:ext cx="7513189" cy="4439209"/>
          </a:xfrm>
        </p:spPr>
        <p:txBody>
          <a:bodyPr>
            <a:normAutofit fontScale="62500" lnSpcReduction="20000"/>
          </a:bodyPr>
          <a:lstStyle/>
          <a:p>
            <a:pPr marL="0" indent="0">
              <a:lnSpc>
                <a:spcPct val="150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Objective: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main aim of this Just Chill website is online downloading for various movies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50000"/>
              </a:lnSpc>
              <a:buNone/>
            </a:pPr>
            <a:r>
              <a:rPr lang="en-US" sz="1800" b="1" u="sng"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Problem Definition:</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Here details about Now downloading movies and no of movies available in a particular website for particular movie, Movie Details. </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50000"/>
              </a:lnSpc>
              <a:spcAft>
                <a:spcPts val="1000"/>
              </a:spcAft>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Existing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 are some limitations.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scripting language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very code  complexity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is server controls in asp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33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275-F597-498B-BD40-0BC124FE860A}"/>
              </a:ext>
            </a:extLst>
          </p:cNvPr>
          <p:cNvSpPr>
            <a:spLocks noGrp="1"/>
          </p:cNvSpPr>
          <p:nvPr>
            <p:ph type="title"/>
          </p:nvPr>
        </p:nvSpPr>
        <p:spPr>
          <a:xfrm>
            <a:off x="677334" y="2393794"/>
            <a:ext cx="8951220" cy="2459559"/>
          </a:xfrm>
        </p:spPr>
        <p:txBody>
          <a:bodyPr>
            <a:normAutofit/>
          </a:bodyPr>
          <a:lstStyle/>
          <a:p>
            <a:pPr algn="ctr"/>
            <a:r>
              <a:rPr lang="en-US" sz="6000" b="1" dirty="0">
                <a:solidFill>
                  <a:schemeClr val="accent2">
                    <a:lumMod val="75000"/>
                  </a:schemeClr>
                </a:solidFill>
              </a:rPr>
              <a:t>Thank you..!</a:t>
            </a:r>
            <a:endParaRPr lang="en-IN" sz="6000" b="1" dirty="0">
              <a:solidFill>
                <a:schemeClr val="accent2">
                  <a:lumMod val="75000"/>
                </a:schemeClr>
              </a:solidFill>
            </a:endParaRPr>
          </a:p>
        </p:txBody>
      </p:sp>
    </p:spTree>
    <p:extLst>
      <p:ext uri="{BB962C8B-B14F-4D97-AF65-F5344CB8AC3E}">
        <p14:creationId xmlns:p14="http://schemas.microsoft.com/office/powerpoint/2010/main" val="404008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2B4A-D60D-4689-91ED-68A969495976}"/>
              </a:ext>
            </a:extLst>
          </p:cNvPr>
          <p:cNvSpPr>
            <a:spLocks noGrp="1"/>
          </p:cNvSpPr>
          <p:nvPr>
            <p:ph type="title"/>
          </p:nvPr>
        </p:nvSpPr>
        <p:spPr/>
        <p:txBody>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D15248B5-91E0-490B-B1F5-B2A683F636F7}"/>
              </a:ext>
            </a:extLst>
          </p:cNvPr>
          <p:cNvSpPr>
            <a:spLocks noGrp="1"/>
          </p:cNvSpPr>
          <p:nvPr>
            <p:ph idx="1"/>
          </p:nvPr>
        </p:nvSpPr>
        <p:spPr>
          <a:xfrm>
            <a:off x="677334" y="1566619"/>
            <a:ext cx="8596668" cy="4087811"/>
          </a:xfrm>
        </p:spPr>
        <p:txBody>
          <a:bodyPr>
            <a:normAutofit fontScale="92500" lnSpcReduction="10000"/>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purpose of this document is to present an overall description and listing of the functionality of The Testing Assistant for Regression Testing. It will explain the scope of the project as well as describe the system environment. This document will also include an easily traceable means by which the user can trace each functionality’s brief description to its full description. Also included is a user interface specification whereby the user can demonstrate interface standards to be used in designing the system. Furthermore, considerations regarding non-functional requirements and system evolution are addressed.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spc="-5"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scope of project “Movie World” is to enable the User to select movies and then download the desired movies available at website. Motive of this is to download latest movies and web series for entertainment purpose.</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396284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AB74-F18F-4065-A166-7A76D20C08DA}"/>
              </a:ext>
            </a:extLst>
          </p:cNvPr>
          <p:cNvSpPr>
            <a:spLocks noGrp="1"/>
          </p:cNvSpPr>
          <p:nvPr>
            <p:ph type="title"/>
          </p:nvPr>
        </p:nvSpPr>
        <p:spPr/>
        <p:txBody>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Objectives of The Project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F6C2AB34-87FD-4430-AC41-C5AB34F7B67F}"/>
              </a:ext>
            </a:extLst>
          </p:cNvPr>
          <p:cNvSpPr>
            <a:spLocks noGrp="1"/>
          </p:cNvSpPr>
          <p:nvPr>
            <p:ph idx="1"/>
          </p:nvPr>
        </p:nvSpPr>
        <p:spPr/>
        <p:txBody>
          <a:bodyPr>
            <a:normAutofit/>
          </a:bodyPr>
          <a:lstStyle/>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the project is to design and develop a user friendly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develop an accurate and flexible system, it will eliminate data redundancy.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Computerization can be helpful as means of saving time &amp; money.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provide better graphical user interface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Less chances of information leakage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Provides security to data by using login &amp; password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1541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76B6-530F-459E-AE7F-4B25C884BB29}"/>
              </a:ext>
            </a:extLst>
          </p:cNvPr>
          <p:cNvSpPr>
            <a:spLocks noGrp="1"/>
          </p:cNvSpPr>
          <p:nvPr>
            <p:ph type="title"/>
          </p:nvPr>
        </p:nvSpPr>
        <p:spPr/>
        <p:txBody>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Scope</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b="1" dirty="0">
                <a:solidFill>
                  <a:schemeClr val="accent2">
                    <a:lumMod val="75000"/>
                  </a:schemeClr>
                </a:solidFill>
                <a:latin typeface="Times New Roman" panose="02020603050405020304" pitchFamily="18" charset="0"/>
                <a:cs typeface="Times New Roman" panose="02020603050405020304" pitchFamily="18" charset="0"/>
              </a:rPr>
              <a:t>o</a:t>
            </a:r>
            <a:r>
              <a:rPr lang="en-US" sz="3600" b="1" dirty="0">
                <a:solidFill>
                  <a:schemeClr val="accent2">
                    <a:lumMod val="75000"/>
                  </a:schemeClr>
                </a:solidFill>
                <a:latin typeface="Times New Roman" panose="02020603050405020304" pitchFamily="18" charset="0"/>
                <a:cs typeface="Times New Roman" panose="02020603050405020304" pitchFamily="18" charset="0"/>
              </a:rPr>
              <a:t>f The Project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C8B9DD2D-5B80-4540-BD0A-9AB868007DC3}"/>
              </a:ext>
            </a:extLst>
          </p:cNvPr>
          <p:cNvSpPr>
            <a:spLocks noGrp="1"/>
          </p:cNvSpPr>
          <p:nvPr>
            <p:ph idx="1"/>
          </p:nvPr>
        </p:nvSpPr>
        <p:spPr>
          <a:xfrm>
            <a:off x="742460" y="1852247"/>
            <a:ext cx="8667263" cy="3641968"/>
          </a:xfrm>
        </p:spPr>
        <p:txBody>
          <a:bodyPr/>
          <a:lstStyle/>
          <a:p>
            <a:pPr algn="just">
              <a:lnSpc>
                <a:spcPct val="150000"/>
              </a:lnSpc>
            </a:pPr>
            <a:r>
              <a:rPr lang="en-US" sz="1800" spc="-5"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scope of project “Movie World” is to enable the User to select movies and then download the desired movies available at website. </a:t>
            </a:r>
          </a:p>
          <a:p>
            <a:pPr algn="just">
              <a:lnSpc>
                <a:spcPct val="150000"/>
              </a:lnSpc>
            </a:pPr>
            <a:r>
              <a:rPr lang="en-US" spc="-5"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Check availability of movies.</a:t>
            </a:r>
            <a:endParaRPr lang="en-US" sz="1800" spc="-5"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800" spc="-5"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Motive of this is to download latest movies and web series for entertainment purpose.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622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B70-7BC5-4F2F-86B4-62D6DA8AD123}"/>
              </a:ext>
            </a:extLst>
          </p:cNvPr>
          <p:cNvSpPr>
            <a:spLocks noGrp="1"/>
          </p:cNvSpPr>
          <p:nvPr>
            <p:ph type="title"/>
          </p:nvPr>
        </p:nvSpPr>
        <p:spPr/>
        <p:txBody>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Web Page Details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1BB8C71E-A0A9-44CE-A302-1CB24164F363}"/>
              </a:ext>
            </a:extLst>
          </p:cNvPr>
          <p:cNvSpPr>
            <a:spLocks noGrp="1"/>
          </p:cNvSpPr>
          <p:nvPr>
            <p:ph idx="1"/>
          </p:nvPr>
        </p:nvSpPr>
        <p:spPr/>
        <p:txBody>
          <a:bodyPr/>
          <a:lstStyle/>
          <a:p>
            <a:pPr>
              <a:buFont typeface="Wingdings" panose="05000000000000000000" pitchFamily="2" charset="2"/>
              <a:buChar char="q"/>
            </a:pPr>
            <a:r>
              <a:rPr lang="en-US" dirty="0"/>
              <a:t>REGISTRATION Page</a:t>
            </a:r>
          </a:p>
          <a:p>
            <a:pPr>
              <a:buFont typeface="Wingdings" panose="05000000000000000000" pitchFamily="2" charset="2"/>
              <a:buChar char="q"/>
            </a:pPr>
            <a:r>
              <a:rPr lang="en-US" dirty="0"/>
              <a:t>LOGIN Page</a:t>
            </a:r>
          </a:p>
          <a:p>
            <a:pPr>
              <a:buFont typeface="Wingdings" panose="05000000000000000000" pitchFamily="2" charset="2"/>
              <a:buChar char="q"/>
            </a:pPr>
            <a:r>
              <a:rPr lang="en-US" dirty="0"/>
              <a:t>Home Page</a:t>
            </a:r>
          </a:p>
          <a:p>
            <a:pPr>
              <a:buFont typeface="Wingdings" panose="05000000000000000000" pitchFamily="2" charset="2"/>
              <a:buChar char="q"/>
            </a:pPr>
            <a:r>
              <a:rPr lang="en-US" dirty="0"/>
              <a:t>Downloading and Streaming Page</a:t>
            </a:r>
          </a:p>
          <a:p>
            <a:pPr>
              <a:buFont typeface="Wingdings" panose="05000000000000000000" pitchFamily="2" charset="2"/>
              <a:buChar char="q"/>
            </a:pPr>
            <a:r>
              <a:rPr lang="en-US" dirty="0"/>
              <a:t>Contact us Page</a:t>
            </a:r>
          </a:p>
          <a:p>
            <a:pPr>
              <a:buFont typeface="Wingdings" panose="05000000000000000000" pitchFamily="2" charset="2"/>
              <a:buChar char="q"/>
            </a:pPr>
            <a:r>
              <a:rPr lang="en-US" dirty="0"/>
              <a:t>Register Backend</a:t>
            </a:r>
          </a:p>
          <a:p>
            <a:pPr>
              <a:buFont typeface="Wingdings" panose="05000000000000000000" pitchFamily="2" charset="2"/>
              <a:buChar char="q"/>
            </a:pPr>
            <a:r>
              <a:rPr lang="en-US" dirty="0"/>
              <a:t>Contact Backend</a:t>
            </a:r>
          </a:p>
          <a:p>
            <a:endParaRPr lang="en-IN" dirty="0"/>
          </a:p>
        </p:txBody>
      </p:sp>
    </p:spTree>
    <p:extLst>
      <p:ext uri="{BB962C8B-B14F-4D97-AF65-F5344CB8AC3E}">
        <p14:creationId xmlns:p14="http://schemas.microsoft.com/office/powerpoint/2010/main" val="381655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8C3F-C03F-4C0F-BE91-094B311CDFB4}"/>
              </a:ext>
            </a:extLst>
          </p:cNvPr>
          <p:cNvSpPr>
            <a:spLocks noGrp="1"/>
          </p:cNvSpPr>
          <p:nvPr>
            <p:ph type="title"/>
          </p:nvPr>
        </p:nvSpPr>
        <p:spPr>
          <a:xfrm>
            <a:off x="677334" y="609599"/>
            <a:ext cx="8596668" cy="1040781"/>
          </a:xfrm>
        </p:spPr>
        <p:txBody>
          <a:bodyPr>
            <a:normAutofit/>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Login</a:t>
            </a:r>
            <a:r>
              <a:rPr lang="en-US" b="1" dirty="0">
                <a:latin typeface="Times New Roman" panose="02020603050405020304" pitchFamily="18" charset="0"/>
                <a:cs typeface="Times New Roman" panose="02020603050405020304" pitchFamily="18" charset="0"/>
              </a:rPr>
              <a:t> </a:t>
            </a:r>
            <a:r>
              <a:rPr lang="en-US" b="1" dirty="0">
                <a:solidFill>
                  <a:schemeClr val="accent2">
                    <a:lumMod val="75000"/>
                  </a:schemeClr>
                </a:solidFill>
                <a:latin typeface="Times New Roman" panose="02020603050405020304" pitchFamily="18" charset="0"/>
                <a:cs typeface="Times New Roman" panose="02020603050405020304" pitchFamily="18" charset="0"/>
              </a:rPr>
              <a:t>Page</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A378E8B-065A-ADFB-B73C-6BD9BE43B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18" y="1650379"/>
            <a:ext cx="7765272" cy="387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67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B865-3AFC-4D70-86E9-899FBC3162DA}"/>
              </a:ext>
            </a:extLst>
          </p:cNvPr>
          <p:cNvSpPr>
            <a:spLocks noGrp="1"/>
          </p:cNvSpPr>
          <p:nvPr>
            <p:ph type="title"/>
          </p:nvPr>
        </p:nvSpPr>
        <p:spPr>
          <a:xfrm>
            <a:off x="677334" y="609600"/>
            <a:ext cx="8596668" cy="951571"/>
          </a:xfrm>
        </p:spPr>
        <p:txBody>
          <a:bodyPr>
            <a:normAutofit/>
          </a:bodyPr>
          <a:lstStyle/>
          <a:p>
            <a:pPr algn="ctr"/>
            <a:r>
              <a:rPr lang="en-IN" b="1" dirty="0">
                <a:solidFill>
                  <a:schemeClr val="accent2">
                    <a:lumMod val="75000"/>
                  </a:schemeClr>
                </a:solidFill>
                <a:latin typeface="Times New Roman" panose="02020603050405020304" pitchFamily="18" charset="0"/>
                <a:cs typeface="Times New Roman" panose="02020603050405020304" pitchFamily="18" charset="0"/>
              </a:rPr>
              <a:t>Registration Page</a:t>
            </a:r>
          </a:p>
        </p:txBody>
      </p:sp>
      <p:pic>
        <p:nvPicPr>
          <p:cNvPr id="2050" name="Picture 2">
            <a:extLst>
              <a:ext uri="{FF2B5EF4-FFF2-40B4-BE49-F238E27FC236}">
                <a16:creationId xmlns:a16="http://schemas.microsoft.com/office/drawing/2014/main" id="{88EBF75D-FF2A-016A-8AB3-FA1C11F71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267" y="1747594"/>
            <a:ext cx="7416626" cy="386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42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89F3-2A3B-4015-89DA-BAC08AB66AFB}"/>
              </a:ext>
            </a:extLst>
          </p:cNvPr>
          <p:cNvSpPr>
            <a:spLocks noGrp="1"/>
          </p:cNvSpPr>
          <p:nvPr>
            <p:ph type="title"/>
          </p:nvPr>
        </p:nvSpPr>
        <p:spPr/>
        <p:txBody>
          <a:bodyPr>
            <a:normAutofit/>
          </a:bodyPr>
          <a:lstStyle/>
          <a:p>
            <a:pPr algn="ctr"/>
            <a:r>
              <a:rPr lang="en-US" sz="4000" b="1" dirty="0">
                <a:solidFill>
                  <a:schemeClr val="accent2">
                    <a:lumMod val="75000"/>
                  </a:schemeClr>
                </a:solidFill>
                <a:latin typeface="Times New Roman" panose="02020603050405020304" pitchFamily="18" charset="0"/>
                <a:cs typeface="Times New Roman" panose="02020603050405020304" pitchFamily="18" charset="0"/>
              </a:rPr>
              <a:t>Home Page</a:t>
            </a:r>
            <a:br>
              <a:rPr lang="en-US" sz="4000" b="1" dirty="0">
                <a:solidFill>
                  <a:schemeClr val="accent2">
                    <a:lumMod val="75000"/>
                  </a:schemeClr>
                </a:solidFill>
                <a:latin typeface="Times New Roman" panose="02020603050405020304" pitchFamily="18" charset="0"/>
                <a:cs typeface="Times New Roman" panose="02020603050405020304" pitchFamily="18" charset="0"/>
              </a:rPr>
            </a:br>
            <a:endParaRPr lang="en-IN" sz="4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30772E6-6DDD-9D75-2541-27A0FE9CB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36" y="1589697"/>
            <a:ext cx="7560767" cy="41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152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281</TotalTime>
  <Words>680</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Symbol</vt:lpstr>
      <vt:lpstr>Times New Roman</vt:lpstr>
      <vt:lpstr>Wingdings</vt:lpstr>
      <vt:lpstr>Wingdings 3</vt:lpstr>
      <vt:lpstr>Ion</vt:lpstr>
      <vt:lpstr> Kamala Education Society’s Pratibha College of Commerce &amp; Computer Studies, Chinchwad, Pune-19 Department of B.B.A. (Computer Application)          A PROJECT PRESENTATION On “Movie Downloading Website”  T.Y.B.B.A. (C.A.) Semester V  Under Savitribai Phule Pune University (2022-2023)             Developed by:-            10455: Ayaan J Shaikh             10454:Aryan R Saroj </vt:lpstr>
      <vt:lpstr>Abstract</vt:lpstr>
      <vt:lpstr>Introduction</vt:lpstr>
      <vt:lpstr>Objectives of The Project</vt:lpstr>
      <vt:lpstr>Scope of The Project</vt:lpstr>
      <vt:lpstr>Web Page Details</vt:lpstr>
      <vt:lpstr> Login Page</vt:lpstr>
      <vt:lpstr>Registration Page</vt:lpstr>
      <vt:lpstr>Home Page </vt:lpstr>
      <vt:lpstr>Downloading and Streaming page </vt:lpstr>
      <vt:lpstr>Contact us Page </vt:lpstr>
      <vt:lpstr>Register Backend </vt:lpstr>
      <vt:lpstr>Contact Backend</vt:lpstr>
      <vt:lpstr>Data Flow Diagram </vt:lpstr>
      <vt:lpstr>First Level DFD</vt:lpstr>
      <vt:lpstr>Second level DFD </vt:lpstr>
      <vt:lpstr>Use Case Diagram</vt:lpstr>
      <vt:lpstr>ER Diagram</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Kamala Education Society’s Pratibha College of Commerce &amp; Computer Studies, Chinchwad, Pune-19 Department of B.B.A. (Computer Application)</dc:title>
  <dc:creator>sardar pathan</dc:creator>
  <cp:lastModifiedBy>Ayaan Shaikh</cp:lastModifiedBy>
  <cp:revision>39</cp:revision>
  <dcterms:created xsi:type="dcterms:W3CDTF">2022-12-13T17:21:37Z</dcterms:created>
  <dcterms:modified xsi:type="dcterms:W3CDTF">2023-01-18T15:52:03Z</dcterms:modified>
</cp:coreProperties>
</file>