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93" r:id="rId4"/>
    <p:sldMasterId id="2147483794" r:id="rId5"/>
    <p:sldMasterId id="2147483795" r:id="rId6"/>
    <p:sldMasterId id="2147483796" r:id="rId7"/>
    <p:sldMasterId id="2147483797" r:id="rId8"/>
    <p:sldMasterId id="2147483798" r:id="rId9"/>
    <p:sldMasterId id="2147483799"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Lst>
  <p:sldSz cy="5143500" cx="9144000"/>
  <p:notesSz cx="6858000" cy="9144000"/>
  <p:embeddedFontLst>
    <p:embeddedFont>
      <p:font typeface="Hanken Grotesk Medium"/>
      <p:regular r:id="rId33"/>
      <p:bold r:id="rId34"/>
      <p:italic r:id="rId35"/>
      <p:boldItalic r:id="rId36"/>
    </p:embeddedFont>
    <p:embeddedFont>
      <p:font typeface="Hanken Grotesk"/>
      <p:regular r:id="rId37"/>
      <p:bold r:id="rId38"/>
      <p:italic r:id="rId39"/>
      <p:boldItalic r:id="rId40"/>
    </p:embeddedFont>
    <p:embeddedFont>
      <p:font typeface="Hanken Grotesk SemiBold"/>
      <p:regular r:id="rId41"/>
      <p:bold r:id="rId42"/>
      <p:italic r:id="rId43"/>
      <p:boldItalic r:id="rId44"/>
    </p:embeddedFont>
    <p:embeddedFont>
      <p:font typeface="Inter"/>
      <p:regular r:id="rId45"/>
      <p:bold r:id="rId46"/>
      <p:italic r:id="rId47"/>
      <p:boldItalic r:id="rId48"/>
    </p:embeddedFont>
    <p:embeddedFont>
      <p:font typeface="Libre Franklin Medium"/>
      <p:regular r:id="rId49"/>
      <p:bold r:id="rId50"/>
      <p:italic r:id="rId51"/>
      <p:boldItalic r:id="rId52"/>
    </p:embeddedFont>
    <p:embeddedFont>
      <p:font typeface="Inter Black"/>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ankenGrotesk-boldItalic.fntdata"/><Relationship Id="rId42" Type="http://schemas.openxmlformats.org/officeDocument/2006/relationships/font" Target="fonts/HankenGroteskSemiBold-bold.fntdata"/><Relationship Id="rId41" Type="http://schemas.openxmlformats.org/officeDocument/2006/relationships/font" Target="fonts/HankenGroteskSemiBold-regular.fntdata"/><Relationship Id="rId44" Type="http://schemas.openxmlformats.org/officeDocument/2006/relationships/font" Target="fonts/HankenGroteskSemiBold-boldItalic.fntdata"/><Relationship Id="rId43" Type="http://schemas.openxmlformats.org/officeDocument/2006/relationships/font" Target="fonts/HankenGroteskSemiBold-italic.fntdata"/><Relationship Id="rId46" Type="http://schemas.openxmlformats.org/officeDocument/2006/relationships/font" Target="fonts/Inter-bold.fntdata"/><Relationship Id="rId45" Type="http://schemas.openxmlformats.org/officeDocument/2006/relationships/font" Target="fonts/Inter-regular.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Inter-boldItalic.fntdata"/><Relationship Id="rId47" Type="http://schemas.openxmlformats.org/officeDocument/2006/relationships/font" Target="fonts/Inter-italic.fntdata"/><Relationship Id="rId49" Type="http://schemas.openxmlformats.org/officeDocument/2006/relationships/font" Target="fonts/LibreFranklinMedium-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font" Target="fonts/HankenGroteskMedium-regular.fntdata"/><Relationship Id="rId32" Type="http://schemas.openxmlformats.org/officeDocument/2006/relationships/slide" Target="slides/slide21.xml"/><Relationship Id="rId35" Type="http://schemas.openxmlformats.org/officeDocument/2006/relationships/font" Target="fonts/HankenGroteskMedium-italic.fntdata"/><Relationship Id="rId34" Type="http://schemas.openxmlformats.org/officeDocument/2006/relationships/font" Target="fonts/HankenGroteskMedium-bold.fntdata"/><Relationship Id="rId37" Type="http://schemas.openxmlformats.org/officeDocument/2006/relationships/font" Target="fonts/HankenGrotesk-regular.fntdata"/><Relationship Id="rId36" Type="http://schemas.openxmlformats.org/officeDocument/2006/relationships/font" Target="fonts/HankenGroteskMedium-boldItalic.fntdata"/><Relationship Id="rId39" Type="http://schemas.openxmlformats.org/officeDocument/2006/relationships/font" Target="fonts/HankenGrotesk-italic.fntdata"/><Relationship Id="rId38" Type="http://schemas.openxmlformats.org/officeDocument/2006/relationships/font" Target="fonts/HankenGrotesk-bold.fntdata"/><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font" Target="fonts/LibreFranklinMedium-italic.fntdata"/><Relationship Id="rId50" Type="http://schemas.openxmlformats.org/officeDocument/2006/relationships/font" Target="fonts/LibreFranklinMedium-bold.fntdata"/><Relationship Id="rId53" Type="http://schemas.openxmlformats.org/officeDocument/2006/relationships/font" Target="fonts/InterBlack-bold.fntdata"/><Relationship Id="rId52" Type="http://schemas.openxmlformats.org/officeDocument/2006/relationships/font" Target="fonts/LibreFranklinMedium-boldItalic.fntdata"/><Relationship Id="rId11" Type="http://schemas.openxmlformats.org/officeDocument/2006/relationships/notesMaster" Target="notesMasters/notesMaster1.xml"/><Relationship Id="rId10" Type="http://schemas.openxmlformats.org/officeDocument/2006/relationships/slideMaster" Target="slideMasters/slideMaster7.xml"/><Relationship Id="rId54" Type="http://schemas.openxmlformats.org/officeDocument/2006/relationships/font" Target="fonts/InterBlack-boldItalic.fntdata"/><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SLIDES_API179455215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SLIDES_API179455215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SLIDES_API1794552152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SLIDES_API1794552152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SLIDES_API1794552152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SLIDES_API1794552152_16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SLIDES_API1794552152_1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SLIDES_API1794552152_1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SLIDES_API1794552152_1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SLIDES_API1794552152_1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SLIDES_API1794552152_2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SLIDES_API1794552152_2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319501f98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319501f98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SLIDES_API1794552152_2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SLIDES_API1794552152_2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319501f98b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319501f98b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19501f98b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319501f98b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319501f98b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319501f98b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SLIDES_API179455215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SLIDES_API179455215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SLIDES_API1794552152_2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SLIDES_API1794552152_24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SLIDES_API1794552152_2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SLIDES_API1794552152_26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SLIDES_API1794552152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SLIDES_API1794552152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SLIDES_API1794552152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SLIDES_API1794552152_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SLIDES_API1794552152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SLIDES_API1794552152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SLIDES_API1794552152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SLIDES_API1794552152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SLIDES_API1794552152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SLIDES_API1794552152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SLIDES_API1794552152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SLIDES_API1794552152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SLIDES_API1794552152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SLIDES_API1794552152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565" name="Shape 565"/>
        <p:cNvGrpSpPr/>
        <p:nvPr/>
      </p:nvGrpSpPr>
      <p:grpSpPr>
        <a:xfrm>
          <a:off x="0" y="0"/>
          <a:ext cx="0" cy="0"/>
          <a:chOff x="0" y="0"/>
          <a:chExt cx="0" cy="0"/>
        </a:xfrm>
      </p:grpSpPr>
      <p:sp>
        <p:nvSpPr>
          <p:cNvPr id="566" name="Google Shape;566;p105"/>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67" name="Google Shape;567;p105"/>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68" name="Google Shape;568;p105"/>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69" name="Google Shape;569;p105"/>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70" name="Google Shape;570;p105"/>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71" name="Google Shape;571;p105"/>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72" name="Google Shape;572;p10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573" name="Shape 573"/>
        <p:cNvGrpSpPr/>
        <p:nvPr/>
      </p:nvGrpSpPr>
      <p:grpSpPr>
        <a:xfrm>
          <a:off x="0" y="0"/>
          <a:ext cx="0" cy="0"/>
          <a:chOff x="0" y="0"/>
          <a:chExt cx="0" cy="0"/>
        </a:xfrm>
      </p:grpSpPr>
      <p:sp>
        <p:nvSpPr>
          <p:cNvPr id="574" name="Google Shape;574;p106"/>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75" name="Google Shape;575;p106"/>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76" name="Google Shape;576;p10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77" name="Google Shape;577;p106"/>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78" name="Google Shape;578;p106"/>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79" name="Google Shape;579;p106"/>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80" name="Google Shape;580;p106"/>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581" name="Shape 581"/>
        <p:cNvGrpSpPr/>
        <p:nvPr/>
      </p:nvGrpSpPr>
      <p:grpSpPr>
        <a:xfrm>
          <a:off x="0" y="0"/>
          <a:ext cx="0" cy="0"/>
          <a:chOff x="0" y="0"/>
          <a:chExt cx="0" cy="0"/>
        </a:xfrm>
      </p:grpSpPr>
      <p:sp>
        <p:nvSpPr>
          <p:cNvPr id="582" name="Google Shape;582;p107"/>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83" name="Google Shape;583;p107"/>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84" name="Google Shape;584;p107"/>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85" name="Google Shape;585;p107"/>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86" name="Google Shape;586;p107"/>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87" name="Google Shape;587;p10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88" name="Google Shape;588;p107"/>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2">
  <p:cSld name="CUSTOM_3_2_1_1_1_1_1_1_1">
    <p:bg>
      <p:bgPr>
        <a:solidFill>
          <a:schemeClr val="lt2"/>
        </a:solidFill>
      </p:bgPr>
    </p:bg>
    <p:spTree>
      <p:nvGrpSpPr>
        <p:cNvPr id="589" name="Shape 589"/>
        <p:cNvGrpSpPr/>
        <p:nvPr/>
      </p:nvGrpSpPr>
      <p:grpSpPr>
        <a:xfrm>
          <a:off x="0" y="0"/>
          <a:ext cx="0" cy="0"/>
          <a:chOff x="0" y="0"/>
          <a:chExt cx="0" cy="0"/>
        </a:xfrm>
      </p:grpSpPr>
      <p:sp>
        <p:nvSpPr>
          <p:cNvPr id="590" name="Google Shape;590;p108"/>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p:txBody>
      </p:sp>
      <p:sp>
        <p:nvSpPr>
          <p:cNvPr id="591" name="Google Shape;591;p108"/>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592" name="Google Shape;592;p108"/>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593" name="Google Shape;593;p108"/>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594" name="Google Shape;594;p108"/>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595" name="Google Shape;595;p108"/>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596" name="Google Shape;596;p108"/>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1">
  <p:cSld name="CUSTOM_3_2_1_1_1_1_1_1_1_1">
    <p:bg>
      <p:bgPr>
        <a:solidFill>
          <a:schemeClr val="lt2"/>
        </a:solidFill>
      </p:bgPr>
    </p:bg>
    <p:spTree>
      <p:nvGrpSpPr>
        <p:cNvPr id="597" name="Shape 597"/>
        <p:cNvGrpSpPr/>
        <p:nvPr/>
      </p:nvGrpSpPr>
      <p:grpSpPr>
        <a:xfrm>
          <a:off x="0" y="0"/>
          <a:ext cx="0" cy="0"/>
          <a:chOff x="0" y="0"/>
          <a:chExt cx="0" cy="0"/>
        </a:xfrm>
      </p:grpSpPr>
      <p:sp>
        <p:nvSpPr>
          <p:cNvPr id="598" name="Google Shape;598;p109"/>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p:txBody>
      </p:sp>
      <p:sp>
        <p:nvSpPr>
          <p:cNvPr id="599" name="Google Shape;599;p109"/>
          <p:cNvSpPr txBox="1"/>
          <p:nvPr>
            <p:ph idx="1" type="subTitle"/>
          </p:nvPr>
        </p:nvSpPr>
        <p:spPr>
          <a:xfrm>
            <a:off x="457200" y="1154911"/>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00" name="Google Shape;600;p109"/>
          <p:cNvSpPr txBox="1"/>
          <p:nvPr>
            <p:ph idx="2" type="body"/>
          </p:nvPr>
        </p:nvSpPr>
        <p:spPr>
          <a:xfrm>
            <a:off x="2749850" y="128912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01" name="Google Shape;601;p109"/>
          <p:cNvSpPr txBox="1"/>
          <p:nvPr>
            <p:ph idx="3" type="subTitle"/>
          </p:nvPr>
        </p:nvSpPr>
        <p:spPr>
          <a:xfrm>
            <a:off x="457200" y="2090802"/>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02" name="Google Shape;602;p109"/>
          <p:cNvSpPr txBox="1"/>
          <p:nvPr>
            <p:ph idx="4" type="body"/>
          </p:nvPr>
        </p:nvSpPr>
        <p:spPr>
          <a:xfrm>
            <a:off x="2749800" y="295004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03" name="Google Shape;603;p109"/>
          <p:cNvSpPr txBox="1"/>
          <p:nvPr>
            <p:ph idx="5" type="body"/>
          </p:nvPr>
        </p:nvSpPr>
        <p:spPr>
          <a:xfrm>
            <a:off x="2749800" y="21195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04" name="Google Shape;604;p109"/>
          <p:cNvSpPr txBox="1"/>
          <p:nvPr>
            <p:ph idx="6" type="subTitle"/>
          </p:nvPr>
        </p:nvSpPr>
        <p:spPr>
          <a:xfrm>
            <a:off x="457200" y="3026693"/>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05" name="Google Shape;605;p109"/>
          <p:cNvSpPr txBox="1"/>
          <p:nvPr>
            <p:ph idx="7" type="body"/>
          </p:nvPr>
        </p:nvSpPr>
        <p:spPr>
          <a:xfrm>
            <a:off x="2749800" y="3780495"/>
            <a:ext cx="5937000" cy="7389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06" name="Google Shape;606;p109"/>
          <p:cNvSpPr txBox="1"/>
          <p:nvPr>
            <p:ph idx="8" type="subTitle"/>
          </p:nvPr>
        </p:nvSpPr>
        <p:spPr>
          <a:xfrm>
            <a:off x="457200" y="3963110"/>
            <a:ext cx="2142300" cy="833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_2">
    <p:bg>
      <p:bgPr>
        <a:solidFill>
          <a:schemeClr val="lt2"/>
        </a:solidFill>
      </p:bgPr>
    </p:bg>
    <p:spTree>
      <p:nvGrpSpPr>
        <p:cNvPr id="607" name="Shape 607"/>
        <p:cNvGrpSpPr/>
        <p:nvPr/>
      </p:nvGrpSpPr>
      <p:grpSpPr>
        <a:xfrm>
          <a:off x="0" y="0"/>
          <a:ext cx="0" cy="0"/>
          <a:chOff x="0" y="0"/>
          <a:chExt cx="0" cy="0"/>
        </a:xfrm>
      </p:grpSpPr>
      <p:sp>
        <p:nvSpPr>
          <p:cNvPr id="608" name="Google Shape;608;p110"/>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p:txBody>
      </p:sp>
      <p:sp>
        <p:nvSpPr>
          <p:cNvPr id="609" name="Google Shape;609;p110"/>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10" name="Google Shape;610;p110"/>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11" name="Google Shape;611;p110"/>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612" name="Google Shape;612;p110"/>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13" name="Google Shape;613;p110"/>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614" name="Google Shape;614;p110"/>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2">
  <p:cSld name="CUSTOM_3_2_1_1_1_1_1_1_2">
    <p:bg>
      <p:bgPr>
        <a:solidFill>
          <a:schemeClr val="lt1"/>
        </a:solidFill>
      </p:bgPr>
    </p:bg>
    <p:spTree>
      <p:nvGrpSpPr>
        <p:cNvPr id="615" name="Shape 615"/>
        <p:cNvGrpSpPr/>
        <p:nvPr/>
      </p:nvGrpSpPr>
      <p:grpSpPr>
        <a:xfrm>
          <a:off x="0" y="0"/>
          <a:ext cx="0" cy="0"/>
          <a:chOff x="0" y="0"/>
          <a:chExt cx="0" cy="0"/>
        </a:xfrm>
      </p:grpSpPr>
      <p:sp>
        <p:nvSpPr>
          <p:cNvPr id="616" name="Google Shape;616;p111"/>
          <p:cNvSpPr txBox="1"/>
          <p:nvPr>
            <p:ph idx="1" type="body"/>
          </p:nvPr>
        </p:nvSpPr>
        <p:spPr>
          <a:xfrm>
            <a:off x="2064350" y="114000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17" name="Google Shape;617;p111"/>
          <p:cNvSpPr txBox="1"/>
          <p:nvPr>
            <p:ph idx="2" type="body"/>
          </p:nvPr>
        </p:nvSpPr>
        <p:spPr>
          <a:xfrm>
            <a:off x="2064350" y="207693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18" name="Google Shape;618;p111"/>
          <p:cNvSpPr txBox="1"/>
          <p:nvPr>
            <p:ph idx="3" type="subTitle"/>
          </p:nvPr>
        </p:nvSpPr>
        <p:spPr>
          <a:xfrm>
            <a:off x="457200" y="1140077"/>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19" name="Google Shape;619;p111"/>
          <p:cNvSpPr txBox="1"/>
          <p:nvPr>
            <p:ph idx="4" type="subTitle"/>
          </p:nvPr>
        </p:nvSpPr>
        <p:spPr>
          <a:xfrm>
            <a:off x="457200" y="2076966"/>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0" name="Google Shape;620;p111"/>
          <p:cNvSpPr txBox="1"/>
          <p:nvPr>
            <p:ph idx="5" type="subTitle"/>
          </p:nvPr>
        </p:nvSpPr>
        <p:spPr>
          <a:xfrm>
            <a:off x="457200" y="30138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1" name="Google Shape;621;p11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622" name="Google Shape;622;p111"/>
          <p:cNvSpPr txBox="1"/>
          <p:nvPr>
            <p:ph idx="6" type="body"/>
          </p:nvPr>
        </p:nvSpPr>
        <p:spPr>
          <a:xfrm>
            <a:off x="2064350" y="301387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23" name="Google Shape;623;p111"/>
          <p:cNvSpPr txBox="1"/>
          <p:nvPr>
            <p:ph idx="7" type="subTitle"/>
          </p:nvPr>
        </p:nvSpPr>
        <p:spPr>
          <a:xfrm>
            <a:off x="457200" y="39507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4" name="Google Shape;624;p111"/>
          <p:cNvSpPr txBox="1"/>
          <p:nvPr>
            <p:ph idx="8" type="body"/>
          </p:nvPr>
        </p:nvSpPr>
        <p:spPr>
          <a:xfrm>
            <a:off x="2064350" y="3950773"/>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1">
  <p:cSld name="CUSTOM_3_2_1_1_1_1_1_2">
    <p:bg>
      <p:bgPr>
        <a:solidFill>
          <a:schemeClr val="lt1"/>
        </a:solidFill>
      </p:bgPr>
    </p:bg>
    <p:spTree>
      <p:nvGrpSpPr>
        <p:cNvPr id="625" name="Shape 625"/>
        <p:cNvGrpSpPr/>
        <p:nvPr/>
      </p:nvGrpSpPr>
      <p:grpSpPr>
        <a:xfrm>
          <a:off x="0" y="0"/>
          <a:ext cx="0" cy="0"/>
          <a:chOff x="0" y="0"/>
          <a:chExt cx="0" cy="0"/>
        </a:xfrm>
      </p:grpSpPr>
      <p:sp>
        <p:nvSpPr>
          <p:cNvPr id="626" name="Google Shape;626;p112"/>
          <p:cNvSpPr txBox="1"/>
          <p:nvPr>
            <p:ph idx="1" type="body"/>
          </p:nvPr>
        </p:nvSpPr>
        <p:spPr>
          <a:xfrm>
            <a:off x="45720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27" name="Google Shape;627;p112"/>
          <p:cNvSpPr txBox="1"/>
          <p:nvPr>
            <p:ph idx="2" type="subTitle"/>
          </p:nvPr>
        </p:nvSpPr>
        <p:spPr>
          <a:xfrm>
            <a:off x="45720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8" name="Google Shape;628;p11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629" name="Google Shape;629;p112"/>
          <p:cNvSpPr txBox="1"/>
          <p:nvPr>
            <p:ph idx="3" type="body"/>
          </p:nvPr>
        </p:nvSpPr>
        <p:spPr>
          <a:xfrm>
            <a:off x="255293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30" name="Google Shape;630;p112"/>
          <p:cNvSpPr txBox="1"/>
          <p:nvPr>
            <p:ph idx="4" type="subTitle"/>
          </p:nvPr>
        </p:nvSpPr>
        <p:spPr>
          <a:xfrm>
            <a:off x="255293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31" name="Google Shape;631;p112"/>
          <p:cNvSpPr txBox="1"/>
          <p:nvPr>
            <p:ph idx="5" type="body"/>
          </p:nvPr>
        </p:nvSpPr>
        <p:spPr>
          <a:xfrm>
            <a:off x="464866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32" name="Google Shape;632;p112"/>
          <p:cNvSpPr txBox="1"/>
          <p:nvPr>
            <p:ph idx="6" type="subTitle"/>
          </p:nvPr>
        </p:nvSpPr>
        <p:spPr>
          <a:xfrm>
            <a:off x="464866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33" name="Google Shape;633;p112"/>
          <p:cNvSpPr txBox="1"/>
          <p:nvPr>
            <p:ph idx="7" type="body"/>
          </p:nvPr>
        </p:nvSpPr>
        <p:spPr>
          <a:xfrm>
            <a:off x="6744392"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34" name="Google Shape;634;p112"/>
          <p:cNvSpPr txBox="1"/>
          <p:nvPr>
            <p:ph idx="8" type="subTitle"/>
          </p:nvPr>
        </p:nvSpPr>
        <p:spPr>
          <a:xfrm>
            <a:off x="6744392"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1 1">
  <p:cSld name="CUSTOM_3_2_1_1_1_1_1_2_1">
    <p:bg>
      <p:bgPr>
        <a:solidFill>
          <a:schemeClr val="lt1"/>
        </a:solidFill>
      </p:bgPr>
    </p:bg>
    <p:spTree>
      <p:nvGrpSpPr>
        <p:cNvPr id="635" name="Shape 635"/>
        <p:cNvGrpSpPr/>
        <p:nvPr/>
      </p:nvGrpSpPr>
      <p:grpSpPr>
        <a:xfrm>
          <a:off x="0" y="0"/>
          <a:ext cx="0" cy="0"/>
          <a:chOff x="0" y="0"/>
          <a:chExt cx="0" cy="0"/>
        </a:xfrm>
      </p:grpSpPr>
      <p:sp>
        <p:nvSpPr>
          <p:cNvPr id="636" name="Google Shape;636;p113"/>
          <p:cNvSpPr txBox="1"/>
          <p:nvPr>
            <p:ph idx="1" type="body"/>
          </p:nvPr>
        </p:nvSpPr>
        <p:spPr>
          <a:xfrm>
            <a:off x="49117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37" name="Google Shape;637;p113"/>
          <p:cNvSpPr txBox="1"/>
          <p:nvPr>
            <p:ph idx="2" type="subTitle"/>
          </p:nvPr>
        </p:nvSpPr>
        <p:spPr>
          <a:xfrm>
            <a:off x="491175"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38" name="Google Shape;638;p11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639" name="Google Shape;639;p113"/>
          <p:cNvSpPr txBox="1"/>
          <p:nvPr>
            <p:ph idx="3" type="body"/>
          </p:nvPr>
        </p:nvSpPr>
        <p:spPr>
          <a:xfrm>
            <a:off x="476210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40" name="Google Shape;640;p113"/>
          <p:cNvSpPr txBox="1"/>
          <p:nvPr>
            <p:ph idx="4" type="subTitle"/>
          </p:nvPr>
        </p:nvSpPr>
        <p:spPr>
          <a:xfrm>
            <a:off x="4762102"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41" name="Google Shape;641;p113"/>
          <p:cNvSpPr txBox="1"/>
          <p:nvPr>
            <p:ph idx="5" type="body"/>
          </p:nvPr>
        </p:nvSpPr>
        <p:spPr>
          <a:xfrm>
            <a:off x="491113"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42" name="Google Shape;642;p113"/>
          <p:cNvSpPr txBox="1"/>
          <p:nvPr>
            <p:ph idx="6" type="subTitle"/>
          </p:nvPr>
        </p:nvSpPr>
        <p:spPr>
          <a:xfrm>
            <a:off x="491113"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43" name="Google Shape;643;p113"/>
          <p:cNvSpPr txBox="1"/>
          <p:nvPr>
            <p:ph idx="7" type="body"/>
          </p:nvPr>
        </p:nvSpPr>
        <p:spPr>
          <a:xfrm>
            <a:off x="4762042"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44" name="Google Shape;644;p113"/>
          <p:cNvSpPr txBox="1"/>
          <p:nvPr>
            <p:ph idx="8" type="subTitle"/>
          </p:nvPr>
        </p:nvSpPr>
        <p:spPr>
          <a:xfrm>
            <a:off x="4762040"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1">
  <p:cSld name="CUSTOM_3_2_1_1_1_1_2">
    <p:bg>
      <p:bgPr>
        <a:solidFill>
          <a:schemeClr val="lt2"/>
        </a:solidFill>
      </p:bgPr>
    </p:bg>
    <p:spTree>
      <p:nvGrpSpPr>
        <p:cNvPr id="645" name="Shape 645"/>
        <p:cNvGrpSpPr/>
        <p:nvPr/>
      </p:nvGrpSpPr>
      <p:grpSpPr>
        <a:xfrm>
          <a:off x="0" y="0"/>
          <a:ext cx="0" cy="0"/>
          <a:chOff x="0" y="0"/>
          <a:chExt cx="0" cy="0"/>
        </a:xfrm>
      </p:grpSpPr>
      <p:sp>
        <p:nvSpPr>
          <p:cNvPr id="646" name="Google Shape;646;p114"/>
          <p:cNvSpPr txBox="1"/>
          <p:nvPr>
            <p:ph idx="1" type="body"/>
          </p:nvPr>
        </p:nvSpPr>
        <p:spPr>
          <a:xfrm>
            <a:off x="457200"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47" name="Google Shape;647;p114"/>
          <p:cNvSpPr txBox="1"/>
          <p:nvPr>
            <p:ph idx="2" type="body"/>
          </p:nvPr>
        </p:nvSpPr>
        <p:spPr>
          <a:xfrm>
            <a:off x="2547247" y="1801725"/>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48" name="Google Shape;648;p114"/>
          <p:cNvSpPr txBox="1"/>
          <p:nvPr>
            <p:ph idx="3" type="body"/>
          </p:nvPr>
        </p:nvSpPr>
        <p:spPr>
          <a:xfrm>
            <a:off x="4637182"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49" name="Google Shape;649;p114"/>
          <p:cNvSpPr txBox="1"/>
          <p:nvPr>
            <p:ph idx="4" type="subTitle"/>
          </p:nvPr>
        </p:nvSpPr>
        <p:spPr>
          <a:xfrm>
            <a:off x="457200"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50" name="Google Shape;650;p114"/>
          <p:cNvSpPr txBox="1"/>
          <p:nvPr>
            <p:ph idx="5" type="subTitle"/>
          </p:nvPr>
        </p:nvSpPr>
        <p:spPr>
          <a:xfrm>
            <a:off x="2547191"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51" name="Google Shape;651;p114"/>
          <p:cNvSpPr txBox="1"/>
          <p:nvPr>
            <p:ph idx="6" type="subTitle"/>
          </p:nvPr>
        </p:nvSpPr>
        <p:spPr>
          <a:xfrm>
            <a:off x="4637182"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52" name="Google Shape;652;p11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653" name="Google Shape;653;p114"/>
          <p:cNvSpPr txBox="1"/>
          <p:nvPr>
            <p:ph idx="7" type="body"/>
          </p:nvPr>
        </p:nvSpPr>
        <p:spPr>
          <a:xfrm>
            <a:off x="6727126"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54" name="Google Shape;654;p114"/>
          <p:cNvSpPr txBox="1"/>
          <p:nvPr>
            <p:ph idx="8" type="subTitle"/>
          </p:nvPr>
        </p:nvSpPr>
        <p:spPr>
          <a:xfrm>
            <a:off x="6727126"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1 1">
  <p:cSld name="CUSTOM_3_2_1_1_1_1_2_1">
    <p:bg>
      <p:bgPr>
        <a:solidFill>
          <a:schemeClr val="lt2"/>
        </a:solidFill>
      </p:bgPr>
    </p:bg>
    <p:spTree>
      <p:nvGrpSpPr>
        <p:cNvPr id="655" name="Shape 655"/>
        <p:cNvGrpSpPr/>
        <p:nvPr/>
      </p:nvGrpSpPr>
      <p:grpSpPr>
        <a:xfrm>
          <a:off x="0" y="0"/>
          <a:ext cx="0" cy="0"/>
          <a:chOff x="0" y="0"/>
          <a:chExt cx="0" cy="0"/>
        </a:xfrm>
      </p:grpSpPr>
      <p:sp>
        <p:nvSpPr>
          <p:cNvPr id="656" name="Google Shape;656;p115"/>
          <p:cNvSpPr txBox="1"/>
          <p:nvPr>
            <p:ph idx="1" type="body"/>
          </p:nvPr>
        </p:nvSpPr>
        <p:spPr>
          <a:xfrm>
            <a:off x="457225" y="1589847"/>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57" name="Google Shape;657;p115"/>
          <p:cNvSpPr txBox="1"/>
          <p:nvPr>
            <p:ph idx="2" type="body"/>
          </p:nvPr>
        </p:nvSpPr>
        <p:spPr>
          <a:xfrm>
            <a:off x="4704575" y="1589800"/>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58" name="Google Shape;658;p115"/>
          <p:cNvSpPr txBox="1"/>
          <p:nvPr>
            <p:ph idx="3" type="subTitle"/>
          </p:nvPr>
        </p:nvSpPr>
        <p:spPr>
          <a:xfrm>
            <a:off x="457225"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59" name="Google Shape;659;p115"/>
          <p:cNvSpPr txBox="1"/>
          <p:nvPr>
            <p:ph idx="4" type="subTitle"/>
          </p:nvPr>
        </p:nvSpPr>
        <p:spPr>
          <a:xfrm>
            <a:off x="4704451"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60" name="Google Shape;660;p11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661" name="Google Shape;661;p115"/>
          <p:cNvSpPr txBox="1"/>
          <p:nvPr>
            <p:ph idx="5" type="body"/>
          </p:nvPr>
        </p:nvSpPr>
        <p:spPr>
          <a:xfrm>
            <a:off x="457225" y="3418672"/>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62" name="Google Shape;662;p115"/>
          <p:cNvSpPr txBox="1"/>
          <p:nvPr>
            <p:ph idx="6" type="body"/>
          </p:nvPr>
        </p:nvSpPr>
        <p:spPr>
          <a:xfrm>
            <a:off x="4704575" y="3418625"/>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663" name="Google Shape;663;p115"/>
          <p:cNvSpPr txBox="1"/>
          <p:nvPr>
            <p:ph idx="7" type="subTitle"/>
          </p:nvPr>
        </p:nvSpPr>
        <p:spPr>
          <a:xfrm>
            <a:off x="457225"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64" name="Google Shape;664;p115"/>
          <p:cNvSpPr txBox="1"/>
          <p:nvPr>
            <p:ph idx="8" type="subTitle"/>
          </p:nvPr>
        </p:nvSpPr>
        <p:spPr>
          <a:xfrm>
            <a:off x="4704451"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665" name="Shape 665"/>
        <p:cNvGrpSpPr/>
        <p:nvPr/>
      </p:nvGrpSpPr>
      <p:grpSpPr>
        <a:xfrm>
          <a:off x="0" y="0"/>
          <a:ext cx="0" cy="0"/>
          <a:chOff x="0" y="0"/>
          <a:chExt cx="0" cy="0"/>
        </a:xfrm>
      </p:grpSpPr>
      <p:sp>
        <p:nvSpPr>
          <p:cNvPr id="666" name="Google Shape;666;p116"/>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667" name="Google Shape;667;p116"/>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668" name="Google Shape;668;p116"/>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669" name="Google Shape;669;p11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670" name="Shape 670"/>
        <p:cNvGrpSpPr/>
        <p:nvPr/>
      </p:nvGrpSpPr>
      <p:grpSpPr>
        <a:xfrm>
          <a:off x="0" y="0"/>
          <a:ext cx="0" cy="0"/>
          <a:chOff x="0" y="0"/>
          <a:chExt cx="0" cy="0"/>
        </a:xfrm>
      </p:grpSpPr>
      <p:sp>
        <p:nvSpPr>
          <p:cNvPr id="671" name="Google Shape;671;p117"/>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72" name="Google Shape;672;p117"/>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73" name="Google Shape;673;p117"/>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74" name="Google Shape;674;p11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675" name="Shape 675"/>
        <p:cNvGrpSpPr/>
        <p:nvPr/>
      </p:nvGrpSpPr>
      <p:grpSpPr>
        <a:xfrm>
          <a:off x="0" y="0"/>
          <a:ext cx="0" cy="0"/>
          <a:chOff x="0" y="0"/>
          <a:chExt cx="0" cy="0"/>
        </a:xfrm>
      </p:grpSpPr>
      <p:sp>
        <p:nvSpPr>
          <p:cNvPr id="676" name="Google Shape;676;p118"/>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77" name="Google Shape;677;p118"/>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78" name="Google Shape;678;p118"/>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79" name="Google Shape;679;p118"/>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80" name="Google Shape;680;p118"/>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81" name="Google Shape;681;p118"/>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82" name="Google Shape;682;p11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2">
  <p:cSld name="CUSTOM_3_2_1_2_2">
    <p:spTree>
      <p:nvGrpSpPr>
        <p:cNvPr id="683" name="Shape 683"/>
        <p:cNvGrpSpPr/>
        <p:nvPr/>
      </p:nvGrpSpPr>
      <p:grpSpPr>
        <a:xfrm>
          <a:off x="0" y="0"/>
          <a:ext cx="0" cy="0"/>
          <a:chOff x="0" y="0"/>
          <a:chExt cx="0" cy="0"/>
        </a:xfrm>
      </p:grpSpPr>
      <p:sp>
        <p:nvSpPr>
          <p:cNvPr id="684" name="Google Shape;684;p119"/>
          <p:cNvSpPr txBox="1"/>
          <p:nvPr>
            <p:ph idx="1" type="body"/>
          </p:nvPr>
        </p:nvSpPr>
        <p:spPr>
          <a:xfrm>
            <a:off x="457200"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85" name="Google Shape;685;p119"/>
          <p:cNvSpPr txBox="1"/>
          <p:nvPr>
            <p:ph idx="2" type="body"/>
          </p:nvPr>
        </p:nvSpPr>
        <p:spPr>
          <a:xfrm>
            <a:off x="4704701" y="1607925"/>
            <a:ext cx="3982200" cy="12588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86" name="Google Shape;686;p11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687" name="Shape 687"/>
        <p:cNvGrpSpPr/>
        <p:nvPr/>
      </p:nvGrpSpPr>
      <p:grpSpPr>
        <a:xfrm>
          <a:off x="0" y="0"/>
          <a:ext cx="0" cy="0"/>
          <a:chOff x="0" y="0"/>
          <a:chExt cx="0" cy="0"/>
        </a:xfrm>
      </p:grpSpPr>
      <p:sp>
        <p:nvSpPr>
          <p:cNvPr id="688" name="Google Shape;688;p120"/>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689" name="Google Shape;689;p120"/>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90" name="Google Shape;690;p120"/>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91" name="Google Shape;691;p120"/>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692" name="Google Shape;692;p120"/>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693" name="Google Shape;693;p120"/>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694" name="Google Shape;694;p120"/>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695" name="Google Shape;695;p120"/>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96" name="Google Shape;696;p120"/>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97" name="Google Shape;697;p120"/>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2" name="Shape 702"/>
        <p:cNvGrpSpPr/>
        <p:nvPr/>
      </p:nvGrpSpPr>
      <p:grpSpPr>
        <a:xfrm>
          <a:off x="0" y="0"/>
          <a:ext cx="0" cy="0"/>
          <a:chOff x="0" y="0"/>
          <a:chExt cx="0" cy="0"/>
        </a:xfrm>
      </p:grpSpPr>
      <p:sp>
        <p:nvSpPr>
          <p:cNvPr id="703" name="Google Shape;703;p122"/>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704" name="Google Shape;704;p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705" name="Shape 705"/>
        <p:cNvGrpSpPr/>
        <p:nvPr/>
      </p:nvGrpSpPr>
      <p:grpSpPr>
        <a:xfrm>
          <a:off x="0" y="0"/>
          <a:ext cx="0" cy="0"/>
          <a:chOff x="0" y="0"/>
          <a:chExt cx="0" cy="0"/>
        </a:xfrm>
      </p:grpSpPr>
      <p:sp>
        <p:nvSpPr>
          <p:cNvPr id="706" name="Google Shape;706;p12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07" name="Google Shape;707;p123"/>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_1">
    <p:spTree>
      <p:nvGrpSpPr>
        <p:cNvPr id="708" name="Shape 708"/>
        <p:cNvGrpSpPr/>
        <p:nvPr/>
      </p:nvGrpSpPr>
      <p:grpSpPr>
        <a:xfrm>
          <a:off x="0" y="0"/>
          <a:ext cx="0" cy="0"/>
          <a:chOff x="0" y="0"/>
          <a:chExt cx="0" cy="0"/>
        </a:xfrm>
      </p:grpSpPr>
      <p:sp>
        <p:nvSpPr>
          <p:cNvPr id="709" name="Google Shape;709;p124"/>
          <p:cNvSpPr txBox="1"/>
          <p:nvPr>
            <p:ph type="title"/>
          </p:nvPr>
        </p:nvSpPr>
        <p:spPr>
          <a:xfrm>
            <a:off x="411950" y="342900"/>
            <a:ext cx="8320200" cy="572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p:cSld name="CUSTOM_2_1_1">
    <p:spTree>
      <p:nvGrpSpPr>
        <p:cNvPr id="710" name="Shape 710"/>
        <p:cNvGrpSpPr/>
        <p:nvPr/>
      </p:nvGrpSpPr>
      <p:grpSpPr>
        <a:xfrm>
          <a:off x="0" y="0"/>
          <a:ext cx="0" cy="0"/>
          <a:chOff x="0" y="0"/>
          <a:chExt cx="0" cy="0"/>
        </a:xfrm>
      </p:grpSpPr>
      <p:sp>
        <p:nvSpPr>
          <p:cNvPr id="711" name="Google Shape;711;p12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12" name="Google Shape;712;p125"/>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713" name="Shape 713"/>
        <p:cNvGrpSpPr/>
        <p:nvPr/>
      </p:nvGrpSpPr>
      <p:grpSpPr>
        <a:xfrm>
          <a:off x="0" y="0"/>
          <a:ext cx="0" cy="0"/>
          <a:chOff x="0" y="0"/>
          <a:chExt cx="0" cy="0"/>
        </a:xfrm>
      </p:grpSpPr>
      <p:sp>
        <p:nvSpPr>
          <p:cNvPr id="714" name="Google Shape;714;p12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15" name="Google Shape;715;p126"/>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716" name="Shape 716"/>
        <p:cNvGrpSpPr/>
        <p:nvPr/>
      </p:nvGrpSpPr>
      <p:grpSpPr>
        <a:xfrm>
          <a:off x="0" y="0"/>
          <a:ext cx="0" cy="0"/>
          <a:chOff x="0" y="0"/>
          <a:chExt cx="0" cy="0"/>
        </a:xfrm>
      </p:grpSpPr>
      <p:sp>
        <p:nvSpPr>
          <p:cNvPr id="717" name="Google Shape;717;p127"/>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18" name="Google Shape;718;p127"/>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19" name="Google Shape;719;p12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20" name="Google Shape;720;p127"/>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721" name="Shape 721"/>
        <p:cNvGrpSpPr/>
        <p:nvPr/>
      </p:nvGrpSpPr>
      <p:grpSpPr>
        <a:xfrm>
          <a:off x="0" y="0"/>
          <a:ext cx="0" cy="0"/>
          <a:chOff x="0" y="0"/>
          <a:chExt cx="0" cy="0"/>
        </a:xfrm>
      </p:grpSpPr>
      <p:sp>
        <p:nvSpPr>
          <p:cNvPr id="722" name="Google Shape;722;p128"/>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23" name="Google Shape;723;p128"/>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24" name="Google Shape;724;p12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25" name="Google Shape;725;p128"/>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726" name="Shape 726"/>
        <p:cNvGrpSpPr/>
        <p:nvPr/>
      </p:nvGrpSpPr>
      <p:grpSpPr>
        <a:xfrm>
          <a:off x="0" y="0"/>
          <a:ext cx="0" cy="0"/>
          <a:chOff x="0" y="0"/>
          <a:chExt cx="0" cy="0"/>
        </a:xfrm>
      </p:grpSpPr>
      <p:sp>
        <p:nvSpPr>
          <p:cNvPr id="727" name="Google Shape;727;p129"/>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28" name="Google Shape;728;p129"/>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29" name="Google Shape;729;p12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30" name="Google Shape;730;p129"/>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731" name="Shape 731"/>
        <p:cNvGrpSpPr/>
        <p:nvPr/>
      </p:nvGrpSpPr>
      <p:grpSpPr>
        <a:xfrm>
          <a:off x="0" y="0"/>
          <a:ext cx="0" cy="0"/>
          <a:chOff x="0" y="0"/>
          <a:chExt cx="0" cy="0"/>
        </a:xfrm>
      </p:grpSpPr>
      <p:sp>
        <p:nvSpPr>
          <p:cNvPr id="732" name="Google Shape;732;p130"/>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733" name="Google Shape;733;p130"/>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34" name="Google Shape;734;p130"/>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35" name="Google Shape;735;p130"/>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736" name="Google Shape;736;p130"/>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sldGuideLst>
    </p:ext>
  </p:extLst>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Sections">
  <p:cSld name="4-Sections">
    <p:spTree>
      <p:nvGrpSpPr>
        <p:cNvPr id="737" name="Shape 737"/>
        <p:cNvGrpSpPr/>
        <p:nvPr/>
      </p:nvGrpSpPr>
      <p:grpSpPr>
        <a:xfrm>
          <a:off x="0" y="0"/>
          <a:ext cx="0" cy="0"/>
          <a:chOff x="0" y="0"/>
          <a:chExt cx="0" cy="0"/>
        </a:xfrm>
      </p:grpSpPr>
      <p:sp>
        <p:nvSpPr>
          <p:cNvPr id="738" name="Google Shape;738;p131"/>
          <p:cNvSpPr txBox="1"/>
          <p:nvPr>
            <p:ph type="title"/>
          </p:nvPr>
        </p:nvSpPr>
        <p:spPr>
          <a:xfrm>
            <a:off x="457200" y="342900"/>
            <a:ext cx="8229600" cy="594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739" name="Google Shape;739;p131"/>
          <p:cNvSpPr txBox="1"/>
          <p:nvPr>
            <p:ph idx="1" type="body"/>
          </p:nvPr>
        </p:nvSpPr>
        <p:spPr>
          <a:xfrm>
            <a:off x="457200"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40" name="Google Shape;740;p131"/>
          <p:cNvSpPr txBox="1"/>
          <p:nvPr>
            <p:ph idx="2" type="body"/>
          </p:nvPr>
        </p:nvSpPr>
        <p:spPr>
          <a:xfrm>
            <a:off x="2539746"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41" name="Google Shape;741;p131"/>
          <p:cNvSpPr txBox="1"/>
          <p:nvPr>
            <p:ph idx="10" type="dt"/>
          </p:nvPr>
        </p:nvSpPr>
        <p:spPr>
          <a:xfrm>
            <a:off x="457200" y="4800600"/>
            <a:ext cx="2229000" cy="240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2" name="Google Shape;742;p131"/>
          <p:cNvSpPr txBox="1"/>
          <p:nvPr>
            <p:ph idx="11" type="ftr"/>
          </p:nvPr>
        </p:nvSpPr>
        <p:spPr>
          <a:xfrm>
            <a:off x="2775585" y="4800600"/>
            <a:ext cx="3592800" cy="2406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3" name="Google Shape;743;p131"/>
          <p:cNvSpPr txBox="1"/>
          <p:nvPr>
            <p:ph idx="12" type="sldNum"/>
          </p:nvPr>
        </p:nvSpPr>
        <p:spPr>
          <a:xfrm>
            <a:off x="6865620" y="4800600"/>
            <a:ext cx="1821300" cy="2406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4" name="Google Shape;744;p131"/>
          <p:cNvSpPr txBox="1"/>
          <p:nvPr>
            <p:ph idx="3" type="body"/>
          </p:nvPr>
        </p:nvSpPr>
        <p:spPr>
          <a:xfrm>
            <a:off x="457200"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745" name="Google Shape;745;p131"/>
          <p:cNvSpPr txBox="1"/>
          <p:nvPr>
            <p:ph idx="4" type="body"/>
          </p:nvPr>
        </p:nvSpPr>
        <p:spPr>
          <a:xfrm>
            <a:off x="2539746"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746" name="Google Shape;746;p131"/>
          <p:cNvSpPr txBox="1"/>
          <p:nvPr>
            <p:ph idx="5" type="body"/>
          </p:nvPr>
        </p:nvSpPr>
        <p:spPr>
          <a:xfrm>
            <a:off x="4622292"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47" name="Google Shape;747;p131"/>
          <p:cNvSpPr txBox="1"/>
          <p:nvPr>
            <p:ph idx="6" type="body"/>
          </p:nvPr>
        </p:nvSpPr>
        <p:spPr>
          <a:xfrm>
            <a:off x="6704838" y="1877673"/>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48" name="Google Shape;748;p131"/>
          <p:cNvSpPr txBox="1"/>
          <p:nvPr>
            <p:ph idx="7" type="body"/>
          </p:nvPr>
        </p:nvSpPr>
        <p:spPr>
          <a:xfrm>
            <a:off x="4622292"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749" name="Google Shape;749;p131"/>
          <p:cNvSpPr txBox="1"/>
          <p:nvPr>
            <p:ph idx="8" type="body"/>
          </p:nvPr>
        </p:nvSpPr>
        <p:spPr>
          <a:xfrm>
            <a:off x="6704838"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750" name="Shape 750"/>
        <p:cNvGrpSpPr/>
        <p:nvPr/>
      </p:nvGrpSpPr>
      <p:grpSpPr>
        <a:xfrm>
          <a:off x="0" y="0"/>
          <a:ext cx="0" cy="0"/>
          <a:chOff x="0" y="0"/>
          <a:chExt cx="0" cy="0"/>
        </a:xfrm>
      </p:grpSpPr>
      <p:sp>
        <p:nvSpPr>
          <p:cNvPr id="751" name="Google Shape;751;p132"/>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52" name="Google Shape;752;p132"/>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53" name="Google Shape;753;p132"/>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54" name="Google Shape;754;p13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755" name="Shape 755"/>
        <p:cNvGrpSpPr/>
        <p:nvPr/>
      </p:nvGrpSpPr>
      <p:grpSpPr>
        <a:xfrm>
          <a:off x="0" y="0"/>
          <a:ext cx="0" cy="0"/>
          <a:chOff x="0" y="0"/>
          <a:chExt cx="0" cy="0"/>
        </a:xfrm>
      </p:grpSpPr>
      <p:sp>
        <p:nvSpPr>
          <p:cNvPr id="756" name="Google Shape;756;p133"/>
          <p:cNvSpPr txBox="1"/>
          <p:nvPr>
            <p:ph idx="1" type="body"/>
          </p:nvPr>
        </p:nvSpPr>
        <p:spPr>
          <a:xfrm>
            <a:off x="45720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57" name="Google Shape;757;p133"/>
          <p:cNvSpPr txBox="1"/>
          <p:nvPr>
            <p:ph idx="2" type="subTitle"/>
          </p:nvPr>
        </p:nvSpPr>
        <p:spPr>
          <a:xfrm>
            <a:off x="45720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58" name="Google Shape;758;p13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59" name="Google Shape;759;p133"/>
          <p:cNvSpPr txBox="1"/>
          <p:nvPr>
            <p:ph idx="3" type="body"/>
          </p:nvPr>
        </p:nvSpPr>
        <p:spPr>
          <a:xfrm>
            <a:off x="255293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60" name="Google Shape;760;p133"/>
          <p:cNvSpPr txBox="1"/>
          <p:nvPr>
            <p:ph idx="4" type="subTitle"/>
          </p:nvPr>
        </p:nvSpPr>
        <p:spPr>
          <a:xfrm>
            <a:off x="255293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61" name="Google Shape;761;p133"/>
          <p:cNvSpPr txBox="1"/>
          <p:nvPr>
            <p:ph idx="5" type="body"/>
          </p:nvPr>
        </p:nvSpPr>
        <p:spPr>
          <a:xfrm>
            <a:off x="4648660"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62" name="Google Shape;762;p133"/>
          <p:cNvSpPr txBox="1"/>
          <p:nvPr>
            <p:ph idx="6" type="subTitle"/>
          </p:nvPr>
        </p:nvSpPr>
        <p:spPr>
          <a:xfrm>
            <a:off x="4648660"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63" name="Google Shape;763;p133"/>
          <p:cNvSpPr txBox="1"/>
          <p:nvPr>
            <p:ph idx="7" type="body"/>
          </p:nvPr>
        </p:nvSpPr>
        <p:spPr>
          <a:xfrm>
            <a:off x="6744392" y="2132925"/>
            <a:ext cx="1942500" cy="24390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64" name="Google Shape;764;p133"/>
          <p:cNvSpPr txBox="1"/>
          <p:nvPr>
            <p:ph idx="8" type="subTitle"/>
          </p:nvPr>
        </p:nvSpPr>
        <p:spPr>
          <a:xfrm>
            <a:off x="6744392" y="1477250"/>
            <a:ext cx="1942500" cy="5313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765" name="Shape 765"/>
        <p:cNvGrpSpPr/>
        <p:nvPr/>
      </p:nvGrpSpPr>
      <p:grpSpPr>
        <a:xfrm>
          <a:off x="0" y="0"/>
          <a:ext cx="0" cy="0"/>
          <a:chOff x="0" y="0"/>
          <a:chExt cx="0" cy="0"/>
        </a:xfrm>
      </p:grpSpPr>
      <p:sp>
        <p:nvSpPr>
          <p:cNvPr id="766" name="Google Shape;766;p134"/>
          <p:cNvSpPr txBox="1"/>
          <p:nvPr>
            <p:ph idx="1" type="body"/>
          </p:nvPr>
        </p:nvSpPr>
        <p:spPr>
          <a:xfrm>
            <a:off x="2064350" y="114000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67" name="Google Shape;767;p134"/>
          <p:cNvSpPr txBox="1"/>
          <p:nvPr>
            <p:ph idx="2" type="body"/>
          </p:nvPr>
        </p:nvSpPr>
        <p:spPr>
          <a:xfrm>
            <a:off x="2064350" y="207693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68" name="Google Shape;768;p134"/>
          <p:cNvSpPr txBox="1"/>
          <p:nvPr>
            <p:ph idx="3" type="subTitle"/>
          </p:nvPr>
        </p:nvSpPr>
        <p:spPr>
          <a:xfrm>
            <a:off x="457200" y="1140077"/>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69" name="Google Shape;769;p134"/>
          <p:cNvSpPr txBox="1"/>
          <p:nvPr>
            <p:ph idx="4" type="subTitle"/>
          </p:nvPr>
        </p:nvSpPr>
        <p:spPr>
          <a:xfrm>
            <a:off x="457200" y="2076966"/>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70" name="Google Shape;770;p134"/>
          <p:cNvSpPr txBox="1"/>
          <p:nvPr>
            <p:ph idx="5" type="subTitle"/>
          </p:nvPr>
        </p:nvSpPr>
        <p:spPr>
          <a:xfrm>
            <a:off x="457200" y="30138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71" name="Google Shape;771;p13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72" name="Google Shape;772;p134"/>
          <p:cNvSpPr txBox="1"/>
          <p:nvPr>
            <p:ph idx="6" type="body"/>
          </p:nvPr>
        </p:nvSpPr>
        <p:spPr>
          <a:xfrm>
            <a:off x="2064350" y="3013870"/>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73" name="Google Shape;773;p134"/>
          <p:cNvSpPr txBox="1"/>
          <p:nvPr>
            <p:ph idx="7" type="subTitle"/>
          </p:nvPr>
        </p:nvSpPr>
        <p:spPr>
          <a:xfrm>
            <a:off x="457200" y="3950775"/>
            <a:ext cx="1404000" cy="7566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74" name="Google Shape;774;p134"/>
          <p:cNvSpPr txBox="1"/>
          <p:nvPr>
            <p:ph idx="8" type="body"/>
          </p:nvPr>
        </p:nvSpPr>
        <p:spPr>
          <a:xfrm>
            <a:off x="2064350" y="3950773"/>
            <a:ext cx="6176100" cy="7566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1"/>
        </a:solidFill>
      </p:bgPr>
    </p:bg>
    <p:spTree>
      <p:nvGrpSpPr>
        <p:cNvPr id="775" name="Shape 775"/>
        <p:cNvGrpSpPr/>
        <p:nvPr/>
      </p:nvGrpSpPr>
      <p:grpSpPr>
        <a:xfrm>
          <a:off x="0" y="0"/>
          <a:ext cx="0" cy="0"/>
          <a:chOff x="0" y="0"/>
          <a:chExt cx="0" cy="0"/>
        </a:xfrm>
      </p:grpSpPr>
      <p:sp>
        <p:nvSpPr>
          <p:cNvPr id="776" name="Google Shape;776;p135"/>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77" name="Google Shape;777;p135"/>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78" name="Google Shape;778;p135"/>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79" name="Google Shape;779;p135"/>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80" name="Google Shape;780;p135"/>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81" name="Google Shape;781;p13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82" name="Google Shape;782;p135"/>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57" name="Shape 57"/>
        <p:cNvGrpSpPr/>
        <p:nvPr/>
      </p:nvGrpSpPr>
      <p:grpSpPr>
        <a:xfrm>
          <a:off x="0" y="0"/>
          <a:ext cx="0" cy="0"/>
          <a:chOff x="0" y="0"/>
          <a:chExt cx="0" cy="0"/>
        </a:xfrm>
      </p:grpSpPr>
      <p:sp>
        <p:nvSpPr>
          <p:cNvPr id="58" name="Google Shape;58;p1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9" name="Google Shape;59;p15"/>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1">
  <p:cSld name="CUSTOM_3_2_1_1_1_1_1_2">
    <p:bg>
      <p:bgPr>
        <a:solidFill>
          <a:schemeClr val="lt1"/>
        </a:solidFill>
      </p:bgPr>
    </p:bg>
    <p:spTree>
      <p:nvGrpSpPr>
        <p:cNvPr id="783" name="Shape 783"/>
        <p:cNvGrpSpPr/>
        <p:nvPr/>
      </p:nvGrpSpPr>
      <p:grpSpPr>
        <a:xfrm>
          <a:off x="0" y="0"/>
          <a:ext cx="0" cy="0"/>
          <a:chOff x="0" y="0"/>
          <a:chExt cx="0" cy="0"/>
        </a:xfrm>
      </p:grpSpPr>
      <p:sp>
        <p:nvSpPr>
          <p:cNvPr id="784" name="Google Shape;784;p136"/>
          <p:cNvSpPr txBox="1"/>
          <p:nvPr>
            <p:ph idx="1" type="body"/>
          </p:nvPr>
        </p:nvSpPr>
        <p:spPr>
          <a:xfrm>
            <a:off x="49117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85" name="Google Shape;785;p136"/>
          <p:cNvSpPr txBox="1"/>
          <p:nvPr>
            <p:ph idx="2" type="subTitle"/>
          </p:nvPr>
        </p:nvSpPr>
        <p:spPr>
          <a:xfrm>
            <a:off x="491175"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86" name="Google Shape;786;p13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87" name="Google Shape;787;p136"/>
          <p:cNvSpPr txBox="1"/>
          <p:nvPr>
            <p:ph idx="3" type="body"/>
          </p:nvPr>
        </p:nvSpPr>
        <p:spPr>
          <a:xfrm>
            <a:off x="4762105" y="1593548"/>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88" name="Google Shape;788;p136"/>
          <p:cNvSpPr txBox="1"/>
          <p:nvPr>
            <p:ph idx="4" type="subTitle"/>
          </p:nvPr>
        </p:nvSpPr>
        <p:spPr>
          <a:xfrm>
            <a:off x="4762102" y="1253075"/>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89" name="Google Shape;789;p136"/>
          <p:cNvSpPr txBox="1"/>
          <p:nvPr>
            <p:ph idx="5" type="body"/>
          </p:nvPr>
        </p:nvSpPr>
        <p:spPr>
          <a:xfrm>
            <a:off x="491113"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0" name="Google Shape;790;p136"/>
          <p:cNvSpPr txBox="1"/>
          <p:nvPr>
            <p:ph idx="6" type="subTitle"/>
          </p:nvPr>
        </p:nvSpPr>
        <p:spPr>
          <a:xfrm>
            <a:off x="491113"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91" name="Google Shape;791;p136"/>
          <p:cNvSpPr txBox="1"/>
          <p:nvPr>
            <p:ph idx="7" type="body"/>
          </p:nvPr>
        </p:nvSpPr>
        <p:spPr>
          <a:xfrm>
            <a:off x="4762042" y="3393823"/>
            <a:ext cx="3958800" cy="1266600"/>
          </a:xfrm>
          <a:prstGeom prst="rect">
            <a:avLst/>
          </a:prstGeom>
          <a:noFill/>
          <a:ln>
            <a:noFill/>
          </a:ln>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2" name="Google Shape;792;p136"/>
          <p:cNvSpPr txBox="1"/>
          <p:nvPr>
            <p:ph idx="8" type="subTitle"/>
          </p:nvPr>
        </p:nvSpPr>
        <p:spPr>
          <a:xfrm>
            <a:off x="4762040" y="3053350"/>
            <a:ext cx="3958800" cy="340500"/>
          </a:xfrm>
          <a:prstGeom prst="rect">
            <a:avLst/>
          </a:prstGeom>
        </p:spPr>
        <p:txBody>
          <a:bodyPr anchorCtr="0" anchor="t" bIns="91425" lIns="91425" spcFirstLastPara="1" rIns="91425" wrap="square" tIns="0">
            <a:no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_2">
    <p:bg>
      <p:bgPr>
        <a:solidFill>
          <a:schemeClr val="lt2"/>
        </a:solidFill>
      </p:bgPr>
    </p:bg>
    <p:spTree>
      <p:nvGrpSpPr>
        <p:cNvPr id="793" name="Shape 793"/>
        <p:cNvGrpSpPr/>
        <p:nvPr/>
      </p:nvGrpSpPr>
      <p:grpSpPr>
        <a:xfrm>
          <a:off x="0" y="0"/>
          <a:ext cx="0" cy="0"/>
          <a:chOff x="0" y="0"/>
          <a:chExt cx="0" cy="0"/>
        </a:xfrm>
      </p:grpSpPr>
      <p:sp>
        <p:nvSpPr>
          <p:cNvPr id="794" name="Google Shape;794;p137"/>
          <p:cNvSpPr txBox="1"/>
          <p:nvPr>
            <p:ph idx="1" type="body"/>
          </p:nvPr>
        </p:nvSpPr>
        <p:spPr>
          <a:xfrm>
            <a:off x="457200"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5" name="Google Shape;795;p137"/>
          <p:cNvSpPr txBox="1"/>
          <p:nvPr>
            <p:ph idx="2" type="body"/>
          </p:nvPr>
        </p:nvSpPr>
        <p:spPr>
          <a:xfrm>
            <a:off x="2547247" y="1801725"/>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6" name="Google Shape;796;p137"/>
          <p:cNvSpPr txBox="1"/>
          <p:nvPr>
            <p:ph idx="3" type="body"/>
          </p:nvPr>
        </p:nvSpPr>
        <p:spPr>
          <a:xfrm>
            <a:off x="4637182"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797" name="Google Shape;797;p137"/>
          <p:cNvSpPr txBox="1"/>
          <p:nvPr>
            <p:ph idx="4" type="subTitle"/>
          </p:nvPr>
        </p:nvSpPr>
        <p:spPr>
          <a:xfrm>
            <a:off x="457200"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98" name="Google Shape;798;p137"/>
          <p:cNvSpPr txBox="1"/>
          <p:nvPr>
            <p:ph idx="5" type="subTitle"/>
          </p:nvPr>
        </p:nvSpPr>
        <p:spPr>
          <a:xfrm>
            <a:off x="2547191"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99" name="Google Shape;799;p137"/>
          <p:cNvSpPr txBox="1"/>
          <p:nvPr>
            <p:ph idx="6" type="subTitle"/>
          </p:nvPr>
        </p:nvSpPr>
        <p:spPr>
          <a:xfrm>
            <a:off x="4637182"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00" name="Google Shape;800;p13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01" name="Google Shape;801;p137"/>
          <p:cNvSpPr txBox="1"/>
          <p:nvPr>
            <p:ph idx="7" type="body"/>
          </p:nvPr>
        </p:nvSpPr>
        <p:spPr>
          <a:xfrm>
            <a:off x="6727126" y="1801829"/>
            <a:ext cx="1959600" cy="27702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02" name="Google Shape;802;p137"/>
          <p:cNvSpPr txBox="1"/>
          <p:nvPr>
            <p:ph idx="8" type="subTitle"/>
          </p:nvPr>
        </p:nvSpPr>
        <p:spPr>
          <a:xfrm>
            <a:off x="6727126" y="1250000"/>
            <a:ext cx="1959600" cy="5940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1">
  <p:cSld name="CUSTOM_3_2_1_1_1_1_2_1">
    <p:bg>
      <p:bgPr>
        <a:solidFill>
          <a:schemeClr val="lt2"/>
        </a:solidFill>
      </p:bgPr>
    </p:bg>
    <p:spTree>
      <p:nvGrpSpPr>
        <p:cNvPr id="803" name="Shape 803"/>
        <p:cNvGrpSpPr/>
        <p:nvPr/>
      </p:nvGrpSpPr>
      <p:grpSpPr>
        <a:xfrm>
          <a:off x="0" y="0"/>
          <a:ext cx="0" cy="0"/>
          <a:chOff x="0" y="0"/>
          <a:chExt cx="0" cy="0"/>
        </a:xfrm>
      </p:grpSpPr>
      <p:sp>
        <p:nvSpPr>
          <p:cNvPr id="804" name="Google Shape;804;p138"/>
          <p:cNvSpPr txBox="1"/>
          <p:nvPr>
            <p:ph idx="1" type="body"/>
          </p:nvPr>
        </p:nvSpPr>
        <p:spPr>
          <a:xfrm>
            <a:off x="457225" y="1589847"/>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05" name="Google Shape;805;p138"/>
          <p:cNvSpPr txBox="1"/>
          <p:nvPr>
            <p:ph idx="2" type="body"/>
          </p:nvPr>
        </p:nvSpPr>
        <p:spPr>
          <a:xfrm>
            <a:off x="4704575" y="1589800"/>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06" name="Google Shape;806;p138"/>
          <p:cNvSpPr txBox="1"/>
          <p:nvPr>
            <p:ph idx="3" type="subTitle"/>
          </p:nvPr>
        </p:nvSpPr>
        <p:spPr>
          <a:xfrm>
            <a:off x="457225"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07" name="Google Shape;807;p138"/>
          <p:cNvSpPr txBox="1"/>
          <p:nvPr>
            <p:ph idx="4" type="subTitle"/>
          </p:nvPr>
        </p:nvSpPr>
        <p:spPr>
          <a:xfrm>
            <a:off x="4704451" y="1141300"/>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08" name="Google Shape;808;p13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09" name="Google Shape;809;p138"/>
          <p:cNvSpPr txBox="1"/>
          <p:nvPr>
            <p:ph idx="5" type="body"/>
          </p:nvPr>
        </p:nvSpPr>
        <p:spPr>
          <a:xfrm>
            <a:off x="457225" y="3418672"/>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10" name="Google Shape;810;p138"/>
          <p:cNvSpPr txBox="1"/>
          <p:nvPr>
            <p:ph idx="6" type="body"/>
          </p:nvPr>
        </p:nvSpPr>
        <p:spPr>
          <a:xfrm>
            <a:off x="4704575" y="3418625"/>
            <a:ext cx="3982200" cy="1256700"/>
          </a:xfrm>
          <a:prstGeom prst="rect">
            <a:avLst/>
          </a:prstGeom>
          <a:noFill/>
          <a:ln>
            <a:noFill/>
          </a:ln>
        </p:spPr>
        <p:txBody>
          <a:bodyPr anchorCtr="0" anchor="t" bIns="91425" lIns="137150" spcFirstLastPara="1" rIns="137150"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11" name="Google Shape;811;p138"/>
          <p:cNvSpPr txBox="1"/>
          <p:nvPr>
            <p:ph idx="7" type="subTitle"/>
          </p:nvPr>
        </p:nvSpPr>
        <p:spPr>
          <a:xfrm>
            <a:off x="457225"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12" name="Google Shape;812;p138"/>
          <p:cNvSpPr txBox="1"/>
          <p:nvPr>
            <p:ph idx="8" type="subTitle"/>
          </p:nvPr>
        </p:nvSpPr>
        <p:spPr>
          <a:xfrm>
            <a:off x="4704451" y="2970125"/>
            <a:ext cx="3982200" cy="448500"/>
          </a:xfrm>
          <a:prstGeom prst="rect">
            <a:avLst/>
          </a:prstGeom>
        </p:spPr>
        <p:txBody>
          <a:bodyPr anchorCtr="0" anchor="ctr" bIns="91425" lIns="137150" spcFirstLastPara="1" rIns="137150"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1">
  <p:cSld name="CUSTOM_3_2_1_1_2_1">
    <p:spTree>
      <p:nvGrpSpPr>
        <p:cNvPr id="813" name="Shape 813"/>
        <p:cNvGrpSpPr/>
        <p:nvPr/>
      </p:nvGrpSpPr>
      <p:grpSpPr>
        <a:xfrm>
          <a:off x="0" y="0"/>
          <a:ext cx="0" cy="0"/>
          <a:chOff x="0" y="0"/>
          <a:chExt cx="0" cy="0"/>
        </a:xfrm>
      </p:grpSpPr>
      <p:sp>
        <p:nvSpPr>
          <p:cNvPr id="814" name="Google Shape;814;p139"/>
          <p:cNvSpPr txBox="1"/>
          <p:nvPr>
            <p:ph idx="1" type="body"/>
          </p:nvPr>
        </p:nvSpPr>
        <p:spPr>
          <a:xfrm>
            <a:off x="489150"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15" name="Google Shape;815;p139"/>
          <p:cNvSpPr txBox="1"/>
          <p:nvPr>
            <p:ph idx="2" type="body"/>
          </p:nvPr>
        </p:nvSpPr>
        <p:spPr>
          <a:xfrm>
            <a:off x="2571054"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16" name="Google Shape;816;p139"/>
          <p:cNvSpPr txBox="1"/>
          <p:nvPr>
            <p:ph idx="3" type="body"/>
          </p:nvPr>
        </p:nvSpPr>
        <p:spPr>
          <a:xfrm>
            <a:off x="4652957"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17" name="Google Shape;817;p13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18" name="Google Shape;818;p139"/>
          <p:cNvSpPr txBox="1"/>
          <p:nvPr>
            <p:ph idx="4" type="body"/>
          </p:nvPr>
        </p:nvSpPr>
        <p:spPr>
          <a:xfrm>
            <a:off x="6734864" y="2727525"/>
            <a:ext cx="19518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3" name="Shape 823"/>
        <p:cNvGrpSpPr/>
        <p:nvPr/>
      </p:nvGrpSpPr>
      <p:grpSpPr>
        <a:xfrm>
          <a:off x="0" y="0"/>
          <a:ext cx="0" cy="0"/>
          <a:chOff x="0" y="0"/>
          <a:chExt cx="0" cy="0"/>
        </a:xfrm>
      </p:grpSpPr>
      <p:sp>
        <p:nvSpPr>
          <p:cNvPr id="824" name="Google Shape;824;p141"/>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825" name="Google Shape;825;p1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826" name="Shape 826"/>
        <p:cNvGrpSpPr/>
        <p:nvPr/>
      </p:nvGrpSpPr>
      <p:grpSpPr>
        <a:xfrm>
          <a:off x="0" y="0"/>
          <a:ext cx="0" cy="0"/>
          <a:chOff x="0" y="0"/>
          <a:chExt cx="0" cy="0"/>
        </a:xfrm>
      </p:grpSpPr>
      <p:sp>
        <p:nvSpPr>
          <p:cNvPr id="827" name="Google Shape;827;p14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28" name="Google Shape;828;p142"/>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_1">
    <p:spTree>
      <p:nvGrpSpPr>
        <p:cNvPr id="829" name="Shape 829"/>
        <p:cNvGrpSpPr/>
        <p:nvPr/>
      </p:nvGrpSpPr>
      <p:grpSpPr>
        <a:xfrm>
          <a:off x="0" y="0"/>
          <a:ext cx="0" cy="0"/>
          <a:chOff x="0" y="0"/>
          <a:chExt cx="0" cy="0"/>
        </a:xfrm>
      </p:grpSpPr>
      <p:sp>
        <p:nvSpPr>
          <p:cNvPr id="830" name="Google Shape;830;p143"/>
          <p:cNvSpPr txBox="1"/>
          <p:nvPr>
            <p:ph type="title"/>
          </p:nvPr>
        </p:nvSpPr>
        <p:spPr>
          <a:xfrm>
            <a:off x="411950" y="342900"/>
            <a:ext cx="8320200" cy="572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p:cSld name="CUSTOM_2_1_1">
    <p:spTree>
      <p:nvGrpSpPr>
        <p:cNvPr id="831" name="Shape 831"/>
        <p:cNvGrpSpPr/>
        <p:nvPr/>
      </p:nvGrpSpPr>
      <p:grpSpPr>
        <a:xfrm>
          <a:off x="0" y="0"/>
          <a:ext cx="0" cy="0"/>
          <a:chOff x="0" y="0"/>
          <a:chExt cx="0" cy="0"/>
        </a:xfrm>
      </p:grpSpPr>
      <p:sp>
        <p:nvSpPr>
          <p:cNvPr id="832" name="Google Shape;832;p14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33" name="Google Shape;833;p144"/>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834" name="Shape 834"/>
        <p:cNvGrpSpPr/>
        <p:nvPr/>
      </p:nvGrpSpPr>
      <p:grpSpPr>
        <a:xfrm>
          <a:off x="0" y="0"/>
          <a:ext cx="0" cy="0"/>
          <a:chOff x="0" y="0"/>
          <a:chExt cx="0" cy="0"/>
        </a:xfrm>
      </p:grpSpPr>
      <p:sp>
        <p:nvSpPr>
          <p:cNvPr id="835" name="Google Shape;835;p14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36" name="Google Shape;836;p145"/>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837" name="Shape 837"/>
        <p:cNvGrpSpPr/>
        <p:nvPr/>
      </p:nvGrpSpPr>
      <p:grpSpPr>
        <a:xfrm>
          <a:off x="0" y="0"/>
          <a:ext cx="0" cy="0"/>
          <a:chOff x="0" y="0"/>
          <a:chExt cx="0" cy="0"/>
        </a:xfrm>
      </p:grpSpPr>
      <p:sp>
        <p:nvSpPr>
          <p:cNvPr id="838" name="Google Shape;838;p146"/>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39" name="Google Shape;839;p146"/>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40" name="Google Shape;840;p14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41" name="Google Shape;841;p146"/>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60" name="Shape 60"/>
        <p:cNvGrpSpPr/>
        <p:nvPr/>
      </p:nvGrpSpPr>
      <p:grpSpPr>
        <a:xfrm>
          <a:off x="0" y="0"/>
          <a:ext cx="0" cy="0"/>
          <a:chOff x="0" y="0"/>
          <a:chExt cx="0" cy="0"/>
        </a:xfrm>
      </p:grpSpPr>
      <p:sp>
        <p:nvSpPr>
          <p:cNvPr id="61" name="Google Shape;61;p1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62" name="Google Shape;62;p16"/>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842" name="Shape 842"/>
        <p:cNvGrpSpPr/>
        <p:nvPr/>
      </p:nvGrpSpPr>
      <p:grpSpPr>
        <a:xfrm>
          <a:off x="0" y="0"/>
          <a:ext cx="0" cy="0"/>
          <a:chOff x="0" y="0"/>
          <a:chExt cx="0" cy="0"/>
        </a:xfrm>
      </p:grpSpPr>
      <p:sp>
        <p:nvSpPr>
          <p:cNvPr id="843" name="Google Shape;843;p147"/>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44" name="Google Shape;844;p147"/>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45" name="Google Shape;845;p14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46" name="Google Shape;846;p147"/>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847" name="Shape 847"/>
        <p:cNvGrpSpPr/>
        <p:nvPr/>
      </p:nvGrpSpPr>
      <p:grpSpPr>
        <a:xfrm>
          <a:off x="0" y="0"/>
          <a:ext cx="0" cy="0"/>
          <a:chOff x="0" y="0"/>
          <a:chExt cx="0" cy="0"/>
        </a:xfrm>
      </p:grpSpPr>
      <p:sp>
        <p:nvSpPr>
          <p:cNvPr id="848" name="Google Shape;848;p148"/>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49" name="Google Shape;849;p148"/>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50" name="Google Shape;850;p14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51" name="Google Shape;851;p148"/>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852" name="Shape 852"/>
        <p:cNvGrpSpPr/>
        <p:nvPr/>
      </p:nvGrpSpPr>
      <p:grpSpPr>
        <a:xfrm>
          <a:off x="0" y="0"/>
          <a:ext cx="0" cy="0"/>
          <a:chOff x="0" y="0"/>
          <a:chExt cx="0" cy="0"/>
        </a:xfrm>
      </p:grpSpPr>
      <p:sp>
        <p:nvSpPr>
          <p:cNvPr id="853" name="Google Shape;853;p149"/>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854" name="Google Shape;854;p149"/>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55" name="Google Shape;855;p149"/>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856" name="Google Shape;856;p149"/>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857" name="Google Shape;857;p149"/>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sldGuideLst>
    </p:ext>
  </p:extLst>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Sections">
  <p:cSld name="4-Sections">
    <p:spTree>
      <p:nvGrpSpPr>
        <p:cNvPr id="858" name="Shape 858"/>
        <p:cNvGrpSpPr/>
        <p:nvPr/>
      </p:nvGrpSpPr>
      <p:grpSpPr>
        <a:xfrm>
          <a:off x="0" y="0"/>
          <a:ext cx="0" cy="0"/>
          <a:chOff x="0" y="0"/>
          <a:chExt cx="0" cy="0"/>
        </a:xfrm>
      </p:grpSpPr>
      <p:sp>
        <p:nvSpPr>
          <p:cNvPr id="859" name="Google Shape;859;p150"/>
          <p:cNvSpPr txBox="1"/>
          <p:nvPr>
            <p:ph type="title"/>
          </p:nvPr>
        </p:nvSpPr>
        <p:spPr>
          <a:xfrm>
            <a:off x="457200" y="342900"/>
            <a:ext cx="8229600" cy="594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860" name="Google Shape;860;p150"/>
          <p:cNvSpPr txBox="1"/>
          <p:nvPr>
            <p:ph idx="1" type="body"/>
          </p:nvPr>
        </p:nvSpPr>
        <p:spPr>
          <a:xfrm>
            <a:off x="457200"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861" name="Google Shape;861;p150"/>
          <p:cNvSpPr txBox="1"/>
          <p:nvPr>
            <p:ph idx="2" type="body"/>
          </p:nvPr>
        </p:nvSpPr>
        <p:spPr>
          <a:xfrm>
            <a:off x="2539746"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862" name="Google Shape;862;p150"/>
          <p:cNvSpPr txBox="1"/>
          <p:nvPr>
            <p:ph idx="10" type="dt"/>
          </p:nvPr>
        </p:nvSpPr>
        <p:spPr>
          <a:xfrm>
            <a:off x="457200" y="4800600"/>
            <a:ext cx="2229000" cy="240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3" name="Google Shape;863;p150"/>
          <p:cNvSpPr txBox="1"/>
          <p:nvPr>
            <p:ph idx="11" type="ftr"/>
          </p:nvPr>
        </p:nvSpPr>
        <p:spPr>
          <a:xfrm>
            <a:off x="2775585" y="4800600"/>
            <a:ext cx="3592800" cy="2406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4" name="Google Shape;864;p150"/>
          <p:cNvSpPr txBox="1"/>
          <p:nvPr>
            <p:ph idx="12" type="sldNum"/>
          </p:nvPr>
        </p:nvSpPr>
        <p:spPr>
          <a:xfrm>
            <a:off x="6865620" y="4800600"/>
            <a:ext cx="1821300" cy="2406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65" name="Google Shape;865;p150"/>
          <p:cNvSpPr txBox="1"/>
          <p:nvPr>
            <p:ph idx="3" type="body"/>
          </p:nvPr>
        </p:nvSpPr>
        <p:spPr>
          <a:xfrm>
            <a:off x="457200"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866" name="Google Shape;866;p150"/>
          <p:cNvSpPr txBox="1"/>
          <p:nvPr>
            <p:ph idx="4" type="body"/>
          </p:nvPr>
        </p:nvSpPr>
        <p:spPr>
          <a:xfrm>
            <a:off x="2539746"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867" name="Google Shape;867;p150"/>
          <p:cNvSpPr txBox="1"/>
          <p:nvPr>
            <p:ph idx="5" type="body"/>
          </p:nvPr>
        </p:nvSpPr>
        <p:spPr>
          <a:xfrm>
            <a:off x="4622292"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868" name="Google Shape;868;p150"/>
          <p:cNvSpPr txBox="1"/>
          <p:nvPr>
            <p:ph idx="6" type="body"/>
          </p:nvPr>
        </p:nvSpPr>
        <p:spPr>
          <a:xfrm>
            <a:off x="6704838" y="1877673"/>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869" name="Google Shape;869;p150"/>
          <p:cNvSpPr txBox="1"/>
          <p:nvPr>
            <p:ph idx="7" type="body"/>
          </p:nvPr>
        </p:nvSpPr>
        <p:spPr>
          <a:xfrm>
            <a:off x="4622292"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870" name="Google Shape;870;p150"/>
          <p:cNvSpPr txBox="1"/>
          <p:nvPr>
            <p:ph idx="8" type="body"/>
          </p:nvPr>
        </p:nvSpPr>
        <p:spPr>
          <a:xfrm>
            <a:off x="6704838"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871" name="Shape 871"/>
        <p:cNvGrpSpPr/>
        <p:nvPr/>
      </p:nvGrpSpPr>
      <p:grpSpPr>
        <a:xfrm>
          <a:off x="0" y="0"/>
          <a:ext cx="0" cy="0"/>
          <a:chOff x="0" y="0"/>
          <a:chExt cx="0" cy="0"/>
        </a:xfrm>
      </p:grpSpPr>
      <p:sp>
        <p:nvSpPr>
          <p:cNvPr id="872" name="Google Shape;872;p151"/>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73" name="Google Shape;873;p151"/>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74" name="Google Shape;874;p151"/>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75" name="Google Shape;875;p15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1">
  <p:cSld name="CUSTOM_3_2_1_1_2_1">
    <p:spTree>
      <p:nvGrpSpPr>
        <p:cNvPr id="876" name="Shape 876"/>
        <p:cNvGrpSpPr/>
        <p:nvPr/>
      </p:nvGrpSpPr>
      <p:grpSpPr>
        <a:xfrm>
          <a:off x="0" y="0"/>
          <a:ext cx="0" cy="0"/>
          <a:chOff x="0" y="0"/>
          <a:chExt cx="0" cy="0"/>
        </a:xfrm>
      </p:grpSpPr>
      <p:sp>
        <p:nvSpPr>
          <p:cNvPr id="877" name="Google Shape;877;p152"/>
          <p:cNvSpPr txBox="1"/>
          <p:nvPr>
            <p:ph idx="1" type="body"/>
          </p:nvPr>
        </p:nvSpPr>
        <p:spPr>
          <a:xfrm>
            <a:off x="457238" y="2270325"/>
            <a:ext cx="2555100" cy="9168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78" name="Google Shape;878;p152"/>
          <p:cNvSpPr txBox="1"/>
          <p:nvPr>
            <p:ph idx="2" type="body"/>
          </p:nvPr>
        </p:nvSpPr>
        <p:spPr>
          <a:xfrm>
            <a:off x="3258938" y="2270325"/>
            <a:ext cx="2626500" cy="9168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79" name="Google Shape;879;p152"/>
          <p:cNvSpPr txBox="1"/>
          <p:nvPr>
            <p:ph idx="3" type="body"/>
          </p:nvPr>
        </p:nvSpPr>
        <p:spPr>
          <a:xfrm>
            <a:off x="6011063" y="2270325"/>
            <a:ext cx="2675700" cy="9168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80" name="Google Shape;880;p152"/>
          <p:cNvSpPr txBox="1"/>
          <p:nvPr>
            <p:ph idx="4" type="subTitle"/>
          </p:nvPr>
        </p:nvSpPr>
        <p:spPr>
          <a:xfrm>
            <a:off x="1299488" y="1285575"/>
            <a:ext cx="8706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400"/>
              <a:buNone/>
              <a:defRPr b="1" sz="2400">
                <a:solidFill>
                  <a:schemeClr val="accent1"/>
                </a:solidFill>
              </a:defRPr>
            </a:lvl1pPr>
            <a:lvl2pPr lvl="1" algn="ctr">
              <a:spcBef>
                <a:spcPts val="0"/>
              </a:spcBef>
              <a:spcAft>
                <a:spcPts val="0"/>
              </a:spcAft>
              <a:buClr>
                <a:schemeClr val="accent1"/>
              </a:buClr>
              <a:buSzPts val="2400"/>
              <a:buNone/>
              <a:defRPr b="1" sz="2400">
                <a:solidFill>
                  <a:schemeClr val="accent1"/>
                </a:solidFill>
              </a:defRPr>
            </a:lvl2pPr>
            <a:lvl3pPr lvl="2" algn="ctr">
              <a:spcBef>
                <a:spcPts val="0"/>
              </a:spcBef>
              <a:spcAft>
                <a:spcPts val="0"/>
              </a:spcAft>
              <a:buClr>
                <a:schemeClr val="accent1"/>
              </a:buClr>
              <a:buSzPts val="2400"/>
              <a:buNone/>
              <a:defRPr b="1" sz="2400">
                <a:solidFill>
                  <a:schemeClr val="accent1"/>
                </a:solidFill>
              </a:defRPr>
            </a:lvl3pPr>
            <a:lvl4pPr lvl="3" algn="ctr">
              <a:spcBef>
                <a:spcPts val="0"/>
              </a:spcBef>
              <a:spcAft>
                <a:spcPts val="0"/>
              </a:spcAft>
              <a:buClr>
                <a:schemeClr val="accent1"/>
              </a:buClr>
              <a:buSzPts val="2400"/>
              <a:buNone/>
              <a:defRPr b="1" sz="2400">
                <a:solidFill>
                  <a:schemeClr val="accent1"/>
                </a:solidFill>
              </a:defRPr>
            </a:lvl4pPr>
            <a:lvl5pPr lvl="4" algn="ctr">
              <a:spcBef>
                <a:spcPts val="0"/>
              </a:spcBef>
              <a:spcAft>
                <a:spcPts val="0"/>
              </a:spcAft>
              <a:buClr>
                <a:schemeClr val="accent1"/>
              </a:buClr>
              <a:buSzPts val="2400"/>
              <a:buNone/>
              <a:defRPr b="1" sz="2400">
                <a:solidFill>
                  <a:schemeClr val="accent1"/>
                </a:solidFill>
              </a:defRPr>
            </a:lvl5pPr>
            <a:lvl6pPr lvl="5" algn="ctr">
              <a:spcBef>
                <a:spcPts val="0"/>
              </a:spcBef>
              <a:spcAft>
                <a:spcPts val="0"/>
              </a:spcAft>
              <a:buClr>
                <a:schemeClr val="accent1"/>
              </a:buClr>
              <a:buSzPts val="2400"/>
              <a:buNone/>
              <a:defRPr b="1" sz="2400">
                <a:solidFill>
                  <a:schemeClr val="accent1"/>
                </a:solidFill>
              </a:defRPr>
            </a:lvl6pPr>
            <a:lvl7pPr lvl="6" algn="ctr">
              <a:spcBef>
                <a:spcPts val="0"/>
              </a:spcBef>
              <a:spcAft>
                <a:spcPts val="0"/>
              </a:spcAft>
              <a:buClr>
                <a:schemeClr val="accent1"/>
              </a:buClr>
              <a:buSzPts val="2400"/>
              <a:buNone/>
              <a:defRPr b="1" sz="2400">
                <a:solidFill>
                  <a:schemeClr val="accent1"/>
                </a:solidFill>
              </a:defRPr>
            </a:lvl7pPr>
            <a:lvl8pPr lvl="7" algn="ctr">
              <a:spcBef>
                <a:spcPts val="0"/>
              </a:spcBef>
              <a:spcAft>
                <a:spcPts val="0"/>
              </a:spcAft>
              <a:buClr>
                <a:schemeClr val="accent1"/>
              </a:buClr>
              <a:buSzPts val="2400"/>
              <a:buNone/>
              <a:defRPr b="1" sz="2400">
                <a:solidFill>
                  <a:schemeClr val="accent1"/>
                </a:solidFill>
              </a:defRPr>
            </a:lvl8pPr>
            <a:lvl9pPr lvl="8" algn="ctr">
              <a:spcBef>
                <a:spcPts val="0"/>
              </a:spcBef>
              <a:spcAft>
                <a:spcPts val="0"/>
              </a:spcAft>
              <a:buClr>
                <a:schemeClr val="accent1"/>
              </a:buClr>
              <a:buSzPts val="2400"/>
              <a:buNone/>
              <a:defRPr b="1" sz="2400">
                <a:solidFill>
                  <a:schemeClr val="accent1"/>
                </a:solidFill>
              </a:defRPr>
            </a:lvl9pPr>
          </a:lstStyle>
          <a:p/>
        </p:txBody>
      </p:sp>
      <p:sp>
        <p:nvSpPr>
          <p:cNvPr id="881" name="Google Shape;881;p15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82" name="Google Shape;882;p152"/>
          <p:cNvSpPr txBox="1"/>
          <p:nvPr>
            <p:ph idx="5" type="subTitle"/>
          </p:nvPr>
        </p:nvSpPr>
        <p:spPr>
          <a:xfrm>
            <a:off x="4136888" y="1285575"/>
            <a:ext cx="8706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400"/>
              <a:buNone/>
              <a:defRPr b="1" sz="2400">
                <a:solidFill>
                  <a:schemeClr val="accent1"/>
                </a:solidFill>
              </a:defRPr>
            </a:lvl1pPr>
            <a:lvl2pPr lvl="1" algn="ctr">
              <a:spcBef>
                <a:spcPts val="0"/>
              </a:spcBef>
              <a:spcAft>
                <a:spcPts val="0"/>
              </a:spcAft>
              <a:buClr>
                <a:schemeClr val="accent1"/>
              </a:buClr>
              <a:buSzPts val="2400"/>
              <a:buNone/>
              <a:defRPr b="1" sz="2400">
                <a:solidFill>
                  <a:schemeClr val="accent1"/>
                </a:solidFill>
              </a:defRPr>
            </a:lvl2pPr>
            <a:lvl3pPr lvl="2" algn="ctr">
              <a:spcBef>
                <a:spcPts val="0"/>
              </a:spcBef>
              <a:spcAft>
                <a:spcPts val="0"/>
              </a:spcAft>
              <a:buClr>
                <a:schemeClr val="accent1"/>
              </a:buClr>
              <a:buSzPts val="2400"/>
              <a:buNone/>
              <a:defRPr b="1" sz="2400">
                <a:solidFill>
                  <a:schemeClr val="accent1"/>
                </a:solidFill>
              </a:defRPr>
            </a:lvl3pPr>
            <a:lvl4pPr lvl="3" algn="ctr">
              <a:spcBef>
                <a:spcPts val="0"/>
              </a:spcBef>
              <a:spcAft>
                <a:spcPts val="0"/>
              </a:spcAft>
              <a:buClr>
                <a:schemeClr val="accent1"/>
              </a:buClr>
              <a:buSzPts val="2400"/>
              <a:buNone/>
              <a:defRPr b="1" sz="2400">
                <a:solidFill>
                  <a:schemeClr val="accent1"/>
                </a:solidFill>
              </a:defRPr>
            </a:lvl4pPr>
            <a:lvl5pPr lvl="4" algn="ctr">
              <a:spcBef>
                <a:spcPts val="0"/>
              </a:spcBef>
              <a:spcAft>
                <a:spcPts val="0"/>
              </a:spcAft>
              <a:buClr>
                <a:schemeClr val="accent1"/>
              </a:buClr>
              <a:buSzPts val="2400"/>
              <a:buNone/>
              <a:defRPr b="1" sz="2400">
                <a:solidFill>
                  <a:schemeClr val="accent1"/>
                </a:solidFill>
              </a:defRPr>
            </a:lvl5pPr>
            <a:lvl6pPr lvl="5" algn="ctr">
              <a:spcBef>
                <a:spcPts val="0"/>
              </a:spcBef>
              <a:spcAft>
                <a:spcPts val="0"/>
              </a:spcAft>
              <a:buClr>
                <a:schemeClr val="accent1"/>
              </a:buClr>
              <a:buSzPts val="2400"/>
              <a:buNone/>
              <a:defRPr b="1" sz="2400">
                <a:solidFill>
                  <a:schemeClr val="accent1"/>
                </a:solidFill>
              </a:defRPr>
            </a:lvl6pPr>
            <a:lvl7pPr lvl="6" algn="ctr">
              <a:spcBef>
                <a:spcPts val="0"/>
              </a:spcBef>
              <a:spcAft>
                <a:spcPts val="0"/>
              </a:spcAft>
              <a:buClr>
                <a:schemeClr val="accent1"/>
              </a:buClr>
              <a:buSzPts val="2400"/>
              <a:buNone/>
              <a:defRPr b="1" sz="2400">
                <a:solidFill>
                  <a:schemeClr val="accent1"/>
                </a:solidFill>
              </a:defRPr>
            </a:lvl7pPr>
            <a:lvl8pPr lvl="7" algn="ctr">
              <a:spcBef>
                <a:spcPts val="0"/>
              </a:spcBef>
              <a:spcAft>
                <a:spcPts val="0"/>
              </a:spcAft>
              <a:buClr>
                <a:schemeClr val="accent1"/>
              </a:buClr>
              <a:buSzPts val="2400"/>
              <a:buNone/>
              <a:defRPr b="1" sz="2400">
                <a:solidFill>
                  <a:schemeClr val="accent1"/>
                </a:solidFill>
              </a:defRPr>
            </a:lvl8pPr>
            <a:lvl9pPr lvl="8" algn="ctr">
              <a:spcBef>
                <a:spcPts val="0"/>
              </a:spcBef>
              <a:spcAft>
                <a:spcPts val="0"/>
              </a:spcAft>
              <a:buClr>
                <a:schemeClr val="accent1"/>
              </a:buClr>
              <a:buSzPts val="2400"/>
              <a:buNone/>
              <a:defRPr b="1" sz="2400">
                <a:solidFill>
                  <a:schemeClr val="accent1"/>
                </a:solidFill>
              </a:defRPr>
            </a:lvl9pPr>
          </a:lstStyle>
          <a:p/>
        </p:txBody>
      </p:sp>
      <p:sp>
        <p:nvSpPr>
          <p:cNvPr id="883" name="Google Shape;883;p152"/>
          <p:cNvSpPr txBox="1"/>
          <p:nvPr>
            <p:ph idx="6" type="subTitle"/>
          </p:nvPr>
        </p:nvSpPr>
        <p:spPr>
          <a:xfrm>
            <a:off x="6913613" y="1285575"/>
            <a:ext cx="8706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400"/>
              <a:buNone/>
              <a:defRPr b="1" sz="2400">
                <a:solidFill>
                  <a:schemeClr val="accent1"/>
                </a:solidFill>
              </a:defRPr>
            </a:lvl1pPr>
            <a:lvl2pPr lvl="1" algn="ctr">
              <a:spcBef>
                <a:spcPts val="0"/>
              </a:spcBef>
              <a:spcAft>
                <a:spcPts val="0"/>
              </a:spcAft>
              <a:buClr>
                <a:schemeClr val="accent1"/>
              </a:buClr>
              <a:buSzPts val="2400"/>
              <a:buNone/>
              <a:defRPr b="1" sz="2400">
                <a:solidFill>
                  <a:schemeClr val="accent1"/>
                </a:solidFill>
              </a:defRPr>
            </a:lvl2pPr>
            <a:lvl3pPr lvl="2" algn="ctr">
              <a:spcBef>
                <a:spcPts val="0"/>
              </a:spcBef>
              <a:spcAft>
                <a:spcPts val="0"/>
              </a:spcAft>
              <a:buClr>
                <a:schemeClr val="accent1"/>
              </a:buClr>
              <a:buSzPts val="2400"/>
              <a:buNone/>
              <a:defRPr b="1" sz="2400">
                <a:solidFill>
                  <a:schemeClr val="accent1"/>
                </a:solidFill>
              </a:defRPr>
            </a:lvl3pPr>
            <a:lvl4pPr lvl="3" algn="ctr">
              <a:spcBef>
                <a:spcPts val="0"/>
              </a:spcBef>
              <a:spcAft>
                <a:spcPts val="0"/>
              </a:spcAft>
              <a:buClr>
                <a:schemeClr val="accent1"/>
              </a:buClr>
              <a:buSzPts val="2400"/>
              <a:buNone/>
              <a:defRPr b="1" sz="2400">
                <a:solidFill>
                  <a:schemeClr val="accent1"/>
                </a:solidFill>
              </a:defRPr>
            </a:lvl4pPr>
            <a:lvl5pPr lvl="4" algn="ctr">
              <a:spcBef>
                <a:spcPts val="0"/>
              </a:spcBef>
              <a:spcAft>
                <a:spcPts val="0"/>
              </a:spcAft>
              <a:buClr>
                <a:schemeClr val="accent1"/>
              </a:buClr>
              <a:buSzPts val="2400"/>
              <a:buNone/>
              <a:defRPr b="1" sz="2400">
                <a:solidFill>
                  <a:schemeClr val="accent1"/>
                </a:solidFill>
              </a:defRPr>
            </a:lvl5pPr>
            <a:lvl6pPr lvl="5" algn="ctr">
              <a:spcBef>
                <a:spcPts val="0"/>
              </a:spcBef>
              <a:spcAft>
                <a:spcPts val="0"/>
              </a:spcAft>
              <a:buClr>
                <a:schemeClr val="accent1"/>
              </a:buClr>
              <a:buSzPts val="2400"/>
              <a:buNone/>
              <a:defRPr b="1" sz="2400">
                <a:solidFill>
                  <a:schemeClr val="accent1"/>
                </a:solidFill>
              </a:defRPr>
            </a:lvl6pPr>
            <a:lvl7pPr lvl="6" algn="ctr">
              <a:spcBef>
                <a:spcPts val="0"/>
              </a:spcBef>
              <a:spcAft>
                <a:spcPts val="0"/>
              </a:spcAft>
              <a:buClr>
                <a:schemeClr val="accent1"/>
              </a:buClr>
              <a:buSzPts val="2400"/>
              <a:buNone/>
              <a:defRPr b="1" sz="2400">
                <a:solidFill>
                  <a:schemeClr val="accent1"/>
                </a:solidFill>
              </a:defRPr>
            </a:lvl7pPr>
            <a:lvl8pPr lvl="7" algn="ctr">
              <a:spcBef>
                <a:spcPts val="0"/>
              </a:spcBef>
              <a:spcAft>
                <a:spcPts val="0"/>
              </a:spcAft>
              <a:buClr>
                <a:schemeClr val="accent1"/>
              </a:buClr>
              <a:buSzPts val="2400"/>
              <a:buNone/>
              <a:defRPr b="1" sz="2400">
                <a:solidFill>
                  <a:schemeClr val="accent1"/>
                </a:solidFill>
              </a:defRPr>
            </a:lvl8pPr>
            <a:lvl9pPr lvl="8" algn="ctr">
              <a:spcBef>
                <a:spcPts val="0"/>
              </a:spcBef>
              <a:spcAft>
                <a:spcPts val="0"/>
              </a:spcAft>
              <a:buClr>
                <a:schemeClr val="accent1"/>
              </a:buClr>
              <a:buSzPts val="2400"/>
              <a:buNone/>
              <a:defRPr b="1" sz="2400">
                <a:solidFill>
                  <a:schemeClr val="accent1"/>
                </a:solidFill>
              </a:defRPr>
            </a:lvl9pPr>
          </a:lstStyle>
          <a:p/>
        </p:txBody>
      </p:sp>
      <p:sp>
        <p:nvSpPr>
          <p:cNvPr id="884" name="Google Shape;884;p152"/>
          <p:cNvSpPr txBox="1"/>
          <p:nvPr>
            <p:ph idx="7" type="body"/>
          </p:nvPr>
        </p:nvSpPr>
        <p:spPr>
          <a:xfrm>
            <a:off x="457238" y="3663175"/>
            <a:ext cx="2555100" cy="9168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85" name="Google Shape;885;p152"/>
          <p:cNvSpPr txBox="1"/>
          <p:nvPr>
            <p:ph idx="8" type="body"/>
          </p:nvPr>
        </p:nvSpPr>
        <p:spPr>
          <a:xfrm>
            <a:off x="3258938" y="3663175"/>
            <a:ext cx="2626500" cy="9168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86" name="Google Shape;886;p152"/>
          <p:cNvSpPr txBox="1"/>
          <p:nvPr>
            <p:ph idx="9" type="body"/>
          </p:nvPr>
        </p:nvSpPr>
        <p:spPr>
          <a:xfrm>
            <a:off x="6011063" y="3663175"/>
            <a:ext cx="2675700" cy="9168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887" name="Google Shape;887;p152"/>
          <p:cNvSpPr txBox="1"/>
          <p:nvPr>
            <p:ph idx="13" type="subTitle"/>
          </p:nvPr>
        </p:nvSpPr>
        <p:spPr>
          <a:xfrm>
            <a:off x="1299488" y="2678425"/>
            <a:ext cx="8706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400"/>
              <a:buNone/>
              <a:defRPr b="1" sz="2400">
                <a:solidFill>
                  <a:schemeClr val="accent1"/>
                </a:solidFill>
              </a:defRPr>
            </a:lvl1pPr>
            <a:lvl2pPr lvl="1" algn="ctr">
              <a:spcBef>
                <a:spcPts val="0"/>
              </a:spcBef>
              <a:spcAft>
                <a:spcPts val="0"/>
              </a:spcAft>
              <a:buClr>
                <a:schemeClr val="accent1"/>
              </a:buClr>
              <a:buSzPts val="2400"/>
              <a:buNone/>
              <a:defRPr b="1" sz="2400">
                <a:solidFill>
                  <a:schemeClr val="accent1"/>
                </a:solidFill>
              </a:defRPr>
            </a:lvl2pPr>
            <a:lvl3pPr lvl="2" algn="ctr">
              <a:spcBef>
                <a:spcPts val="0"/>
              </a:spcBef>
              <a:spcAft>
                <a:spcPts val="0"/>
              </a:spcAft>
              <a:buClr>
                <a:schemeClr val="accent1"/>
              </a:buClr>
              <a:buSzPts val="2400"/>
              <a:buNone/>
              <a:defRPr b="1" sz="2400">
                <a:solidFill>
                  <a:schemeClr val="accent1"/>
                </a:solidFill>
              </a:defRPr>
            </a:lvl3pPr>
            <a:lvl4pPr lvl="3" algn="ctr">
              <a:spcBef>
                <a:spcPts val="0"/>
              </a:spcBef>
              <a:spcAft>
                <a:spcPts val="0"/>
              </a:spcAft>
              <a:buClr>
                <a:schemeClr val="accent1"/>
              </a:buClr>
              <a:buSzPts val="2400"/>
              <a:buNone/>
              <a:defRPr b="1" sz="2400">
                <a:solidFill>
                  <a:schemeClr val="accent1"/>
                </a:solidFill>
              </a:defRPr>
            </a:lvl4pPr>
            <a:lvl5pPr lvl="4" algn="ctr">
              <a:spcBef>
                <a:spcPts val="0"/>
              </a:spcBef>
              <a:spcAft>
                <a:spcPts val="0"/>
              </a:spcAft>
              <a:buClr>
                <a:schemeClr val="accent1"/>
              </a:buClr>
              <a:buSzPts val="2400"/>
              <a:buNone/>
              <a:defRPr b="1" sz="2400">
                <a:solidFill>
                  <a:schemeClr val="accent1"/>
                </a:solidFill>
              </a:defRPr>
            </a:lvl5pPr>
            <a:lvl6pPr lvl="5" algn="ctr">
              <a:spcBef>
                <a:spcPts val="0"/>
              </a:spcBef>
              <a:spcAft>
                <a:spcPts val="0"/>
              </a:spcAft>
              <a:buClr>
                <a:schemeClr val="accent1"/>
              </a:buClr>
              <a:buSzPts val="2400"/>
              <a:buNone/>
              <a:defRPr b="1" sz="2400">
                <a:solidFill>
                  <a:schemeClr val="accent1"/>
                </a:solidFill>
              </a:defRPr>
            </a:lvl6pPr>
            <a:lvl7pPr lvl="6" algn="ctr">
              <a:spcBef>
                <a:spcPts val="0"/>
              </a:spcBef>
              <a:spcAft>
                <a:spcPts val="0"/>
              </a:spcAft>
              <a:buClr>
                <a:schemeClr val="accent1"/>
              </a:buClr>
              <a:buSzPts val="2400"/>
              <a:buNone/>
              <a:defRPr b="1" sz="2400">
                <a:solidFill>
                  <a:schemeClr val="accent1"/>
                </a:solidFill>
              </a:defRPr>
            </a:lvl7pPr>
            <a:lvl8pPr lvl="7" algn="ctr">
              <a:spcBef>
                <a:spcPts val="0"/>
              </a:spcBef>
              <a:spcAft>
                <a:spcPts val="0"/>
              </a:spcAft>
              <a:buClr>
                <a:schemeClr val="accent1"/>
              </a:buClr>
              <a:buSzPts val="2400"/>
              <a:buNone/>
              <a:defRPr b="1" sz="2400">
                <a:solidFill>
                  <a:schemeClr val="accent1"/>
                </a:solidFill>
              </a:defRPr>
            </a:lvl8pPr>
            <a:lvl9pPr lvl="8" algn="ctr">
              <a:spcBef>
                <a:spcPts val="0"/>
              </a:spcBef>
              <a:spcAft>
                <a:spcPts val="0"/>
              </a:spcAft>
              <a:buClr>
                <a:schemeClr val="accent1"/>
              </a:buClr>
              <a:buSzPts val="2400"/>
              <a:buNone/>
              <a:defRPr b="1" sz="2400">
                <a:solidFill>
                  <a:schemeClr val="accent1"/>
                </a:solidFill>
              </a:defRPr>
            </a:lvl9pPr>
          </a:lstStyle>
          <a:p/>
        </p:txBody>
      </p:sp>
      <p:sp>
        <p:nvSpPr>
          <p:cNvPr id="888" name="Google Shape;888;p152"/>
          <p:cNvSpPr txBox="1"/>
          <p:nvPr>
            <p:ph idx="14" type="subTitle"/>
          </p:nvPr>
        </p:nvSpPr>
        <p:spPr>
          <a:xfrm>
            <a:off x="4136888" y="2678425"/>
            <a:ext cx="8706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400"/>
              <a:buNone/>
              <a:defRPr b="1" sz="2400">
                <a:solidFill>
                  <a:schemeClr val="accent1"/>
                </a:solidFill>
              </a:defRPr>
            </a:lvl1pPr>
            <a:lvl2pPr lvl="1" algn="ctr">
              <a:spcBef>
                <a:spcPts val="0"/>
              </a:spcBef>
              <a:spcAft>
                <a:spcPts val="0"/>
              </a:spcAft>
              <a:buClr>
                <a:schemeClr val="accent1"/>
              </a:buClr>
              <a:buSzPts val="2400"/>
              <a:buNone/>
              <a:defRPr b="1" sz="2400">
                <a:solidFill>
                  <a:schemeClr val="accent1"/>
                </a:solidFill>
              </a:defRPr>
            </a:lvl2pPr>
            <a:lvl3pPr lvl="2" algn="ctr">
              <a:spcBef>
                <a:spcPts val="0"/>
              </a:spcBef>
              <a:spcAft>
                <a:spcPts val="0"/>
              </a:spcAft>
              <a:buClr>
                <a:schemeClr val="accent1"/>
              </a:buClr>
              <a:buSzPts val="2400"/>
              <a:buNone/>
              <a:defRPr b="1" sz="2400">
                <a:solidFill>
                  <a:schemeClr val="accent1"/>
                </a:solidFill>
              </a:defRPr>
            </a:lvl3pPr>
            <a:lvl4pPr lvl="3" algn="ctr">
              <a:spcBef>
                <a:spcPts val="0"/>
              </a:spcBef>
              <a:spcAft>
                <a:spcPts val="0"/>
              </a:spcAft>
              <a:buClr>
                <a:schemeClr val="accent1"/>
              </a:buClr>
              <a:buSzPts val="2400"/>
              <a:buNone/>
              <a:defRPr b="1" sz="2400">
                <a:solidFill>
                  <a:schemeClr val="accent1"/>
                </a:solidFill>
              </a:defRPr>
            </a:lvl4pPr>
            <a:lvl5pPr lvl="4" algn="ctr">
              <a:spcBef>
                <a:spcPts val="0"/>
              </a:spcBef>
              <a:spcAft>
                <a:spcPts val="0"/>
              </a:spcAft>
              <a:buClr>
                <a:schemeClr val="accent1"/>
              </a:buClr>
              <a:buSzPts val="2400"/>
              <a:buNone/>
              <a:defRPr b="1" sz="2400">
                <a:solidFill>
                  <a:schemeClr val="accent1"/>
                </a:solidFill>
              </a:defRPr>
            </a:lvl5pPr>
            <a:lvl6pPr lvl="5" algn="ctr">
              <a:spcBef>
                <a:spcPts val="0"/>
              </a:spcBef>
              <a:spcAft>
                <a:spcPts val="0"/>
              </a:spcAft>
              <a:buClr>
                <a:schemeClr val="accent1"/>
              </a:buClr>
              <a:buSzPts val="2400"/>
              <a:buNone/>
              <a:defRPr b="1" sz="2400">
                <a:solidFill>
                  <a:schemeClr val="accent1"/>
                </a:solidFill>
              </a:defRPr>
            </a:lvl6pPr>
            <a:lvl7pPr lvl="6" algn="ctr">
              <a:spcBef>
                <a:spcPts val="0"/>
              </a:spcBef>
              <a:spcAft>
                <a:spcPts val="0"/>
              </a:spcAft>
              <a:buClr>
                <a:schemeClr val="accent1"/>
              </a:buClr>
              <a:buSzPts val="2400"/>
              <a:buNone/>
              <a:defRPr b="1" sz="2400">
                <a:solidFill>
                  <a:schemeClr val="accent1"/>
                </a:solidFill>
              </a:defRPr>
            </a:lvl7pPr>
            <a:lvl8pPr lvl="7" algn="ctr">
              <a:spcBef>
                <a:spcPts val="0"/>
              </a:spcBef>
              <a:spcAft>
                <a:spcPts val="0"/>
              </a:spcAft>
              <a:buClr>
                <a:schemeClr val="accent1"/>
              </a:buClr>
              <a:buSzPts val="2400"/>
              <a:buNone/>
              <a:defRPr b="1" sz="2400">
                <a:solidFill>
                  <a:schemeClr val="accent1"/>
                </a:solidFill>
              </a:defRPr>
            </a:lvl8pPr>
            <a:lvl9pPr lvl="8" algn="ctr">
              <a:spcBef>
                <a:spcPts val="0"/>
              </a:spcBef>
              <a:spcAft>
                <a:spcPts val="0"/>
              </a:spcAft>
              <a:buClr>
                <a:schemeClr val="accent1"/>
              </a:buClr>
              <a:buSzPts val="2400"/>
              <a:buNone/>
              <a:defRPr b="1" sz="2400">
                <a:solidFill>
                  <a:schemeClr val="accent1"/>
                </a:solidFill>
              </a:defRPr>
            </a:lvl9pPr>
          </a:lstStyle>
          <a:p/>
        </p:txBody>
      </p:sp>
      <p:sp>
        <p:nvSpPr>
          <p:cNvPr id="889" name="Google Shape;889;p152"/>
          <p:cNvSpPr txBox="1"/>
          <p:nvPr>
            <p:ph idx="15" type="subTitle"/>
          </p:nvPr>
        </p:nvSpPr>
        <p:spPr>
          <a:xfrm>
            <a:off x="6913613" y="2678425"/>
            <a:ext cx="870600" cy="916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1"/>
              </a:buClr>
              <a:buSzPts val="2400"/>
              <a:buNone/>
              <a:defRPr b="1" sz="2400">
                <a:solidFill>
                  <a:schemeClr val="accent1"/>
                </a:solidFill>
              </a:defRPr>
            </a:lvl1pPr>
            <a:lvl2pPr lvl="1" algn="ctr">
              <a:spcBef>
                <a:spcPts val="0"/>
              </a:spcBef>
              <a:spcAft>
                <a:spcPts val="0"/>
              </a:spcAft>
              <a:buClr>
                <a:schemeClr val="accent1"/>
              </a:buClr>
              <a:buSzPts val="2400"/>
              <a:buNone/>
              <a:defRPr b="1" sz="2400">
                <a:solidFill>
                  <a:schemeClr val="accent1"/>
                </a:solidFill>
              </a:defRPr>
            </a:lvl2pPr>
            <a:lvl3pPr lvl="2" algn="ctr">
              <a:spcBef>
                <a:spcPts val="0"/>
              </a:spcBef>
              <a:spcAft>
                <a:spcPts val="0"/>
              </a:spcAft>
              <a:buClr>
                <a:schemeClr val="accent1"/>
              </a:buClr>
              <a:buSzPts val="2400"/>
              <a:buNone/>
              <a:defRPr b="1" sz="2400">
                <a:solidFill>
                  <a:schemeClr val="accent1"/>
                </a:solidFill>
              </a:defRPr>
            </a:lvl3pPr>
            <a:lvl4pPr lvl="3" algn="ctr">
              <a:spcBef>
                <a:spcPts val="0"/>
              </a:spcBef>
              <a:spcAft>
                <a:spcPts val="0"/>
              </a:spcAft>
              <a:buClr>
                <a:schemeClr val="accent1"/>
              </a:buClr>
              <a:buSzPts val="2400"/>
              <a:buNone/>
              <a:defRPr b="1" sz="2400">
                <a:solidFill>
                  <a:schemeClr val="accent1"/>
                </a:solidFill>
              </a:defRPr>
            </a:lvl4pPr>
            <a:lvl5pPr lvl="4" algn="ctr">
              <a:spcBef>
                <a:spcPts val="0"/>
              </a:spcBef>
              <a:spcAft>
                <a:spcPts val="0"/>
              </a:spcAft>
              <a:buClr>
                <a:schemeClr val="accent1"/>
              </a:buClr>
              <a:buSzPts val="2400"/>
              <a:buNone/>
              <a:defRPr b="1" sz="2400">
                <a:solidFill>
                  <a:schemeClr val="accent1"/>
                </a:solidFill>
              </a:defRPr>
            </a:lvl5pPr>
            <a:lvl6pPr lvl="5" algn="ctr">
              <a:spcBef>
                <a:spcPts val="0"/>
              </a:spcBef>
              <a:spcAft>
                <a:spcPts val="0"/>
              </a:spcAft>
              <a:buClr>
                <a:schemeClr val="accent1"/>
              </a:buClr>
              <a:buSzPts val="2400"/>
              <a:buNone/>
              <a:defRPr b="1" sz="2400">
                <a:solidFill>
                  <a:schemeClr val="accent1"/>
                </a:solidFill>
              </a:defRPr>
            </a:lvl6pPr>
            <a:lvl7pPr lvl="6" algn="ctr">
              <a:spcBef>
                <a:spcPts val="0"/>
              </a:spcBef>
              <a:spcAft>
                <a:spcPts val="0"/>
              </a:spcAft>
              <a:buClr>
                <a:schemeClr val="accent1"/>
              </a:buClr>
              <a:buSzPts val="2400"/>
              <a:buNone/>
              <a:defRPr b="1" sz="2400">
                <a:solidFill>
                  <a:schemeClr val="accent1"/>
                </a:solidFill>
              </a:defRPr>
            </a:lvl7pPr>
            <a:lvl8pPr lvl="7" algn="ctr">
              <a:spcBef>
                <a:spcPts val="0"/>
              </a:spcBef>
              <a:spcAft>
                <a:spcPts val="0"/>
              </a:spcAft>
              <a:buClr>
                <a:schemeClr val="accent1"/>
              </a:buClr>
              <a:buSzPts val="2400"/>
              <a:buNone/>
              <a:defRPr b="1" sz="2400">
                <a:solidFill>
                  <a:schemeClr val="accent1"/>
                </a:solidFill>
              </a:defRPr>
            </a:lvl8pPr>
            <a:lvl9pPr lvl="8" algn="ctr">
              <a:spcBef>
                <a:spcPts val="0"/>
              </a:spcBef>
              <a:spcAft>
                <a:spcPts val="0"/>
              </a:spcAft>
              <a:buClr>
                <a:schemeClr val="accent1"/>
              </a:buClr>
              <a:buSzPts val="2400"/>
              <a:buNone/>
              <a:defRPr b="1" sz="2400">
                <a:solidFill>
                  <a:schemeClr val="accen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63" name="Shape 63"/>
        <p:cNvGrpSpPr/>
        <p:nvPr/>
      </p:nvGrpSpPr>
      <p:grpSpPr>
        <a:xfrm>
          <a:off x="0" y="0"/>
          <a:ext cx="0" cy="0"/>
          <a:chOff x="0" y="0"/>
          <a:chExt cx="0" cy="0"/>
        </a:xfrm>
      </p:grpSpPr>
      <p:sp>
        <p:nvSpPr>
          <p:cNvPr id="64" name="Google Shape;64;p1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65" name="Google Shape;65;p17"/>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66" name="Shape 66"/>
        <p:cNvGrpSpPr/>
        <p:nvPr/>
      </p:nvGrpSpPr>
      <p:grpSpPr>
        <a:xfrm>
          <a:off x="0" y="0"/>
          <a:ext cx="0" cy="0"/>
          <a:chOff x="0" y="0"/>
          <a:chExt cx="0" cy="0"/>
        </a:xfrm>
      </p:grpSpPr>
      <p:sp>
        <p:nvSpPr>
          <p:cNvPr id="67" name="Google Shape;67;p18"/>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8" name="Google Shape;68;p18"/>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69" name="Google Shape;69;p1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0" name="Google Shape;70;p18"/>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71" name="Shape 71"/>
        <p:cNvGrpSpPr/>
        <p:nvPr/>
      </p:nvGrpSpPr>
      <p:grpSpPr>
        <a:xfrm>
          <a:off x="0" y="0"/>
          <a:ext cx="0" cy="0"/>
          <a:chOff x="0" y="0"/>
          <a:chExt cx="0" cy="0"/>
        </a:xfrm>
      </p:grpSpPr>
      <p:sp>
        <p:nvSpPr>
          <p:cNvPr id="72" name="Google Shape;72;p19"/>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3" name="Google Shape;73;p19"/>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4" name="Google Shape;74;p1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75" name="Google Shape;75;p19"/>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76" name="Shape 76"/>
        <p:cNvGrpSpPr/>
        <p:nvPr/>
      </p:nvGrpSpPr>
      <p:grpSpPr>
        <a:xfrm>
          <a:off x="0" y="0"/>
          <a:ext cx="0" cy="0"/>
          <a:chOff x="0" y="0"/>
          <a:chExt cx="0" cy="0"/>
        </a:xfrm>
      </p:grpSpPr>
      <p:sp>
        <p:nvSpPr>
          <p:cNvPr id="77" name="Google Shape;77;p20"/>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8" name="Google Shape;78;p20"/>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79" name="Google Shape;79;p2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80" name="Google Shape;80;p20"/>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81" name="Shape 81"/>
        <p:cNvGrpSpPr/>
        <p:nvPr/>
      </p:nvGrpSpPr>
      <p:grpSpPr>
        <a:xfrm>
          <a:off x="0" y="0"/>
          <a:ext cx="0" cy="0"/>
          <a:chOff x="0" y="0"/>
          <a:chExt cx="0" cy="0"/>
        </a:xfrm>
      </p:grpSpPr>
      <p:sp>
        <p:nvSpPr>
          <p:cNvPr id="82" name="Google Shape;82;p21"/>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3" name="Google Shape;83;p21"/>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4" name="Google Shape;84;p21"/>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85" name="Google Shape;85;p2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cxnSp>
        <p:nvCxnSpPr>
          <p:cNvPr id="86" name="Google Shape;86;p21"/>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87" name="Google Shape;87;p21"/>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88" name="Google Shape;88;p21"/>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89" name="Shape 89"/>
        <p:cNvGrpSpPr/>
        <p:nvPr/>
      </p:nvGrpSpPr>
      <p:grpSpPr>
        <a:xfrm>
          <a:off x="0" y="0"/>
          <a:ext cx="0" cy="0"/>
          <a:chOff x="0" y="0"/>
          <a:chExt cx="0" cy="0"/>
        </a:xfrm>
      </p:grpSpPr>
      <p:sp>
        <p:nvSpPr>
          <p:cNvPr id="90" name="Google Shape;90;p22"/>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91" name="Google Shape;91;p22"/>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2" name="Google Shape;92;p22"/>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3" name="Google Shape;93;p22"/>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94" name="Google Shape;94;p22"/>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95" name="Google Shape;95;p22"/>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96" name="Google Shape;96;p22"/>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97" name="Google Shape;97;p22"/>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98" name="Google Shape;98;p22"/>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99" name="Google Shape;99;p22"/>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100" name="Shape 100"/>
        <p:cNvGrpSpPr/>
        <p:nvPr/>
      </p:nvGrpSpPr>
      <p:grpSpPr>
        <a:xfrm>
          <a:off x="0" y="0"/>
          <a:ext cx="0" cy="0"/>
          <a:chOff x="0" y="0"/>
          <a:chExt cx="0" cy="0"/>
        </a:xfrm>
      </p:grpSpPr>
      <p:sp>
        <p:nvSpPr>
          <p:cNvPr id="101" name="Google Shape;101;p23"/>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02" name="Google Shape;102;p23"/>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03" name="Google Shape;103;p23"/>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04" name="Google Shape;104;p2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105" name="Shape 105"/>
        <p:cNvGrpSpPr/>
        <p:nvPr/>
      </p:nvGrpSpPr>
      <p:grpSpPr>
        <a:xfrm>
          <a:off x="0" y="0"/>
          <a:ext cx="0" cy="0"/>
          <a:chOff x="0" y="0"/>
          <a:chExt cx="0" cy="0"/>
        </a:xfrm>
      </p:grpSpPr>
      <p:sp>
        <p:nvSpPr>
          <p:cNvPr id="106" name="Google Shape;106;p24"/>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07" name="Google Shape;107;p24"/>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08" name="Google Shape;108;p24"/>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09" name="Google Shape;109;p24"/>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10" name="Google Shape;110;p24"/>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11" name="Google Shape;111;p24"/>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12" name="Google Shape;112;p2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113" name="Shape 113"/>
        <p:cNvGrpSpPr/>
        <p:nvPr/>
      </p:nvGrpSpPr>
      <p:grpSpPr>
        <a:xfrm>
          <a:off x="0" y="0"/>
          <a:ext cx="0" cy="0"/>
          <a:chOff x="0" y="0"/>
          <a:chExt cx="0" cy="0"/>
        </a:xfrm>
      </p:grpSpPr>
      <p:sp>
        <p:nvSpPr>
          <p:cNvPr id="114" name="Google Shape;114;p25"/>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5" name="Google Shape;115;p25"/>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6" name="Google Shape;116;p25"/>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117" name="Google Shape;117;p2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118" name="Shape 118"/>
        <p:cNvGrpSpPr/>
        <p:nvPr/>
      </p:nvGrpSpPr>
      <p:grpSpPr>
        <a:xfrm>
          <a:off x="0" y="0"/>
          <a:ext cx="0" cy="0"/>
          <a:chOff x="0" y="0"/>
          <a:chExt cx="0" cy="0"/>
        </a:xfrm>
      </p:grpSpPr>
      <p:sp>
        <p:nvSpPr>
          <p:cNvPr id="119" name="Google Shape;119;p26"/>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20" name="Google Shape;120;p2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121" name="Google Shape;121;p26"/>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122" name="Google Shape;122;p26"/>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123" name="Google Shape;123;p26"/>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124" name="Google Shape;124;p26"/>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125" name="Google Shape;125;p26"/>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126" name="Shape 126"/>
        <p:cNvGrpSpPr/>
        <p:nvPr/>
      </p:nvGrpSpPr>
      <p:grpSpPr>
        <a:xfrm>
          <a:off x="0" y="0"/>
          <a:ext cx="0" cy="0"/>
          <a:chOff x="0" y="0"/>
          <a:chExt cx="0" cy="0"/>
        </a:xfrm>
      </p:grpSpPr>
      <p:sp>
        <p:nvSpPr>
          <p:cNvPr id="127" name="Google Shape;127;p27"/>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28" name="Google Shape;128;p27"/>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29" name="Google Shape;129;p27"/>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0" name="Google Shape;130;p27"/>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1" name="Google Shape;131;p27"/>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2" name="Google Shape;132;p27"/>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3" name="Google Shape;133;p2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134" name="Shape 134"/>
        <p:cNvGrpSpPr/>
        <p:nvPr/>
      </p:nvGrpSpPr>
      <p:grpSpPr>
        <a:xfrm>
          <a:off x="0" y="0"/>
          <a:ext cx="0" cy="0"/>
          <a:chOff x="0" y="0"/>
          <a:chExt cx="0" cy="0"/>
        </a:xfrm>
      </p:grpSpPr>
      <p:sp>
        <p:nvSpPr>
          <p:cNvPr id="135" name="Google Shape;135;p28"/>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6" name="Google Shape;136;p28"/>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7" name="Google Shape;137;p2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138" name="Google Shape;138;p28"/>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39" name="Google Shape;139;p28"/>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0" name="Google Shape;140;p28"/>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1" name="Google Shape;141;p28"/>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142" name="Shape 142"/>
        <p:cNvGrpSpPr/>
        <p:nvPr/>
      </p:nvGrpSpPr>
      <p:grpSpPr>
        <a:xfrm>
          <a:off x="0" y="0"/>
          <a:ext cx="0" cy="0"/>
          <a:chOff x="0" y="0"/>
          <a:chExt cx="0" cy="0"/>
        </a:xfrm>
      </p:grpSpPr>
      <p:sp>
        <p:nvSpPr>
          <p:cNvPr id="143" name="Google Shape;143;p29"/>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4" name="Google Shape;144;p29"/>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45" name="Google Shape;145;p29"/>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6" name="Google Shape;146;p29"/>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7" name="Google Shape;147;p29"/>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8" name="Google Shape;148;p2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149" name="Google Shape;149;p29"/>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150" name="Shape 150"/>
        <p:cNvGrpSpPr/>
        <p:nvPr/>
      </p:nvGrpSpPr>
      <p:grpSpPr>
        <a:xfrm>
          <a:off x="0" y="0"/>
          <a:ext cx="0" cy="0"/>
          <a:chOff x="0" y="0"/>
          <a:chExt cx="0" cy="0"/>
        </a:xfrm>
      </p:grpSpPr>
      <p:sp>
        <p:nvSpPr>
          <p:cNvPr id="151" name="Google Shape;151;p30"/>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p:txBody>
      </p:sp>
      <p:sp>
        <p:nvSpPr>
          <p:cNvPr id="152" name="Google Shape;152;p30"/>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53" name="Google Shape;153;p30"/>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54" name="Google Shape;154;p30"/>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155" name="Google Shape;155;p30"/>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56" name="Google Shape;156;p30"/>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157" name="Google Shape;157;p30"/>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158" name="Shape 158"/>
        <p:cNvGrpSpPr/>
        <p:nvPr/>
      </p:nvGrpSpPr>
      <p:grpSpPr>
        <a:xfrm>
          <a:off x="0" y="0"/>
          <a:ext cx="0" cy="0"/>
          <a:chOff x="0" y="0"/>
          <a:chExt cx="0" cy="0"/>
        </a:xfrm>
      </p:grpSpPr>
      <p:sp>
        <p:nvSpPr>
          <p:cNvPr id="159" name="Google Shape;159;p31"/>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160" name="Google Shape;160;p31"/>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61" name="Google Shape;161;p31"/>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62" name="Google Shape;162;p31"/>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63" name="Google Shape;163;p31"/>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164" name="Shape 164"/>
        <p:cNvGrpSpPr/>
        <p:nvPr/>
      </p:nvGrpSpPr>
      <p:grpSpPr>
        <a:xfrm>
          <a:off x="0" y="0"/>
          <a:ext cx="0" cy="0"/>
          <a:chOff x="0" y="0"/>
          <a:chExt cx="0" cy="0"/>
        </a:xfrm>
      </p:grpSpPr>
      <p:sp>
        <p:nvSpPr>
          <p:cNvPr id="165" name="Google Shape;165;p3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166" name="Google Shape;166;p32"/>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67" name="Google Shape;167;p32"/>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168" name="Shape 168"/>
        <p:cNvGrpSpPr/>
        <p:nvPr/>
      </p:nvGrpSpPr>
      <p:grpSpPr>
        <a:xfrm>
          <a:off x="0" y="0"/>
          <a:ext cx="0" cy="0"/>
          <a:chOff x="0" y="0"/>
          <a:chExt cx="0" cy="0"/>
        </a:xfrm>
      </p:grpSpPr>
      <p:sp>
        <p:nvSpPr>
          <p:cNvPr id="169" name="Google Shape;169;p3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170" name="Google Shape;170;p33"/>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1" name="Google Shape;171;p33"/>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172" name="Shape 172"/>
        <p:cNvGrpSpPr/>
        <p:nvPr/>
      </p:nvGrpSpPr>
      <p:grpSpPr>
        <a:xfrm>
          <a:off x="0" y="0"/>
          <a:ext cx="0" cy="0"/>
          <a:chOff x="0" y="0"/>
          <a:chExt cx="0" cy="0"/>
        </a:xfrm>
      </p:grpSpPr>
      <p:sp>
        <p:nvSpPr>
          <p:cNvPr id="173" name="Google Shape;173;p3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174" name="Google Shape;174;p34"/>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5" name="Google Shape;175;p34"/>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176" name="Shape 176"/>
        <p:cNvGrpSpPr/>
        <p:nvPr/>
      </p:nvGrpSpPr>
      <p:grpSpPr>
        <a:xfrm>
          <a:off x="0" y="0"/>
          <a:ext cx="0" cy="0"/>
          <a:chOff x="0" y="0"/>
          <a:chExt cx="0" cy="0"/>
        </a:xfrm>
      </p:grpSpPr>
      <p:sp>
        <p:nvSpPr>
          <p:cNvPr id="177" name="Google Shape;177;p3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178" name="Google Shape;178;p35"/>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79" name="Google Shape;179;p35"/>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180" name="Google Shape;180;p35"/>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181" name="Google Shape;181;p35"/>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6" name="Shape 186"/>
        <p:cNvGrpSpPr/>
        <p:nvPr/>
      </p:nvGrpSpPr>
      <p:grpSpPr>
        <a:xfrm>
          <a:off x="0" y="0"/>
          <a:ext cx="0" cy="0"/>
          <a:chOff x="0" y="0"/>
          <a:chExt cx="0" cy="0"/>
        </a:xfrm>
      </p:grpSpPr>
      <p:sp>
        <p:nvSpPr>
          <p:cNvPr id="187" name="Google Shape;187;p37"/>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188" name="Google Shape;18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189" name="Shape 189"/>
        <p:cNvGrpSpPr/>
        <p:nvPr/>
      </p:nvGrpSpPr>
      <p:grpSpPr>
        <a:xfrm>
          <a:off x="0" y="0"/>
          <a:ext cx="0" cy="0"/>
          <a:chOff x="0" y="0"/>
          <a:chExt cx="0" cy="0"/>
        </a:xfrm>
      </p:grpSpPr>
      <p:sp>
        <p:nvSpPr>
          <p:cNvPr id="190" name="Google Shape;190;p3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191" name="Google Shape;191;p38"/>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
    <p:spTree>
      <p:nvGrpSpPr>
        <p:cNvPr id="192" name="Shape 192"/>
        <p:cNvGrpSpPr/>
        <p:nvPr/>
      </p:nvGrpSpPr>
      <p:grpSpPr>
        <a:xfrm>
          <a:off x="0" y="0"/>
          <a:ext cx="0" cy="0"/>
          <a:chOff x="0" y="0"/>
          <a:chExt cx="0" cy="0"/>
        </a:xfrm>
      </p:grpSpPr>
      <p:sp>
        <p:nvSpPr>
          <p:cNvPr id="193" name="Google Shape;193;p3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194" name="Google Shape;194;p39"/>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195" name="Shape 195"/>
        <p:cNvGrpSpPr/>
        <p:nvPr/>
      </p:nvGrpSpPr>
      <p:grpSpPr>
        <a:xfrm>
          <a:off x="0" y="0"/>
          <a:ext cx="0" cy="0"/>
          <a:chOff x="0" y="0"/>
          <a:chExt cx="0" cy="0"/>
        </a:xfrm>
      </p:grpSpPr>
      <p:sp>
        <p:nvSpPr>
          <p:cNvPr id="196" name="Google Shape;196;p4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197" name="Google Shape;197;p40"/>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198" name="Shape 198"/>
        <p:cNvGrpSpPr/>
        <p:nvPr/>
      </p:nvGrpSpPr>
      <p:grpSpPr>
        <a:xfrm>
          <a:off x="0" y="0"/>
          <a:ext cx="0" cy="0"/>
          <a:chOff x="0" y="0"/>
          <a:chExt cx="0" cy="0"/>
        </a:xfrm>
      </p:grpSpPr>
      <p:sp>
        <p:nvSpPr>
          <p:cNvPr id="199" name="Google Shape;199;p41"/>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00" name="Google Shape;200;p41"/>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01" name="Google Shape;201;p4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202" name="Google Shape;202;p41"/>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203" name="Shape 203"/>
        <p:cNvGrpSpPr/>
        <p:nvPr/>
      </p:nvGrpSpPr>
      <p:grpSpPr>
        <a:xfrm>
          <a:off x="0" y="0"/>
          <a:ext cx="0" cy="0"/>
          <a:chOff x="0" y="0"/>
          <a:chExt cx="0" cy="0"/>
        </a:xfrm>
      </p:grpSpPr>
      <p:sp>
        <p:nvSpPr>
          <p:cNvPr id="204" name="Google Shape;204;p42"/>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05" name="Google Shape;205;p42"/>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06" name="Google Shape;206;p4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207" name="Google Shape;207;p42"/>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208" name="Shape 208"/>
        <p:cNvGrpSpPr/>
        <p:nvPr/>
      </p:nvGrpSpPr>
      <p:grpSpPr>
        <a:xfrm>
          <a:off x="0" y="0"/>
          <a:ext cx="0" cy="0"/>
          <a:chOff x="0" y="0"/>
          <a:chExt cx="0" cy="0"/>
        </a:xfrm>
      </p:grpSpPr>
      <p:sp>
        <p:nvSpPr>
          <p:cNvPr id="209" name="Google Shape;209;p43"/>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10" name="Google Shape;210;p43"/>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11" name="Google Shape;211;p4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212" name="Google Shape;212;p43"/>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213" name="Shape 213"/>
        <p:cNvGrpSpPr/>
        <p:nvPr/>
      </p:nvGrpSpPr>
      <p:grpSpPr>
        <a:xfrm>
          <a:off x="0" y="0"/>
          <a:ext cx="0" cy="0"/>
          <a:chOff x="0" y="0"/>
          <a:chExt cx="0" cy="0"/>
        </a:xfrm>
      </p:grpSpPr>
      <p:sp>
        <p:nvSpPr>
          <p:cNvPr id="214" name="Google Shape;214;p44"/>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15" name="Google Shape;215;p44"/>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16" name="Google Shape;216;p44"/>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17" name="Google Shape;217;p4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cxnSp>
        <p:nvCxnSpPr>
          <p:cNvPr id="218" name="Google Shape;218;p44"/>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219" name="Google Shape;219;p44"/>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220" name="Google Shape;220;p44"/>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221" name="Shape 221"/>
        <p:cNvGrpSpPr/>
        <p:nvPr/>
      </p:nvGrpSpPr>
      <p:grpSpPr>
        <a:xfrm>
          <a:off x="0" y="0"/>
          <a:ext cx="0" cy="0"/>
          <a:chOff x="0" y="0"/>
          <a:chExt cx="0" cy="0"/>
        </a:xfrm>
      </p:grpSpPr>
      <p:sp>
        <p:nvSpPr>
          <p:cNvPr id="222" name="Google Shape;222;p45"/>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223" name="Google Shape;223;p45"/>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24" name="Google Shape;224;p45"/>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25" name="Google Shape;225;p45"/>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226" name="Google Shape;226;p45"/>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227" name="Google Shape;227;p45"/>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228" name="Google Shape;228;p45"/>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229" name="Google Shape;229;p45"/>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30" name="Google Shape;230;p45"/>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31" name="Google Shape;231;p45"/>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232" name="Shape 232"/>
        <p:cNvGrpSpPr/>
        <p:nvPr/>
      </p:nvGrpSpPr>
      <p:grpSpPr>
        <a:xfrm>
          <a:off x="0" y="0"/>
          <a:ext cx="0" cy="0"/>
          <a:chOff x="0" y="0"/>
          <a:chExt cx="0" cy="0"/>
        </a:xfrm>
      </p:grpSpPr>
      <p:sp>
        <p:nvSpPr>
          <p:cNvPr id="233" name="Google Shape;233;p46"/>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34" name="Google Shape;234;p46"/>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35" name="Google Shape;235;p46"/>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36" name="Google Shape;236;p4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237" name="Shape 237"/>
        <p:cNvGrpSpPr/>
        <p:nvPr/>
      </p:nvGrpSpPr>
      <p:grpSpPr>
        <a:xfrm>
          <a:off x="0" y="0"/>
          <a:ext cx="0" cy="0"/>
          <a:chOff x="0" y="0"/>
          <a:chExt cx="0" cy="0"/>
        </a:xfrm>
      </p:grpSpPr>
      <p:sp>
        <p:nvSpPr>
          <p:cNvPr id="238" name="Google Shape;238;p47"/>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39" name="Google Shape;239;p47"/>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40" name="Google Shape;240;p47"/>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41" name="Google Shape;241;p47"/>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42" name="Google Shape;242;p47"/>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43" name="Google Shape;243;p47"/>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44" name="Google Shape;244;p4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245" name="Shape 245"/>
        <p:cNvGrpSpPr/>
        <p:nvPr/>
      </p:nvGrpSpPr>
      <p:grpSpPr>
        <a:xfrm>
          <a:off x="0" y="0"/>
          <a:ext cx="0" cy="0"/>
          <a:chOff x="0" y="0"/>
          <a:chExt cx="0" cy="0"/>
        </a:xfrm>
      </p:grpSpPr>
      <p:sp>
        <p:nvSpPr>
          <p:cNvPr id="246" name="Google Shape;246;p48"/>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47" name="Google Shape;247;p48"/>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48" name="Google Shape;248;p48"/>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249" name="Google Shape;249;p4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250" name="Shape 250"/>
        <p:cNvGrpSpPr/>
        <p:nvPr/>
      </p:nvGrpSpPr>
      <p:grpSpPr>
        <a:xfrm>
          <a:off x="0" y="0"/>
          <a:ext cx="0" cy="0"/>
          <a:chOff x="0" y="0"/>
          <a:chExt cx="0" cy="0"/>
        </a:xfrm>
      </p:grpSpPr>
      <p:sp>
        <p:nvSpPr>
          <p:cNvPr id="251" name="Google Shape;251;p49"/>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52" name="Google Shape;252;p4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253" name="Google Shape;253;p49"/>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254" name="Google Shape;254;p49"/>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255" name="Google Shape;255;p49"/>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256" name="Google Shape;256;p49"/>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257" name="Google Shape;257;p49"/>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258" name="Shape 258"/>
        <p:cNvGrpSpPr/>
        <p:nvPr/>
      </p:nvGrpSpPr>
      <p:grpSpPr>
        <a:xfrm>
          <a:off x="0" y="0"/>
          <a:ext cx="0" cy="0"/>
          <a:chOff x="0" y="0"/>
          <a:chExt cx="0" cy="0"/>
        </a:xfrm>
      </p:grpSpPr>
      <p:sp>
        <p:nvSpPr>
          <p:cNvPr id="259" name="Google Shape;259;p50"/>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60" name="Google Shape;260;p50"/>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61" name="Google Shape;261;p50"/>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62" name="Google Shape;262;p50"/>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3" name="Google Shape;263;p50"/>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4" name="Google Shape;264;p50"/>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5" name="Google Shape;265;p5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266" name="Shape 266"/>
        <p:cNvGrpSpPr/>
        <p:nvPr/>
      </p:nvGrpSpPr>
      <p:grpSpPr>
        <a:xfrm>
          <a:off x="0" y="0"/>
          <a:ext cx="0" cy="0"/>
          <a:chOff x="0" y="0"/>
          <a:chExt cx="0" cy="0"/>
        </a:xfrm>
      </p:grpSpPr>
      <p:sp>
        <p:nvSpPr>
          <p:cNvPr id="267" name="Google Shape;267;p51"/>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68" name="Google Shape;268;p51"/>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9" name="Google Shape;269;p5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270" name="Google Shape;270;p51"/>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1" name="Google Shape;271;p51"/>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72" name="Google Shape;272;p51"/>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3" name="Google Shape;273;p51"/>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274" name="Shape 274"/>
        <p:cNvGrpSpPr/>
        <p:nvPr/>
      </p:nvGrpSpPr>
      <p:grpSpPr>
        <a:xfrm>
          <a:off x="0" y="0"/>
          <a:ext cx="0" cy="0"/>
          <a:chOff x="0" y="0"/>
          <a:chExt cx="0" cy="0"/>
        </a:xfrm>
      </p:grpSpPr>
      <p:sp>
        <p:nvSpPr>
          <p:cNvPr id="275" name="Google Shape;275;p52"/>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6" name="Google Shape;276;p52"/>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77" name="Google Shape;277;p52"/>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78" name="Google Shape;278;p52"/>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79" name="Google Shape;279;p52"/>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80" name="Google Shape;280;p5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281" name="Google Shape;281;p52"/>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282" name="Shape 282"/>
        <p:cNvGrpSpPr/>
        <p:nvPr/>
      </p:nvGrpSpPr>
      <p:grpSpPr>
        <a:xfrm>
          <a:off x="0" y="0"/>
          <a:ext cx="0" cy="0"/>
          <a:chOff x="0" y="0"/>
          <a:chExt cx="0" cy="0"/>
        </a:xfrm>
      </p:grpSpPr>
      <p:sp>
        <p:nvSpPr>
          <p:cNvPr id="283" name="Google Shape;283;p53"/>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p:txBody>
      </p:sp>
      <p:sp>
        <p:nvSpPr>
          <p:cNvPr id="284" name="Google Shape;284;p53"/>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285" name="Google Shape;285;p53"/>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286" name="Google Shape;286;p53"/>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287" name="Google Shape;287;p53"/>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288" name="Google Shape;288;p53"/>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289" name="Google Shape;289;p53"/>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290" name="Shape 290"/>
        <p:cNvGrpSpPr/>
        <p:nvPr/>
      </p:nvGrpSpPr>
      <p:grpSpPr>
        <a:xfrm>
          <a:off x="0" y="0"/>
          <a:ext cx="0" cy="0"/>
          <a:chOff x="0" y="0"/>
          <a:chExt cx="0" cy="0"/>
        </a:xfrm>
      </p:grpSpPr>
      <p:sp>
        <p:nvSpPr>
          <p:cNvPr id="291" name="Google Shape;291;p54"/>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292" name="Google Shape;292;p54"/>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93" name="Google Shape;293;p54"/>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94" name="Google Shape;294;p54"/>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295" name="Google Shape;295;p54"/>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296" name="Shape 296"/>
        <p:cNvGrpSpPr/>
        <p:nvPr/>
      </p:nvGrpSpPr>
      <p:grpSpPr>
        <a:xfrm>
          <a:off x="0" y="0"/>
          <a:ext cx="0" cy="0"/>
          <a:chOff x="0" y="0"/>
          <a:chExt cx="0" cy="0"/>
        </a:xfrm>
      </p:grpSpPr>
      <p:sp>
        <p:nvSpPr>
          <p:cNvPr id="297" name="Google Shape;297;p5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298" name="Google Shape;298;p55"/>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299" name="Google Shape;299;p55"/>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300" name="Shape 300"/>
        <p:cNvGrpSpPr/>
        <p:nvPr/>
      </p:nvGrpSpPr>
      <p:grpSpPr>
        <a:xfrm>
          <a:off x="0" y="0"/>
          <a:ext cx="0" cy="0"/>
          <a:chOff x="0" y="0"/>
          <a:chExt cx="0" cy="0"/>
        </a:xfrm>
      </p:grpSpPr>
      <p:sp>
        <p:nvSpPr>
          <p:cNvPr id="301" name="Google Shape;301;p5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302" name="Google Shape;302;p56"/>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03" name="Google Shape;303;p56"/>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304" name="Shape 304"/>
        <p:cNvGrpSpPr/>
        <p:nvPr/>
      </p:nvGrpSpPr>
      <p:grpSpPr>
        <a:xfrm>
          <a:off x="0" y="0"/>
          <a:ext cx="0" cy="0"/>
          <a:chOff x="0" y="0"/>
          <a:chExt cx="0" cy="0"/>
        </a:xfrm>
      </p:grpSpPr>
      <p:sp>
        <p:nvSpPr>
          <p:cNvPr id="305" name="Google Shape;305;p5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306" name="Google Shape;306;p57"/>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07" name="Google Shape;307;p57"/>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308" name="Shape 308"/>
        <p:cNvGrpSpPr/>
        <p:nvPr/>
      </p:nvGrpSpPr>
      <p:grpSpPr>
        <a:xfrm>
          <a:off x="0" y="0"/>
          <a:ext cx="0" cy="0"/>
          <a:chOff x="0" y="0"/>
          <a:chExt cx="0" cy="0"/>
        </a:xfrm>
      </p:grpSpPr>
      <p:sp>
        <p:nvSpPr>
          <p:cNvPr id="309" name="Google Shape;309;p5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10" name="Google Shape;310;p58"/>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1" name="Google Shape;311;p58"/>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12" name="Google Shape;312;p58"/>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313" name="Google Shape;313;p58"/>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8" name="Shape 318"/>
        <p:cNvGrpSpPr/>
        <p:nvPr/>
      </p:nvGrpSpPr>
      <p:grpSpPr>
        <a:xfrm>
          <a:off x="0" y="0"/>
          <a:ext cx="0" cy="0"/>
          <a:chOff x="0" y="0"/>
          <a:chExt cx="0" cy="0"/>
        </a:xfrm>
      </p:grpSpPr>
      <p:sp>
        <p:nvSpPr>
          <p:cNvPr id="319" name="Google Shape;319;p60"/>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320" name="Google Shape;32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321" name="Shape 321"/>
        <p:cNvGrpSpPr/>
        <p:nvPr/>
      </p:nvGrpSpPr>
      <p:grpSpPr>
        <a:xfrm>
          <a:off x="0" y="0"/>
          <a:ext cx="0" cy="0"/>
          <a:chOff x="0" y="0"/>
          <a:chExt cx="0" cy="0"/>
        </a:xfrm>
      </p:grpSpPr>
      <p:sp>
        <p:nvSpPr>
          <p:cNvPr id="322" name="Google Shape;322;p6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23" name="Google Shape;323;p61"/>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_1">
    <p:spTree>
      <p:nvGrpSpPr>
        <p:cNvPr id="324" name="Shape 324"/>
        <p:cNvGrpSpPr/>
        <p:nvPr/>
      </p:nvGrpSpPr>
      <p:grpSpPr>
        <a:xfrm>
          <a:off x="0" y="0"/>
          <a:ext cx="0" cy="0"/>
          <a:chOff x="0" y="0"/>
          <a:chExt cx="0" cy="0"/>
        </a:xfrm>
      </p:grpSpPr>
      <p:sp>
        <p:nvSpPr>
          <p:cNvPr id="325" name="Google Shape;325;p62"/>
          <p:cNvSpPr txBox="1"/>
          <p:nvPr>
            <p:ph type="title"/>
          </p:nvPr>
        </p:nvSpPr>
        <p:spPr>
          <a:xfrm>
            <a:off x="411950" y="342900"/>
            <a:ext cx="8320200" cy="572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p:cSld name="CUSTOM_2_1_1">
    <p:spTree>
      <p:nvGrpSpPr>
        <p:cNvPr id="326" name="Shape 326"/>
        <p:cNvGrpSpPr/>
        <p:nvPr/>
      </p:nvGrpSpPr>
      <p:grpSpPr>
        <a:xfrm>
          <a:off x="0" y="0"/>
          <a:ext cx="0" cy="0"/>
          <a:chOff x="0" y="0"/>
          <a:chExt cx="0" cy="0"/>
        </a:xfrm>
      </p:grpSpPr>
      <p:sp>
        <p:nvSpPr>
          <p:cNvPr id="327" name="Google Shape;327;p6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28" name="Google Shape;328;p63"/>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329" name="Shape 329"/>
        <p:cNvGrpSpPr/>
        <p:nvPr/>
      </p:nvGrpSpPr>
      <p:grpSpPr>
        <a:xfrm>
          <a:off x="0" y="0"/>
          <a:ext cx="0" cy="0"/>
          <a:chOff x="0" y="0"/>
          <a:chExt cx="0" cy="0"/>
        </a:xfrm>
      </p:grpSpPr>
      <p:sp>
        <p:nvSpPr>
          <p:cNvPr id="330" name="Google Shape;330;p6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31" name="Google Shape;331;p64"/>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332" name="Shape 332"/>
        <p:cNvGrpSpPr/>
        <p:nvPr/>
      </p:nvGrpSpPr>
      <p:grpSpPr>
        <a:xfrm>
          <a:off x="0" y="0"/>
          <a:ext cx="0" cy="0"/>
          <a:chOff x="0" y="0"/>
          <a:chExt cx="0" cy="0"/>
        </a:xfrm>
      </p:grpSpPr>
      <p:sp>
        <p:nvSpPr>
          <p:cNvPr id="333" name="Google Shape;333;p65"/>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34" name="Google Shape;334;p65"/>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35" name="Google Shape;335;p6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36" name="Google Shape;336;p65"/>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337" name="Shape 337"/>
        <p:cNvGrpSpPr/>
        <p:nvPr/>
      </p:nvGrpSpPr>
      <p:grpSpPr>
        <a:xfrm>
          <a:off x="0" y="0"/>
          <a:ext cx="0" cy="0"/>
          <a:chOff x="0" y="0"/>
          <a:chExt cx="0" cy="0"/>
        </a:xfrm>
      </p:grpSpPr>
      <p:sp>
        <p:nvSpPr>
          <p:cNvPr id="338" name="Google Shape;338;p66"/>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39" name="Google Shape;339;p66"/>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40" name="Google Shape;340;p6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41" name="Google Shape;341;p66"/>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342" name="Shape 342"/>
        <p:cNvGrpSpPr/>
        <p:nvPr/>
      </p:nvGrpSpPr>
      <p:grpSpPr>
        <a:xfrm>
          <a:off x="0" y="0"/>
          <a:ext cx="0" cy="0"/>
          <a:chOff x="0" y="0"/>
          <a:chExt cx="0" cy="0"/>
        </a:xfrm>
      </p:grpSpPr>
      <p:sp>
        <p:nvSpPr>
          <p:cNvPr id="343" name="Google Shape;343;p67"/>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44" name="Google Shape;344;p67"/>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45" name="Google Shape;345;p67"/>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46" name="Google Shape;346;p67"/>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347" name="Shape 347"/>
        <p:cNvGrpSpPr/>
        <p:nvPr/>
      </p:nvGrpSpPr>
      <p:grpSpPr>
        <a:xfrm>
          <a:off x="0" y="0"/>
          <a:ext cx="0" cy="0"/>
          <a:chOff x="0" y="0"/>
          <a:chExt cx="0" cy="0"/>
        </a:xfrm>
      </p:grpSpPr>
      <p:sp>
        <p:nvSpPr>
          <p:cNvPr id="348" name="Google Shape;348;p68"/>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49" name="Google Shape;349;p68"/>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50" name="Google Shape;350;p68"/>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51" name="Google Shape;351;p68"/>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cxnSp>
        <p:nvCxnSpPr>
          <p:cNvPr id="352" name="Google Shape;352;p68"/>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353" name="Google Shape;353;p68"/>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354" name="Google Shape;354;p68"/>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4">
    <p:bg>
      <p:bgPr>
        <a:solidFill>
          <a:schemeClr val="lt2"/>
        </a:solidFill>
      </p:bgPr>
    </p:bg>
    <p:spTree>
      <p:nvGrpSpPr>
        <p:cNvPr id="355" name="Shape 355"/>
        <p:cNvGrpSpPr/>
        <p:nvPr/>
      </p:nvGrpSpPr>
      <p:grpSpPr>
        <a:xfrm>
          <a:off x="0" y="0"/>
          <a:ext cx="0" cy="0"/>
          <a:chOff x="0" y="0"/>
          <a:chExt cx="0" cy="0"/>
        </a:xfrm>
      </p:grpSpPr>
      <p:sp>
        <p:nvSpPr>
          <p:cNvPr id="356" name="Google Shape;356;p69"/>
          <p:cNvSpPr txBox="1"/>
          <p:nvPr>
            <p:ph type="title"/>
          </p:nvPr>
        </p:nvSpPr>
        <p:spPr>
          <a:xfrm>
            <a:off x="457200" y="448056"/>
            <a:ext cx="8229600" cy="5760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357" name="Google Shape;357;p69"/>
          <p:cNvSpPr/>
          <p:nvPr/>
        </p:nvSpPr>
        <p:spPr>
          <a:xfrm>
            <a:off x="4572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58" name="Google Shape;358;p69"/>
          <p:cNvSpPr/>
          <p:nvPr/>
        </p:nvSpPr>
        <p:spPr>
          <a:xfrm>
            <a:off x="32370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59" name="Google Shape;359;p69"/>
          <p:cNvSpPr/>
          <p:nvPr/>
        </p:nvSpPr>
        <p:spPr>
          <a:xfrm>
            <a:off x="6016800" y="1473675"/>
            <a:ext cx="2606100" cy="2882100"/>
          </a:xfrm>
          <a:prstGeom prst="rect">
            <a:avLst/>
          </a:prstGeom>
          <a:solidFill>
            <a:schemeClr val="lt1"/>
          </a:solidFill>
          <a:ln cap="flat" cmpd="sng" w="12700">
            <a:solidFill>
              <a:srgbClr val="FFFFF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360" name="Google Shape;360;p69"/>
          <p:cNvCxnSpPr/>
          <p:nvPr/>
        </p:nvCxnSpPr>
        <p:spPr>
          <a:xfrm flipH="1" rot="10800000">
            <a:off x="457200" y="4343400"/>
            <a:ext cx="2606100" cy="2100"/>
          </a:xfrm>
          <a:prstGeom prst="straightConnector1">
            <a:avLst/>
          </a:prstGeom>
          <a:noFill/>
          <a:ln cap="flat" cmpd="sng" w="38100">
            <a:solidFill>
              <a:schemeClr val="accent1"/>
            </a:solidFill>
            <a:prstDash val="solid"/>
            <a:round/>
            <a:headEnd len="med" w="med" type="none"/>
            <a:tailEnd len="med" w="med" type="none"/>
          </a:ln>
        </p:spPr>
      </p:cxnSp>
      <p:cxnSp>
        <p:nvCxnSpPr>
          <p:cNvPr id="361" name="Google Shape;361;p69"/>
          <p:cNvCxnSpPr/>
          <p:nvPr/>
        </p:nvCxnSpPr>
        <p:spPr>
          <a:xfrm flipH="1" rot="10800000">
            <a:off x="3237000" y="4343400"/>
            <a:ext cx="2606100" cy="2100"/>
          </a:xfrm>
          <a:prstGeom prst="straightConnector1">
            <a:avLst/>
          </a:prstGeom>
          <a:noFill/>
          <a:ln cap="flat" cmpd="sng" w="38100">
            <a:solidFill>
              <a:schemeClr val="accent3"/>
            </a:solidFill>
            <a:prstDash val="solid"/>
            <a:round/>
            <a:headEnd len="med" w="med" type="none"/>
            <a:tailEnd len="med" w="med" type="none"/>
          </a:ln>
        </p:spPr>
      </p:cxnSp>
      <p:cxnSp>
        <p:nvCxnSpPr>
          <p:cNvPr id="362" name="Google Shape;362;p69"/>
          <p:cNvCxnSpPr/>
          <p:nvPr/>
        </p:nvCxnSpPr>
        <p:spPr>
          <a:xfrm flipH="1" rot="10800000">
            <a:off x="6016800" y="4343400"/>
            <a:ext cx="2606100" cy="2100"/>
          </a:xfrm>
          <a:prstGeom prst="straightConnector1">
            <a:avLst/>
          </a:prstGeom>
          <a:noFill/>
          <a:ln cap="flat" cmpd="sng" w="38100">
            <a:solidFill>
              <a:schemeClr val="accent2"/>
            </a:solidFill>
            <a:prstDash val="solid"/>
            <a:round/>
            <a:headEnd len="med" w="med" type="none"/>
            <a:tailEnd len="med" w="med" type="none"/>
          </a:ln>
        </p:spPr>
      </p:cxnSp>
      <p:sp>
        <p:nvSpPr>
          <p:cNvPr id="363" name="Google Shape;363;p69"/>
          <p:cNvSpPr txBox="1"/>
          <p:nvPr>
            <p:ph idx="1" type="body"/>
          </p:nvPr>
        </p:nvSpPr>
        <p:spPr>
          <a:xfrm>
            <a:off x="4572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64" name="Google Shape;364;p69"/>
          <p:cNvSpPr txBox="1"/>
          <p:nvPr>
            <p:ph idx="2" type="body"/>
          </p:nvPr>
        </p:nvSpPr>
        <p:spPr>
          <a:xfrm>
            <a:off x="3237000" y="1472184"/>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65" name="Google Shape;365;p69"/>
          <p:cNvSpPr txBox="1"/>
          <p:nvPr>
            <p:ph idx="3" type="body"/>
          </p:nvPr>
        </p:nvSpPr>
        <p:spPr>
          <a:xfrm>
            <a:off x="6016800" y="1484573"/>
            <a:ext cx="2606100" cy="28680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p:cSld name="CUSTOM_3_2_1_2">
    <p:spTree>
      <p:nvGrpSpPr>
        <p:cNvPr id="366" name="Shape 366"/>
        <p:cNvGrpSpPr/>
        <p:nvPr/>
      </p:nvGrpSpPr>
      <p:grpSpPr>
        <a:xfrm>
          <a:off x="0" y="0"/>
          <a:ext cx="0" cy="0"/>
          <a:chOff x="0" y="0"/>
          <a:chExt cx="0" cy="0"/>
        </a:xfrm>
      </p:grpSpPr>
      <p:sp>
        <p:nvSpPr>
          <p:cNvPr id="367" name="Google Shape;367;p70"/>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68" name="Google Shape;368;p70"/>
          <p:cNvSpPr txBox="1"/>
          <p:nvPr>
            <p:ph idx="2" type="body"/>
          </p:nvPr>
        </p:nvSpPr>
        <p:spPr>
          <a:xfrm>
            <a:off x="32370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69" name="Google Shape;369;p70"/>
          <p:cNvSpPr txBox="1"/>
          <p:nvPr>
            <p:ph idx="3" type="body"/>
          </p:nvPr>
        </p:nvSpPr>
        <p:spPr>
          <a:xfrm>
            <a:off x="60168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70" name="Google Shape;370;p7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6 1">
  <p:cSld name="CUSTOM_3_2_1_2_1">
    <p:spTree>
      <p:nvGrpSpPr>
        <p:cNvPr id="371" name="Shape 371"/>
        <p:cNvGrpSpPr/>
        <p:nvPr/>
      </p:nvGrpSpPr>
      <p:grpSpPr>
        <a:xfrm>
          <a:off x="0" y="0"/>
          <a:ext cx="0" cy="0"/>
          <a:chOff x="0" y="0"/>
          <a:chExt cx="0" cy="0"/>
        </a:xfrm>
      </p:grpSpPr>
      <p:sp>
        <p:nvSpPr>
          <p:cNvPr id="372" name="Google Shape;372;p71"/>
          <p:cNvSpPr txBox="1"/>
          <p:nvPr>
            <p:ph idx="1" type="subTitle"/>
          </p:nvPr>
        </p:nvSpPr>
        <p:spPr>
          <a:xfrm>
            <a:off x="32369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73" name="Google Shape;373;p71"/>
          <p:cNvSpPr txBox="1"/>
          <p:nvPr>
            <p:ph idx="2" type="subTitle"/>
          </p:nvPr>
        </p:nvSpPr>
        <p:spPr>
          <a:xfrm>
            <a:off x="6016788"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74" name="Google Shape;374;p71"/>
          <p:cNvSpPr txBox="1"/>
          <p:nvPr>
            <p:ph idx="3" type="subTitle"/>
          </p:nvPr>
        </p:nvSpPr>
        <p:spPr>
          <a:xfrm>
            <a:off x="457175" y="1740525"/>
            <a:ext cx="2359800" cy="474600"/>
          </a:xfrm>
          <a:prstGeom prst="rect">
            <a:avLst/>
          </a:prstGeom>
          <a:noFill/>
        </p:spPr>
        <p:txBody>
          <a:bodyPr anchorCtr="0" anchor="ctr" bIns="91425" lIns="91425" spcFirstLastPara="1" rIns="91425" wrap="square" tIns="91425">
            <a:noAutofit/>
          </a:bodyPr>
          <a:lstStyle>
            <a:lvl1pPr lvl="0">
              <a:spcBef>
                <a:spcPts val="0"/>
              </a:spcBef>
              <a:spcAft>
                <a:spcPts val="0"/>
              </a:spcAft>
              <a:buSzPts val="1200"/>
              <a:buNone/>
              <a:defRPr sz="4500">
                <a:solidFill>
                  <a:srgbClr val="B5D6B2"/>
                </a:solidFill>
                <a:latin typeface="Inter Black"/>
                <a:ea typeface="Inter Black"/>
                <a:cs typeface="Inter Black"/>
                <a:sym typeface="Inter Black"/>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75" name="Google Shape;375;p71"/>
          <p:cNvSpPr txBox="1"/>
          <p:nvPr>
            <p:ph idx="4" type="body"/>
          </p:nvPr>
        </p:nvSpPr>
        <p:spPr>
          <a:xfrm>
            <a:off x="4572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76" name="Google Shape;376;p71"/>
          <p:cNvSpPr txBox="1"/>
          <p:nvPr>
            <p:ph idx="5" type="body"/>
          </p:nvPr>
        </p:nvSpPr>
        <p:spPr>
          <a:xfrm>
            <a:off x="32370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77" name="Google Shape;377;p71"/>
          <p:cNvSpPr txBox="1"/>
          <p:nvPr>
            <p:ph idx="6" type="body"/>
          </p:nvPr>
        </p:nvSpPr>
        <p:spPr>
          <a:xfrm>
            <a:off x="6016800" y="2215125"/>
            <a:ext cx="2606100" cy="15750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78" name="Google Shape;378;p7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4 1">
  <p:cSld name="CUSTOM_3_2_1_1_2">
    <p:spTree>
      <p:nvGrpSpPr>
        <p:cNvPr id="379" name="Shape 379"/>
        <p:cNvGrpSpPr/>
        <p:nvPr/>
      </p:nvGrpSpPr>
      <p:grpSpPr>
        <a:xfrm>
          <a:off x="0" y="0"/>
          <a:ext cx="0" cy="0"/>
          <a:chOff x="0" y="0"/>
          <a:chExt cx="0" cy="0"/>
        </a:xfrm>
      </p:grpSpPr>
      <p:sp>
        <p:nvSpPr>
          <p:cNvPr id="380" name="Google Shape;380;p72"/>
          <p:cNvSpPr txBox="1"/>
          <p:nvPr>
            <p:ph idx="1" type="body"/>
          </p:nvPr>
        </p:nvSpPr>
        <p:spPr>
          <a:xfrm>
            <a:off x="4891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381" name="Google Shape;381;p72"/>
          <p:cNvSpPr txBox="1"/>
          <p:nvPr>
            <p:ph idx="2" type="body"/>
          </p:nvPr>
        </p:nvSpPr>
        <p:spPr>
          <a:xfrm>
            <a:off x="32689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382" name="Google Shape;382;p72"/>
          <p:cNvSpPr txBox="1"/>
          <p:nvPr>
            <p:ph idx="3" type="body"/>
          </p:nvPr>
        </p:nvSpPr>
        <p:spPr>
          <a:xfrm>
            <a:off x="6048750" y="2727525"/>
            <a:ext cx="2606100" cy="1848000"/>
          </a:xfrm>
          <a:prstGeom prst="rect">
            <a:avLst/>
          </a:prstGeom>
        </p:spPr>
        <p:txBody>
          <a:bodyPr anchorCtr="0" anchor="t" bIns="91425" lIns="137150" spcFirstLastPara="1" rIns="137150" wrap="square" tIns="91425">
            <a:normAutofit/>
          </a:bodyPr>
          <a:lstStyle>
            <a:lvl1pPr indent="-304800" lvl="0" marL="457200" algn="ctr">
              <a:spcBef>
                <a:spcPts val="0"/>
              </a:spcBef>
              <a:spcAft>
                <a:spcPts val="0"/>
              </a:spcAft>
              <a:buClr>
                <a:schemeClr val="dk1"/>
              </a:buClr>
              <a:buSzPts val="1200"/>
              <a:buChar char="•"/>
              <a:defRPr sz="1200">
                <a:solidFill>
                  <a:schemeClr val="dk1"/>
                </a:solidFill>
              </a:defRPr>
            </a:lvl1pPr>
            <a:lvl2pPr indent="-304800" lvl="1" marL="914400" algn="ctr">
              <a:spcBef>
                <a:spcPts val="1000"/>
              </a:spcBef>
              <a:spcAft>
                <a:spcPts val="0"/>
              </a:spcAft>
              <a:buClr>
                <a:schemeClr val="dk1"/>
              </a:buClr>
              <a:buSzPts val="1200"/>
              <a:buChar char="○"/>
              <a:defRPr sz="1200">
                <a:solidFill>
                  <a:schemeClr val="dk1"/>
                </a:solidFill>
              </a:defRPr>
            </a:lvl2pPr>
            <a:lvl3pPr indent="-304800" lvl="2" marL="1371600" algn="ctr">
              <a:spcBef>
                <a:spcPts val="1000"/>
              </a:spcBef>
              <a:spcAft>
                <a:spcPts val="0"/>
              </a:spcAft>
              <a:buClr>
                <a:schemeClr val="dk1"/>
              </a:buClr>
              <a:buSzPts val="1200"/>
              <a:buChar char="■"/>
              <a:defRPr sz="1200">
                <a:solidFill>
                  <a:schemeClr val="dk1"/>
                </a:solidFill>
              </a:defRPr>
            </a:lvl3pPr>
            <a:lvl4pPr indent="-304800" lvl="3" marL="1828800" algn="ctr">
              <a:spcBef>
                <a:spcPts val="1000"/>
              </a:spcBef>
              <a:spcAft>
                <a:spcPts val="0"/>
              </a:spcAft>
              <a:buClr>
                <a:schemeClr val="dk1"/>
              </a:buClr>
              <a:buSzPts val="1200"/>
              <a:buChar char="●"/>
              <a:defRPr sz="1200">
                <a:solidFill>
                  <a:schemeClr val="dk1"/>
                </a:solidFill>
              </a:defRPr>
            </a:lvl4pPr>
            <a:lvl5pPr indent="-304800" lvl="4" marL="2286000" algn="ctr">
              <a:spcBef>
                <a:spcPts val="1000"/>
              </a:spcBef>
              <a:spcAft>
                <a:spcPts val="0"/>
              </a:spcAft>
              <a:buClr>
                <a:schemeClr val="dk1"/>
              </a:buClr>
              <a:buSzPts val="1200"/>
              <a:buChar char="○"/>
              <a:defRPr sz="1200">
                <a:solidFill>
                  <a:schemeClr val="dk1"/>
                </a:solidFill>
              </a:defRPr>
            </a:lvl5pPr>
            <a:lvl6pPr indent="-304800" lvl="5" marL="2743200" algn="ctr">
              <a:spcBef>
                <a:spcPts val="1000"/>
              </a:spcBef>
              <a:spcAft>
                <a:spcPts val="0"/>
              </a:spcAft>
              <a:buClr>
                <a:schemeClr val="dk1"/>
              </a:buClr>
              <a:buSzPts val="1200"/>
              <a:buChar char="■"/>
              <a:defRPr sz="1200">
                <a:solidFill>
                  <a:schemeClr val="dk1"/>
                </a:solidFill>
              </a:defRPr>
            </a:lvl6pPr>
            <a:lvl7pPr indent="-304800" lvl="6" marL="3200400" algn="ctr">
              <a:spcBef>
                <a:spcPts val="1000"/>
              </a:spcBef>
              <a:spcAft>
                <a:spcPts val="0"/>
              </a:spcAft>
              <a:buClr>
                <a:schemeClr val="dk1"/>
              </a:buClr>
              <a:buSzPts val="1200"/>
              <a:buChar char="●"/>
              <a:defRPr sz="1200">
                <a:solidFill>
                  <a:schemeClr val="dk1"/>
                </a:solidFill>
              </a:defRPr>
            </a:lvl7pPr>
            <a:lvl8pPr indent="-304800" lvl="7" marL="3657600" algn="ctr">
              <a:spcBef>
                <a:spcPts val="1000"/>
              </a:spcBef>
              <a:spcAft>
                <a:spcPts val="0"/>
              </a:spcAft>
              <a:buClr>
                <a:schemeClr val="dk1"/>
              </a:buClr>
              <a:buSzPts val="1200"/>
              <a:buChar char="○"/>
              <a:defRPr sz="1200">
                <a:solidFill>
                  <a:schemeClr val="dk1"/>
                </a:solidFill>
              </a:defRPr>
            </a:lvl8pPr>
            <a:lvl9pPr indent="-304800" lvl="8" marL="4114800" algn="ctr">
              <a:spcBef>
                <a:spcPts val="1000"/>
              </a:spcBef>
              <a:spcAft>
                <a:spcPts val="1000"/>
              </a:spcAft>
              <a:buClr>
                <a:schemeClr val="dk1"/>
              </a:buClr>
              <a:buSzPts val="1200"/>
              <a:buChar char="■"/>
              <a:defRPr sz="1200">
                <a:solidFill>
                  <a:schemeClr val="dk1"/>
                </a:solidFill>
              </a:defRPr>
            </a:lvl9pPr>
          </a:lstStyle>
          <a:p/>
        </p:txBody>
      </p:sp>
      <p:sp>
        <p:nvSpPr>
          <p:cNvPr id="383" name="Google Shape;383;p7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384" name="Shape 384"/>
        <p:cNvGrpSpPr/>
        <p:nvPr/>
      </p:nvGrpSpPr>
      <p:grpSpPr>
        <a:xfrm>
          <a:off x="0" y="0"/>
          <a:ext cx="0" cy="0"/>
          <a:chOff x="0" y="0"/>
          <a:chExt cx="0" cy="0"/>
        </a:xfrm>
      </p:grpSpPr>
      <p:sp>
        <p:nvSpPr>
          <p:cNvPr id="385" name="Google Shape;385;p73"/>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86" name="Google Shape;386;p7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387" name="Google Shape;387;p73"/>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388" name="Google Shape;388;p73"/>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389" name="Google Shape;389;p73"/>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390" name="Google Shape;390;p73"/>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391" name="Google Shape;391;p73"/>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1">
  <p:cSld name="CUSTOM_3_2_1_1_1_1">
    <p:bg>
      <p:bgPr>
        <a:solidFill>
          <a:schemeClr val="lt2"/>
        </a:solidFill>
      </p:bgPr>
    </p:bg>
    <p:spTree>
      <p:nvGrpSpPr>
        <p:cNvPr id="392" name="Shape 392"/>
        <p:cNvGrpSpPr/>
        <p:nvPr/>
      </p:nvGrpSpPr>
      <p:grpSpPr>
        <a:xfrm>
          <a:off x="0" y="0"/>
          <a:ext cx="0" cy="0"/>
          <a:chOff x="0" y="0"/>
          <a:chExt cx="0" cy="0"/>
        </a:xfrm>
      </p:grpSpPr>
      <p:sp>
        <p:nvSpPr>
          <p:cNvPr id="393" name="Google Shape;393;p74"/>
          <p:cNvSpPr txBox="1"/>
          <p:nvPr>
            <p:ph idx="1" type="body"/>
          </p:nvPr>
        </p:nvSpPr>
        <p:spPr>
          <a:xfrm>
            <a:off x="4572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94" name="Google Shape;394;p74"/>
          <p:cNvSpPr txBox="1"/>
          <p:nvPr>
            <p:ph idx="2" type="body"/>
          </p:nvPr>
        </p:nvSpPr>
        <p:spPr>
          <a:xfrm>
            <a:off x="3237075" y="19019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95" name="Google Shape;395;p74"/>
          <p:cNvSpPr txBox="1"/>
          <p:nvPr>
            <p:ph idx="3" type="body"/>
          </p:nvPr>
        </p:nvSpPr>
        <p:spPr>
          <a:xfrm>
            <a:off x="6016800" y="1902000"/>
            <a:ext cx="2606100" cy="2670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396" name="Google Shape;396;p74"/>
          <p:cNvSpPr txBox="1"/>
          <p:nvPr>
            <p:ph idx="4" type="subTitle"/>
          </p:nvPr>
        </p:nvSpPr>
        <p:spPr>
          <a:xfrm>
            <a:off x="4572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97" name="Google Shape;397;p74"/>
          <p:cNvSpPr txBox="1"/>
          <p:nvPr>
            <p:ph idx="5" type="subTitle"/>
          </p:nvPr>
        </p:nvSpPr>
        <p:spPr>
          <a:xfrm>
            <a:off x="32370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98" name="Google Shape;398;p74"/>
          <p:cNvSpPr txBox="1"/>
          <p:nvPr>
            <p:ph idx="6" type="subTitle"/>
          </p:nvPr>
        </p:nvSpPr>
        <p:spPr>
          <a:xfrm>
            <a:off x="6016800" y="1370125"/>
            <a:ext cx="2606100" cy="5727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99" name="Google Shape;399;p7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2">
  <p:cSld name="CUSTOM_3_2_1_1_1_1_1">
    <p:bg>
      <p:bgPr>
        <a:solidFill>
          <a:schemeClr val="lt1"/>
        </a:solidFill>
      </p:bgPr>
    </p:bg>
    <p:spTree>
      <p:nvGrpSpPr>
        <p:cNvPr id="400" name="Shape 400"/>
        <p:cNvGrpSpPr/>
        <p:nvPr/>
      </p:nvGrpSpPr>
      <p:grpSpPr>
        <a:xfrm>
          <a:off x="0" y="0"/>
          <a:ext cx="0" cy="0"/>
          <a:chOff x="0" y="0"/>
          <a:chExt cx="0" cy="0"/>
        </a:xfrm>
      </p:grpSpPr>
      <p:sp>
        <p:nvSpPr>
          <p:cNvPr id="401" name="Google Shape;401;p75"/>
          <p:cNvSpPr txBox="1"/>
          <p:nvPr>
            <p:ph idx="1" type="body"/>
          </p:nvPr>
        </p:nvSpPr>
        <p:spPr>
          <a:xfrm>
            <a:off x="4572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02" name="Google Shape;402;p75"/>
          <p:cNvSpPr txBox="1"/>
          <p:nvPr>
            <p:ph idx="2" type="subTitle"/>
          </p:nvPr>
        </p:nvSpPr>
        <p:spPr>
          <a:xfrm>
            <a:off x="4572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03" name="Google Shape;403;p7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04" name="Google Shape;404;p75"/>
          <p:cNvSpPr txBox="1"/>
          <p:nvPr>
            <p:ph idx="3" type="body"/>
          </p:nvPr>
        </p:nvSpPr>
        <p:spPr>
          <a:xfrm>
            <a:off x="326895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05" name="Google Shape;405;p75"/>
          <p:cNvSpPr txBox="1"/>
          <p:nvPr>
            <p:ph idx="4" type="subTitle"/>
          </p:nvPr>
        </p:nvSpPr>
        <p:spPr>
          <a:xfrm>
            <a:off x="326895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06" name="Google Shape;406;p75"/>
          <p:cNvSpPr txBox="1"/>
          <p:nvPr>
            <p:ph idx="5" type="body"/>
          </p:nvPr>
        </p:nvSpPr>
        <p:spPr>
          <a:xfrm>
            <a:off x="6080700" y="2132925"/>
            <a:ext cx="2606100" cy="2439000"/>
          </a:xfrm>
          <a:prstGeom prst="rect">
            <a:avLst/>
          </a:prstGeom>
          <a:noFill/>
          <a:ln>
            <a:noFill/>
          </a:ln>
        </p:spPr>
        <p:txBody>
          <a:bodyPr anchorCtr="0" anchor="t" bIns="91425" lIns="137150" spcFirstLastPara="1" rIns="137150" wrap="square" tIns="18287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07" name="Google Shape;407;p75"/>
          <p:cNvSpPr txBox="1"/>
          <p:nvPr>
            <p:ph idx="6" type="subTitle"/>
          </p:nvPr>
        </p:nvSpPr>
        <p:spPr>
          <a:xfrm>
            <a:off x="6080700" y="1477250"/>
            <a:ext cx="2606100" cy="531300"/>
          </a:xfrm>
          <a:prstGeom prst="rect">
            <a:avLst/>
          </a:prstGeom>
        </p:spPr>
        <p:txBody>
          <a:bodyPr anchorCtr="0" anchor="t" bIns="91425" lIns="137150" spcFirstLastPara="1" rIns="137150" wrap="square" tIns="182875">
            <a:normAutofit/>
          </a:bodyPr>
          <a:lstStyle>
            <a:lvl1pPr indent="0" lvl="0" marL="0" marR="0" algn="l">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p:cSld name="CUSTOM_3_2_1_1_1_1_1_1">
    <p:bg>
      <p:bgPr>
        <a:solidFill>
          <a:schemeClr val="lt1"/>
        </a:solidFill>
      </p:bgPr>
    </p:bg>
    <p:spTree>
      <p:nvGrpSpPr>
        <p:cNvPr id="408" name="Shape 408"/>
        <p:cNvGrpSpPr/>
        <p:nvPr/>
      </p:nvGrpSpPr>
      <p:grpSpPr>
        <a:xfrm>
          <a:off x="0" y="0"/>
          <a:ext cx="0" cy="0"/>
          <a:chOff x="0" y="0"/>
          <a:chExt cx="0" cy="0"/>
        </a:xfrm>
      </p:grpSpPr>
      <p:sp>
        <p:nvSpPr>
          <p:cNvPr id="409" name="Google Shape;409;p76"/>
          <p:cNvSpPr txBox="1"/>
          <p:nvPr>
            <p:ph idx="1" type="body"/>
          </p:nvPr>
        </p:nvSpPr>
        <p:spPr>
          <a:xfrm>
            <a:off x="2064350" y="1140000"/>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10" name="Google Shape;410;p76"/>
          <p:cNvSpPr txBox="1"/>
          <p:nvPr>
            <p:ph idx="2" type="body"/>
          </p:nvPr>
        </p:nvSpPr>
        <p:spPr>
          <a:xfrm>
            <a:off x="2064350" y="23612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11" name="Google Shape;411;p76"/>
          <p:cNvSpPr txBox="1"/>
          <p:nvPr>
            <p:ph idx="3" type="subTitle"/>
          </p:nvPr>
        </p:nvSpPr>
        <p:spPr>
          <a:xfrm>
            <a:off x="457200" y="11401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2" name="Google Shape;412;p76"/>
          <p:cNvSpPr txBox="1"/>
          <p:nvPr>
            <p:ph idx="4" type="subTitle"/>
          </p:nvPr>
        </p:nvSpPr>
        <p:spPr>
          <a:xfrm>
            <a:off x="457200" y="2361338"/>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3" name="Google Shape;413;p76"/>
          <p:cNvSpPr txBox="1"/>
          <p:nvPr>
            <p:ph idx="5" type="subTitle"/>
          </p:nvPr>
        </p:nvSpPr>
        <p:spPr>
          <a:xfrm>
            <a:off x="457200" y="3582600"/>
            <a:ext cx="14040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accent1"/>
                </a:solidFill>
                <a:latin typeface="Hanken Grotesk SemiBold"/>
                <a:ea typeface="Hanken Grotesk SemiBold"/>
                <a:cs typeface="Hanken Grotesk SemiBold"/>
                <a:sym typeface="Hanken Grotesk SemiBold"/>
              </a:defRPr>
            </a:lvl1pPr>
            <a:lvl2pPr lvl="1">
              <a:spcBef>
                <a:spcPts val="100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4" name="Google Shape;414;p7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15" name="Google Shape;415;p76"/>
          <p:cNvSpPr txBox="1"/>
          <p:nvPr>
            <p:ph idx="6" type="body"/>
          </p:nvPr>
        </p:nvSpPr>
        <p:spPr>
          <a:xfrm>
            <a:off x="2064350" y="3582588"/>
            <a:ext cx="5252100" cy="986100"/>
          </a:xfrm>
          <a:prstGeom prst="rect">
            <a:avLst/>
          </a:prstGeom>
          <a:noFill/>
          <a:ln>
            <a:noFill/>
          </a:ln>
        </p:spPr>
        <p:txBody>
          <a:bodyPr anchorCtr="0" anchor="ctr" bIns="91425" lIns="91425" spcFirstLastPara="1" rIns="91425" wrap="square" tIns="91425">
            <a:normAutofit/>
          </a:bodyPr>
          <a:lstStyle>
            <a:lvl1pPr indent="-304800" lvl="0" marL="457200">
              <a:spcBef>
                <a:spcPts val="0"/>
              </a:spcBef>
              <a:spcAft>
                <a:spcPts val="0"/>
              </a:spcAft>
              <a:buClr>
                <a:schemeClr val="dk1"/>
              </a:buClr>
              <a:buSzPts val="1200"/>
              <a:buChar char="•"/>
              <a:defRPr sz="12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section-3 1">
  <p:cSld name="CUSTOM_3_2_1_1_1_1_1_1_1">
    <p:bg>
      <p:bgPr>
        <a:solidFill>
          <a:schemeClr val="lt2"/>
        </a:solidFill>
      </p:bgPr>
    </p:bg>
    <p:spTree>
      <p:nvGrpSpPr>
        <p:cNvPr id="416" name="Shape 416"/>
        <p:cNvGrpSpPr/>
        <p:nvPr/>
      </p:nvGrpSpPr>
      <p:grpSpPr>
        <a:xfrm>
          <a:off x="0" y="0"/>
          <a:ext cx="0" cy="0"/>
          <a:chOff x="0" y="0"/>
          <a:chExt cx="0" cy="0"/>
        </a:xfrm>
      </p:grpSpPr>
      <p:sp>
        <p:nvSpPr>
          <p:cNvPr id="417" name="Google Shape;417;p77"/>
          <p:cNvSpPr txBox="1"/>
          <p:nvPr>
            <p:ph type="title"/>
          </p:nvPr>
        </p:nvSpPr>
        <p:spPr>
          <a:xfrm>
            <a:off x="457200" y="446825"/>
            <a:ext cx="8229600" cy="5691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p:txBody>
      </p:sp>
      <p:sp>
        <p:nvSpPr>
          <p:cNvPr id="418" name="Google Shape;418;p77"/>
          <p:cNvSpPr txBox="1"/>
          <p:nvPr>
            <p:ph idx="1" type="subTitle"/>
          </p:nvPr>
        </p:nvSpPr>
        <p:spPr>
          <a:xfrm>
            <a:off x="457200" y="1289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419" name="Google Shape;419;p77"/>
          <p:cNvSpPr txBox="1"/>
          <p:nvPr>
            <p:ph idx="2" type="body"/>
          </p:nvPr>
        </p:nvSpPr>
        <p:spPr>
          <a:xfrm>
            <a:off x="2749850" y="128912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420" name="Google Shape;420;p77"/>
          <p:cNvSpPr txBox="1"/>
          <p:nvPr>
            <p:ph idx="3" type="subTitle"/>
          </p:nvPr>
        </p:nvSpPr>
        <p:spPr>
          <a:xfrm>
            <a:off x="457200" y="2397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
        <p:nvSpPr>
          <p:cNvPr id="421" name="Google Shape;421;p77"/>
          <p:cNvSpPr txBox="1"/>
          <p:nvPr>
            <p:ph idx="4" type="body"/>
          </p:nvPr>
        </p:nvSpPr>
        <p:spPr>
          <a:xfrm>
            <a:off x="2749800" y="3506400"/>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422" name="Google Shape;422;p77"/>
          <p:cNvSpPr txBox="1"/>
          <p:nvPr>
            <p:ph idx="5" type="body"/>
          </p:nvPr>
        </p:nvSpPr>
        <p:spPr>
          <a:xfrm>
            <a:off x="2749800" y="2397775"/>
            <a:ext cx="5937000" cy="9861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423" name="Google Shape;423;p77"/>
          <p:cNvSpPr txBox="1"/>
          <p:nvPr>
            <p:ph idx="6" type="subTitle"/>
          </p:nvPr>
        </p:nvSpPr>
        <p:spPr>
          <a:xfrm>
            <a:off x="457200" y="3505150"/>
            <a:ext cx="2142300" cy="9861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424" name="Shape 424"/>
        <p:cNvGrpSpPr/>
        <p:nvPr/>
      </p:nvGrpSpPr>
      <p:grpSpPr>
        <a:xfrm>
          <a:off x="0" y="0"/>
          <a:ext cx="0" cy="0"/>
          <a:chOff x="0" y="0"/>
          <a:chExt cx="0" cy="0"/>
        </a:xfrm>
      </p:grpSpPr>
      <p:sp>
        <p:nvSpPr>
          <p:cNvPr id="425" name="Google Shape;425;p78"/>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426" name="Google Shape;426;p78"/>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27" name="Google Shape;427;p78"/>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28" name="Google Shape;428;p78"/>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429" name="Google Shape;429;p78"/>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430" name="Shape 430"/>
        <p:cNvGrpSpPr/>
        <p:nvPr/>
      </p:nvGrpSpPr>
      <p:grpSpPr>
        <a:xfrm>
          <a:off x="0" y="0"/>
          <a:ext cx="0" cy="0"/>
          <a:chOff x="0" y="0"/>
          <a:chExt cx="0" cy="0"/>
        </a:xfrm>
      </p:grpSpPr>
      <p:sp>
        <p:nvSpPr>
          <p:cNvPr id="431" name="Google Shape;431;p7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432" name="Google Shape;432;p79"/>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33" name="Google Shape;433;p79"/>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434" name="Shape 434"/>
        <p:cNvGrpSpPr/>
        <p:nvPr/>
      </p:nvGrpSpPr>
      <p:grpSpPr>
        <a:xfrm>
          <a:off x="0" y="0"/>
          <a:ext cx="0" cy="0"/>
          <a:chOff x="0" y="0"/>
          <a:chExt cx="0" cy="0"/>
        </a:xfrm>
      </p:grpSpPr>
      <p:sp>
        <p:nvSpPr>
          <p:cNvPr id="435" name="Google Shape;435;p8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436" name="Google Shape;436;p80"/>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37" name="Google Shape;437;p80"/>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438" name="Shape 438"/>
        <p:cNvGrpSpPr/>
        <p:nvPr/>
      </p:nvGrpSpPr>
      <p:grpSpPr>
        <a:xfrm>
          <a:off x="0" y="0"/>
          <a:ext cx="0" cy="0"/>
          <a:chOff x="0" y="0"/>
          <a:chExt cx="0" cy="0"/>
        </a:xfrm>
      </p:grpSpPr>
      <p:sp>
        <p:nvSpPr>
          <p:cNvPr id="439" name="Google Shape;439;p8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440" name="Google Shape;440;p81"/>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41" name="Google Shape;441;p81"/>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442" name="Shape 442"/>
        <p:cNvGrpSpPr/>
        <p:nvPr/>
      </p:nvGrpSpPr>
      <p:grpSpPr>
        <a:xfrm>
          <a:off x="0" y="0"/>
          <a:ext cx="0" cy="0"/>
          <a:chOff x="0" y="0"/>
          <a:chExt cx="0" cy="0"/>
        </a:xfrm>
      </p:grpSpPr>
      <p:sp>
        <p:nvSpPr>
          <p:cNvPr id="443" name="Google Shape;443;p8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44" name="Google Shape;444;p82"/>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45" name="Google Shape;445;p82"/>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46" name="Google Shape;446;p82"/>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447" name="Google Shape;447;p82"/>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Sections">
  <p:cSld name="4-Sections">
    <p:spTree>
      <p:nvGrpSpPr>
        <p:cNvPr id="448" name="Shape 448"/>
        <p:cNvGrpSpPr/>
        <p:nvPr/>
      </p:nvGrpSpPr>
      <p:grpSpPr>
        <a:xfrm>
          <a:off x="0" y="0"/>
          <a:ext cx="0" cy="0"/>
          <a:chOff x="0" y="0"/>
          <a:chExt cx="0" cy="0"/>
        </a:xfrm>
      </p:grpSpPr>
      <p:sp>
        <p:nvSpPr>
          <p:cNvPr id="449" name="Google Shape;449;p83"/>
          <p:cNvSpPr txBox="1"/>
          <p:nvPr>
            <p:ph type="title"/>
          </p:nvPr>
        </p:nvSpPr>
        <p:spPr>
          <a:xfrm>
            <a:off x="457200" y="342900"/>
            <a:ext cx="8229600" cy="594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450" name="Google Shape;450;p83"/>
          <p:cNvSpPr txBox="1"/>
          <p:nvPr>
            <p:ph idx="1" type="body"/>
          </p:nvPr>
        </p:nvSpPr>
        <p:spPr>
          <a:xfrm>
            <a:off x="457200"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451" name="Google Shape;451;p83"/>
          <p:cNvSpPr txBox="1"/>
          <p:nvPr>
            <p:ph idx="2" type="body"/>
          </p:nvPr>
        </p:nvSpPr>
        <p:spPr>
          <a:xfrm>
            <a:off x="2539746"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452" name="Google Shape;452;p83"/>
          <p:cNvSpPr txBox="1"/>
          <p:nvPr>
            <p:ph idx="10" type="dt"/>
          </p:nvPr>
        </p:nvSpPr>
        <p:spPr>
          <a:xfrm>
            <a:off x="457200" y="4800600"/>
            <a:ext cx="2229000" cy="240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3" name="Google Shape;453;p83"/>
          <p:cNvSpPr txBox="1"/>
          <p:nvPr>
            <p:ph idx="11" type="ftr"/>
          </p:nvPr>
        </p:nvSpPr>
        <p:spPr>
          <a:xfrm>
            <a:off x="2775585" y="4800600"/>
            <a:ext cx="3592800" cy="2406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4" name="Google Shape;454;p83"/>
          <p:cNvSpPr txBox="1"/>
          <p:nvPr>
            <p:ph idx="12" type="sldNum"/>
          </p:nvPr>
        </p:nvSpPr>
        <p:spPr>
          <a:xfrm>
            <a:off x="6865620" y="4800600"/>
            <a:ext cx="1821300" cy="2406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55" name="Google Shape;455;p83"/>
          <p:cNvSpPr txBox="1"/>
          <p:nvPr>
            <p:ph idx="3" type="body"/>
          </p:nvPr>
        </p:nvSpPr>
        <p:spPr>
          <a:xfrm>
            <a:off x="457200"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456" name="Google Shape;456;p83"/>
          <p:cNvSpPr txBox="1"/>
          <p:nvPr>
            <p:ph idx="4" type="body"/>
          </p:nvPr>
        </p:nvSpPr>
        <p:spPr>
          <a:xfrm>
            <a:off x="2539746"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457" name="Google Shape;457;p83"/>
          <p:cNvSpPr txBox="1"/>
          <p:nvPr>
            <p:ph idx="5" type="body"/>
          </p:nvPr>
        </p:nvSpPr>
        <p:spPr>
          <a:xfrm>
            <a:off x="4622292"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458" name="Google Shape;458;p83"/>
          <p:cNvSpPr txBox="1"/>
          <p:nvPr>
            <p:ph idx="6" type="body"/>
          </p:nvPr>
        </p:nvSpPr>
        <p:spPr>
          <a:xfrm>
            <a:off x="6704838" y="1877673"/>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459" name="Google Shape;459;p83"/>
          <p:cNvSpPr txBox="1"/>
          <p:nvPr>
            <p:ph idx="7" type="body"/>
          </p:nvPr>
        </p:nvSpPr>
        <p:spPr>
          <a:xfrm>
            <a:off x="4622292"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460" name="Google Shape;460;p83"/>
          <p:cNvSpPr txBox="1"/>
          <p:nvPr>
            <p:ph idx="8" type="body"/>
          </p:nvPr>
        </p:nvSpPr>
        <p:spPr>
          <a:xfrm>
            <a:off x="6704838"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1">
  <p:cSld name="CUSTOM_2_1_1_1">
    <p:spTree>
      <p:nvGrpSpPr>
        <p:cNvPr id="461" name="Shape 461"/>
        <p:cNvGrpSpPr/>
        <p:nvPr/>
      </p:nvGrpSpPr>
      <p:grpSpPr>
        <a:xfrm>
          <a:off x="0" y="0"/>
          <a:ext cx="0" cy="0"/>
          <a:chOff x="0" y="0"/>
          <a:chExt cx="0" cy="0"/>
        </a:xfrm>
      </p:grpSpPr>
      <p:sp>
        <p:nvSpPr>
          <p:cNvPr id="462" name="Google Shape;462;p84"/>
          <p:cNvSpPr txBox="1"/>
          <p:nvPr>
            <p:ph type="title"/>
          </p:nvPr>
        </p:nvSpPr>
        <p:spPr>
          <a:xfrm>
            <a:off x="693575" y="440975"/>
            <a:ext cx="5703300" cy="9210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463" name="Google Shape;463;p84"/>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464" name="Google Shape;464;p84"/>
          <p:cNvSpPr/>
          <p:nvPr>
            <p:ph idx="2" type="pic"/>
          </p:nvPr>
        </p:nvSpPr>
        <p:spPr>
          <a:xfrm>
            <a:off x="5071100" y="1185325"/>
            <a:ext cx="3615600" cy="3297600"/>
          </a:xfrm>
          <a:prstGeom prst="rect">
            <a:avLst/>
          </a:prstGeom>
          <a:noFill/>
          <a:ln>
            <a:noFill/>
          </a:ln>
        </p:spPr>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p:cSld name="CUSTOM_2_1_2">
    <p:spTree>
      <p:nvGrpSpPr>
        <p:cNvPr id="465" name="Shape 465"/>
        <p:cNvGrpSpPr/>
        <p:nvPr/>
      </p:nvGrpSpPr>
      <p:grpSpPr>
        <a:xfrm>
          <a:off x="0" y="0"/>
          <a:ext cx="0" cy="0"/>
          <a:chOff x="0" y="0"/>
          <a:chExt cx="0" cy="0"/>
        </a:xfrm>
      </p:grpSpPr>
      <p:sp>
        <p:nvSpPr>
          <p:cNvPr id="466" name="Google Shape;466;p8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67" name="Google Shape;467;p85"/>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2">
  <p:cSld name="CUSTOM_3_1_2">
    <p:spTree>
      <p:nvGrpSpPr>
        <p:cNvPr id="468" name="Shape 468"/>
        <p:cNvGrpSpPr/>
        <p:nvPr/>
      </p:nvGrpSpPr>
      <p:grpSpPr>
        <a:xfrm>
          <a:off x="0" y="0"/>
          <a:ext cx="0" cy="0"/>
          <a:chOff x="0" y="0"/>
          <a:chExt cx="0" cy="0"/>
        </a:xfrm>
      </p:grpSpPr>
      <p:sp>
        <p:nvSpPr>
          <p:cNvPr id="469" name="Google Shape;469;p8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70" name="Google Shape;470;p86"/>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71" name="Google Shape;471;p86"/>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472" name="Google Shape;472;p86"/>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473" name="Google Shape;473;p86"/>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1">
  <p:cSld name="CUSTOM_4_1">
    <p:spTree>
      <p:nvGrpSpPr>
        <p:cNvPr id="474" name="Shape 474"/>
        <p:cNvGrpSpPr/>
        <p:nvPr/>
      </p:nvGrpSpPr>
      <p:grpSpPr>
        <a:xfrm>
          <a:off x="0" y="0"/>
          <a:ext cx="0" cy="0"/>
          <a:chOff x="0" y="0"/>
          <a:chExt cx="0" cy="0"/>
        </a:xfrm>
      </p:grpSpPr>
      <p:sp>
        <p:nvSpPr>
          <p:cNvPr id="475" name="Google Shape;475;p87"/>
          <p:cNvSpPr/>
          <p:nvPr/>
        </p:nvSpPr>
        <p:spPr>
          <a:xfrm>
            <a:off x="431725" y="445025"/>
            <a:ext cx="5994600" cy="424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7"/>
          <p:cNvSpPr txBox="1"/>
          <p:nvPr>
            <p:ph type="title"/>
          </p:nvPr>
        </p:nvSpPr>
        <p:spPr>
          <a:xfrm>
            <a:off x="639600" y="443850"/>
            <a:ext cx="5711400" cy="9222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200"/>
              <a:buNone/>
              <a:defRPr>
                <a:latin typeface="Inter"/>
                <a:ea typeface="Inter"/>
                <a:cs typeface="Inter"/>
                <a:sym typeface="Inter"/>
              </a:defRPr>
            </a:lvl2pPr>
            <a:lvl3pPr lvl="2">
              <a:spcBef>
                <a:spcPts val="0"/>
              </a:spcBef>
              <a:spcAft>
                <a:spcPts val="0"/>
              </a:spcAft>
              <a:buSzPts val="2200"/>
              <a:buNone/>
              <a:defRPr>
                <a:latin typeface="Inter"/>
                <a:ea typeface="Inter"/>
                <a:cs typeface="Inter"/>
                <a:sym typeface="Inter"/>
              </a:defRPr>
            </a:lvl3pPr>
            <a:lvl4pPr lvl="3">
              <a:spcBef>
                <a:spcPts val="0"/>
              </a:spcBef>
              <a:spcAft>
                <a:spcPts val="0"/>
              </a:spcAft>
              <a:buSzPts val="2200"/>
              <a:buNone/>
              <a:defRPr>
                <a:latin typeface="Inter"/>
                <a:ea typeface="Inter"/>
                <a:cs typeface="Inter"/>
                <a:sym typeface="Inter"/>
              </a:defRPr>
            </a:lvl4pPr>
            <a:lvl5pPr lvl="4">
              <a:spcBef>
                <a:spcPts val="0"/>
              </a:spcBef>
              <a:spcAft>
                <a:spcPts val="0"/>
              </a:spcAft>
              <a:buSzPts val="2200"/>
              <a:buNone/>
              <a:defRPr>
                <a:latin typeface="Inter"/>
                <a:ea typeface="Inter"/>
                <a:cs typeface="Inter"/>
                <a:sym typeface="Inter"/>
              </a:defRPr>
            </a:lvl5pPr>
            <a:lvl6pPr lvl="5">
              <a:spcBef>
                <a:spcPts val="0"/>
              </a:spcBef>
              <a:spcAft>
                <a:spcPts val="0"/>
              </a:spcAft>
              <a:buSzPts val="2200"/>
              <a:buNone/>
              <a:defRPr>
                <a:latin typeface="Inter"/>
                <a:ea typeface="Inter"/>
                <a:cs typeface="Inter"/>
                <a:sym typeface="Inter"/>
              </a:defRPr>
            </a:lvl6pPr>
            <a:lvl7pPr lvl="6">
              <a:spcBef>
                <a:spcPts val="0"/>
              </a:spcBef>
              <a:spcAft>
                <a:spcPts val="0"/>
              </a:spcAft>
              <a:buSzPts val="2200"/>
              <a:buNone/>
              <a:defRPr>
                <a:latin typeface="Inter"/>
                <a:ea typeface="Inter"/>
                <a:cs typeface="Inter"/>
                <a:sym typeface="Inter"/>
              </a:defRPr>
            </a:lvl7pPr>
            <a:lvl8pPr lvl="7">
              <a:spcBef>
                <a:spcPts val="0"/>
              </a:spcBef>
              <a:spcAft>
                <a:spcPts val="0"/>
              </a:spcAft>
              <a:buSzPts val="2200"/>
              <a:buNone/>
              <a:defRPr>
                <a:latin typeface="Inter"/>
                <a:ea typeface="Inter"/>
                <a:cs typeface="Inter"/>
                <a:sym typeface="Inter"/>
              </a:defRPr>
            </a:lvl8pPr>
            <a:lvl9pPr lvl="8">
              <a:spcBef>
                <a:spcPts val="0"/>
              </a:spcBef>
              <a:spcAft>
                <a:spcPts val="0"/>
              </a:spcAft>
              <a:buSzPts val="2200"/>
              <a:buNone/>
              <a:defRPr>
                <a:latin typeface="Inter"/>
                <a:ea typeface="Inter"/>
                <a:cs typeface="Inter"/>
                <a:sym typeface="Inter"/>
              </a:defRPr>
            </a:lvl9pPr>
          </a:lstStyle>
          <a:p/>
        </p:txBody>
      </p:sp>
      <p:sp>
        <p:nvSpPr>
          <p:cNvPr id="477" name="Google Shape;477;p87"/>
          <p:cNvSpPr txBox="1"/>
          <p:nvPr>
            <p:ph idx="1" type="body"/>
          </p:nvPr>
        </p:nvSpPr>
        <p:spPr>
          <a:xfrm>
            <a:off x="639675" y="2072075"/>
            <a:ext cx="5538900" cy="2250600"/>
          </a:xfrm>
          <a:prstGeom prst="rect">
            <a:avLst/>
          </a:prstGeom>
          <a:noFill/>
          <a:ln>
            <a:noFill/>
          </a:ln>
        </p:spPr>
        <p:txBody>
          <a:bodyPr anchorCtr="0" anchor="ctr" bIns="91425" lIns="91425" spcFirstLastPara="1" rIns="91425" wrap="square" tIns="91425">
            <a:norm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000"/>
              </a:spcBef>
              <a:spcAft>
                <a:spcPts val="0"/>
              </a:spcAft>
              <a:buClr>
                <a:schemeClr val="dk1"/>
              </a:buClr>
              <a:buSzPts val="1100"/>
              <a:buChar char="○"/>
              <a:defRPr sz="1100">
                <a:solidFill>
                  <a:schemeClr val="dk1"/>
                </a:solidFill>
              </a:defRPr>
            </a:lvl2pPr>
            <a:lvl3pPr indent="-298450" lvl="2" marL="1371600">
              <a:spcBef>
                <a:spcPts val="1000"/>
              </a:spcBef>
              <a:spcAft>
                <a:spcPts val="0"/>
              </a:spcAft>
              <a:buClr>
                <a:schemeClr val="dk1"/>
              </a:buClr>
              <a:buSzPts val="1100"/>
              <a:buChar char="■"/>
              <a:defRPr sz="1100">
                <a:solidFill>
                  <a:schemeClr val="dk1"/>
                </a:solidFill>
              </a:defRPr>
            </a:lvl3pPr>
            <a:lvl4pPr indent="-298450" lvl="3" marL="1828800">
              <a:spcBef>
                <a:spcPts val="1000"/>
              </a:spcBef>
              <a:spcAft>
                <a:spcPts val="0"/>
              </a:spcAft>
              <a:buClr>
                <a:schemeClr val="dk1"/>
              </a:buClr>
              <a:buSzPts val="1100"/>
              <a:buChar char="●"/>
              <a:defRPr sz="1100">
                <a:solidFill>
                  <a:schemeClr val="dk1"/>
                </a:solidFill>
              </a:defRPr>
            </a:lvl4pPr>
            <a:lvl5pPr indent="-298450" lvl="4" marL="2286000">
              <a:spcBef>
                <a:spcPts val="1000"/>
              </a:spcBef>
              <a:spcAft>
                <a:spcPts val="0"/>
              </a:spcAft>
              <a:buClr>
                <a:schemeClr val="dk1"/>
              </a:buClr>
              <a:buSzPts val="1100"/>
              <a:buChar char="○"/>
              <a:defRPr sz="1100">
                <a:solidFill>
                  <a:schemeClr val="dk1"/>
                </a:solidFill>
              </a:defRPr>
            </a:lvl5pPr>
            <a:lvl6pPr indent="-298450" lvl="5" marL="2743200">
              <a:spcBef>
                <a:spcPts val="1000"/>
              </a:spcBef>
              <a:spcAft>
                <a:spcPts val="0"/>
              </a:spcAft>
              <a:buClr>
                <a:schemeClr val="dk1"/>
              </a:buClr>
              <a:buSzPts val="1100"/>
              <a:buChar char="■"/>
              <a:defRPr sz="1100">
                <a:solidFill>
                  <a:schemeClr val="dk1"/>
                </a:solidFill>
              </a:defRPr>
            </a:lvl6pPr>
            <a:lvl7pPr indent="-298450" lvl="6" marL="3200400">
              <a:spcBef>
                <a:spcPts val="1000"/>
              </a:spcBef>
              <a:spcAft>
                <a:spcPts val="0"/>
              </a:spcAft>
              <a:buClr>
                <a:schemeClr val="dk1"/>
              </a:buClr>
              <a:buSzPts val="1100"/>
              <a:buChar char="●"/>
              <a:defRPr sz="1100">
                <a:solidFill>
                  <a:schemeClr val="dk1"/>
                </a:solidFill>
              </a:defRPr>
            </a:lvl7pPr>
            <a:lvl8pPr indent="-298450" lvl="7" marL="3657600">
              <a:spcBef>
                <a:spcPts val="1000"/>
              </a:spcBef>
              <a:spcAft>
                <a:spcPts val="0"/>
              </a:spcAft>
              <a:buClr>
                <a:schemeClr val="dk1"/>
              </a:buClr>
              <a:buSzPts val="1100"/>
              <a:buChar char="○"/>
              <a:defRPr sz="1100">
                <a:solidFill>
                  <a:schemeClr val="dk1"/>
                </a:solidFill>
              </a:defRPr>
            </a:lvl8pPr>
            <a:lvl9pPr indent="-298450" lvl="8" marL="4114800">
              <a:spcBef>
                <a:spcPts val="1000"/>
              </a:spcBef>
              <a:spcAft>
                <a:spcPts val="1000"/>
              </a:spcAft>
              <a:buClr>
                <a:schemeClr val="dk1"/>
              </a:buClr>
              <a:buSzPts val="1100"/>
              <a:buChar char="■"/>
              <a:defRPr sz="1100">
                <a:solidFill>
                  <a:schemeClr val="dk1"/>
                </a:solidFill>
              </a:defRPr>
            </a:lvl9pPr>
          </a:lstStyle>
          <a:p/>
        </p:txBody>
      </p:sp>
      <p:sp>
        <p:nvSpPr>
          <p:cNvPr id="478" name="Google Shape;478;p87"/>
          <p:cNvSpPr txBox="1"/>
          <p:nvPr>
            <p:ph idx="2" type="subTitle"/>
          </p:nvPr>
        </p:nvSpPr>
        <p:spPr>
          <a:xfrm>
            <a:off x="639600" y="1311975"/>
            <a:ext cx="5538900" cy="463500"/>
          </a:xfrm>
          <a:prstGeom prst="rect">
            <a:avLst/>
          </a:prstGeom>
        </p:spPr>
        <p:txBody>
          <a:bodyPr anchorCtr="0" anchor="ctr" bIns="91425" lIns="91425" spcFirstLastPara="1" rIns="91425" wrap="square" tIns="91425">
            <a:normAutofit/>
          </a:bodyPr>
          <a:lstStyle>
            <a:lvl1pPr indent="0" lvl="0" marL="0" marR="0" algn="l">
              <a:lnSpc>
                <a:spcPct val="105000"/>
              </a:lnSpc>
              <a:spcBef>
                <a:spcPts val="0"/>
              </a:spcBef>
              <a:spcAft>
                <a:spcPts val="0"/>
              </a:spcAft>
              <a:buNone/>
              <a:defRPr sz="14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200"/>
              <a:buNone/>
              <a:defRPr>
                <a:solidFill>
                  <a:schemeClr val="dk1"/>
                </a:solidFill>
              </a:defRPr>
            </a:lvl2pPr>
            <a:lvl3pPr lvl="2">
              <a:spcBef>
                <a:spcPts val="0"/>
              </a:spcBef>
              <a:spcAft>
                <a:spcPts val="0"/>
              </a:spcAft>
              <a:buClr>
                <a:schemeClr val="dk1"/>
              </a:buClr>
              <a:buSzPts val="1200"/>
              <a:buNone/>
              <a:defRPr>
                <a:solidFill>
                  <a:schemeClr val="dk1"/>
                </a:solidFill>
              </a:defRPr>
            </a:lvl3pPr>
            <a:lvl4pPr lvl="3">
              <a:spcBef>
                <a:spcPts val="0"/>
              </a:spcBef>
              <a:spcAft>
                <a:spcPts val="0"/>
              </a:spcAft>
              <a:buClr>
                <a:schemeClr val="dk1"/>
              </a:buClr>
              <a:buSzPts val="1200"/>
              <a:buNone/>
              <a:defRPr>
                <a:solidFill>
                  <a:schemeClr val="dk1"/>
                </a:solidFill>
              </a:defRPr>
            </a:lvl4pPr>
            <a:lvl5pPr lvl="4">
              <a:spcBef>
                <a:spcPts val="0"/>
              </a:spcBef>
              <a:spcAft>
                <a:spcPts val="0"/>
              </a:spcAft>
              <a:buClr>
                <a:schemeClr val="dk1"/>
              </a:buClr>
              <a:buSzPts val="1200"/>
              <a:buNone/>
              <a:defRPr>
                <a:solidFill>
                  <a:schemeClr val="dk1"/>
                </a:solidFill>
              </a:defRPr>
            </a:lvl5pPr>
            <a:lvl6pPr lvl="5">
              <a:spcBef>
                <a:spcPts val="0"/>
              </a:spcBef>
              <a:spcAft>
                <a:spcPts val="0"/>
              </a:spcAft>
              <a:buClr>
                <a:schemeClr val="dk1"/>
              </a:buClr>
              <a:buSzPts val="1200"/>
              <a:buNone/>
              <a:defRPr>
                <a:solidFill>
                  <a:schemeClr val="dk1"/>
                </a:solidFill>
              </a:defRPr>
            </a:lvl6pPr>
            <a:lvl7pPr lvl="6">
              <a:spcBef>
                <a:spcPts val="0"/>
              </a:spcBef>
              <a:spcAft>
                <a:spcPts val="0"/>
              </a:spcAft>
              <a:buClr>
                <a:schemeClr val="dk1"/>
              </a:buClr>
              <a:buSzPts val="1200"/>
              <a:buNone/>
              <a:defRPr>
                <a:solidFill>
                  <a:schemeClr val="dk1"/>
                </a:solidFill>
              </a:defRPr>
            </a:lvl7pPr>
            <a:lvl8pPr lvl="7">
              <a:spcBef>
                <a:spcPts val="0"/>
              </a:spcBef>
              <a:spcAft>
                <a:spcPts val="0"/>
              </a:spcAft>
              <a:buClr>
                <a:schemeClr val="dk1"/>
              </a:buClr>
              <a:buSzPts val="1200"/>
              <a:buNone/>
              <a:defRPr>
                <a:solidFill>
                  <a:schemeClr val="dk1"/>
                </a:solidFill>
              </a:defRPr>
            </a:lvl8pPr>
            <a:lvl9pPr lvl="8">
              <a:spcBef>
                <a:spcPts val="0"/>
              </a:spcBef>
              <a:spcAft>
                <a:spcPts val="0"/>
              </a:spcAft>
              <a:buClr>
                <a:schemeClr val="dk1"/>
              </a:buClr>
              <a:buSzPts val="1200"/>
              <a:buNone/>
              <a:defRPr>
                <a:solidFill>
                  <a:schemeClr val="dk1"/>
                </a:solidFill>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3" name="Shape 483"/>
        <p:cNvGrpSpPr/>
        <p:nvPr/>
      </p:nvGrpSpPr>
      <p:grpSpPr>
        <a:xfrm>
          <a:off x="0" y="0"/>
          <a:ext cx="0" cy="0"/>
          <a:chOff x="0" y="0"/>
          <a:chExt cx="0" cy="0"/>
        </a:xfrm>
      </p:grpSpPr>
      <p:sp>
        <p:nvSpPr>
          <p:cNvPr id="484" name="Google Shape;484;p89"/>
          <p:cNvSpPr txBox="1"/>
          <p:nvPr>
            <p:ph type="ctrTitle"/>
          </p:nvPr>
        </p:nvSpPr>
        <p:spPr>
          <a:xfrm>
            <a:off x="1029150" y="1563750"/>
            <a:ext cx="5715000" cy="2016000"/>
          </a:xfrm>
          <a:prstGeom prst="rect">
            <a:avLst/>
          </a:prstGeom>
        </p:spPr>
        <p:txBody>
          <a:bodyPr anchorCtr="0" anchor="ctr" bIns="91425" lIns="91425" spcFirstLastPara="1" rIns="91425" wrap="square" tIns="91425">
            <a:normAutofit/>
          </a:bodyPr>
          <a:lstStyle>
            <a:lvl1pPr lvl="0">
              <a:spcBef>
                <a:spcPts val="0"/>
              </a:spcBef>
              <a:spcAft>
                <a:spcPts val="0"/>
              </a:spcAft>
              <a:buSzPts val="4000"/>
              <a:buFont typeface="Hanken Grotesk"/>
              <a:buNone/>
              <a:defRPr b="1" sz="4000">
                <a:latin typeface="Hanken Grotesk"/>
                <a:ea typeface="Hanken Grotesk"/>
                <a:cs typeface="Hanken Grotesk"/>
                <a:sym typeface="Hanken Grotesk"/>
              </a:defRPr>
            </a:lvl1pPr>
            <a:lvl2pPr lvl="1" algn="ctr">
              <a:spcBef>
                <a:spcPts val="0"/>
              </a:spcBef>
              <a:spcAft>
                <a:spcPts val="0"/>
              </a:spcAft>
              <a:buSzPts val="4000"/>
              <a:buFont typeface="Hanken Grotesk"/>
              <a:buNone/>
              <a:defRPr b="1" sz="4000">
                <a:latin typeface="Hanken Grotesk"/>
                <a:ea typeface="Hanken Grotesk"/>
                <a:cs typeface="Hanken Grotesk"/>
                <a:sym typeface="Hanken Grotesk"/>
              </a:defRPr>
            </a:lvl2pPr>
            <a:lvl3pPr lvl="2" algn="ctr">
              <a:spcBef>
                <a:spcPts val="0"/>
              </a:spcBef>
              <a:spcAft>
                <a:spcPts val="0"/>
              </a:spcAft>
              <a:buSzPts val="4000"/>
              <a:buFont typeface="Hanken Grotesk"/>
              <a:buNone/>
              <a:defRPr b="1" sz="4000">
                <a:latin typeface="Hanken Grotesk"/>
                <a:ea typeface="Hanken Grotesk"/>
                <a:cs typeface="Hanken Grotesk"/>
                <a:sym typeface="Hanken Grotesk"/>
              </a:defRPr>
            </a:lvl3pPr>
            <a:lvl4pPr lvl="3" algn="ctr">
              <a:spcBef>
                <a:spcPts val="0"/>
              </a:spcBef>
              <a:spcAft>
                <a:spcPts val="0"/>
              </a:spcAft>
              <a:buSzPts val="4000"/>
              <a:buFont typeface="Hanken Grotesk"/>
              <a:buNone/>
              <a:defRPr b="1" sz="4000">
                <a:latin typeface="Hanken Grotesk"/>
                <a:ea typeface="Hanken Grotesk"/>
                <a:cs typeface="Hanken Grotesk"/>
                <a:sym typeface="Hanken Grotesk"/>
              </a:defRPr>
            </a:lvl4pPr>
            <a:lvl5pPr lvl="4" algn="ctr">
              <a:spcBef>
                <a:spcPts val="0"/>
              </a:spcBef>
              <a:spcAft>
                <a:spcPts val="0"/>
              </a:spcAft>
              <a:buSzPts val="4000"/>
              <a:buFont typeface="Hanken Grotesk"/>
              <a:buNone/>
              <a:defRPr b="1" sz="4000">
                <a:latin typeface="Hanken Grotesk"/>
                <a:ea typeface="Hanken Grotesk"/>
                <a:cs typeface="Hanken Grotesk"/>
                <a:sym typeface="Hanken Grotesk"/>
              </a:defRPr>
            </a:lvl5pPr>
            <a:lvl6pPr lvl="5" algn="ctr">
              <a:spcBef>
                <a:spcPts val="0"/>
              </a:spcBef>
              <a:spcAft>
                <a:spcPts val="0"/>
              </a:spcAft>
              <a:buSzPts val="4000"/>
              <a:buFont typeface="Hanken Grotesk"/>
              <a:buNone/>
              <a:defRPr b="1" sz="4000">
                <a:latin typeface="Hanken Grotesk"/>
                <a:ea typeface="Hanken Grotesk"/>
                <a:cs typeface="Hanken Grotesk"/>
                <a:sym typeface="Hanken Grotesk"/>
              </a:defRPr>
            </a:lvl6pPr>
            <a:lvl7pPr lvl="6" algn="ctr">
              <a:spcBef>
                <a:spcPts val="0"/>
              </a:spcBef>
              <a:spcAft>
                <a:spcPts val="0"/>
              </a:spcAft>
              <a:buSzPts val="4000"/>
              <a:buFont typeface="Hanken Grotesk"/>
              <a:buNone/>
              <a:defRPr b="1" sz="4000">
                <a:latin typeface="Hanken Grotesk"/>
                <a:ea typeface="Hanken Grotesk"/>
                <a:cs typeface="Hanken Grotesk"/>
                <a:sym typeface="Hanken Grotesk"/>
              </a:defRPr>
            </a:lvl7pPr>
            <a:lvl8pPr lvl="7" algn="ctr">
              <a:spcBef>
                <a:spcPts val="0"/>
              </a:spcBef>
              <a:spcAft>
                <a:spcPts val="0"/>
              </a:spcAft>
              <a:buSzPts val="4000"/>
              <a:buFont typeface="Hanken Grotesk"/>
              <a:buNone/>
              <a:defRPr b="1" sz="4000">
                <a:latin typeface="Hanken Grotesk"/>
                <a:ea typeface="Hanken Grotesk"/>
                <a:cs typeface="Hanken Grotesk"/>
                <a:sym typeface="Hanken Grotesk"/>
              </a:defRPr>
            </a:lvl8pPr>
            <a:lvl9pPr lvl="8" algn="ctr">
              <a:spcBef>
                <a:spcPts val="0"/>
              </a:spcBef>
              <a:spcAft>
                <a:spcPts val="0"/>
              </a:spcAft>
              <a:buSzPts val="4000"/>
              <a:buFont typeface="Hanken Grotesk"/>
              <a:buNone/>
              <a:defRPr b="1" sz="4000">
                <a:latin typeface="Hanken Grotesk"/>
                <a:ea typeface="Hanken Grotesk"/>
                <a:cs typeface="Hanken Grotesk"/>
                <a:sym typeface="Hanken Grotesk"/>
              </a:defRPr>
            </a:lvl9pPr>
          </a:lstStyle>
          <a:p/>
        </p:txBody>
      </p:sp>
      <p:sp>
        <p:nvSpPr>
          <p:cNvPr id="485" name="Google Shape;485;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432">
          <p15:clr>
            <a:srgbClr val="E46962"/>
          </p15:clr>
        </p15:guide>
      </p15:sldGuideLst>
    </p:ext>
  </p:extLst>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486" name="Shape 486"/>
        <p:cNvGrpSpPr/>
        <p:nvPr/>
      </p:nvGrpSpPr>
      <p:grpSpPr>
        <a:xfrm>
          <a:off x="0" y="0"/>
          <a:ext cx="0" cy="0"/>
          <a:chOff x="0" y="0"/>
          <a:chExt cx="0" cy="0"/>
        </a:xfrm>
      </p:grpSpPr>
      <p:sp>
        <p:nvSpPr>
          <p:cNvPr id="487" name="Google Shape;487;p9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88" name="Google Shape;488;p90"/>
          <p:cNvSpPr txBox="1"/>
          <p:nvPr>
            <p:ph idx="1" type="body"/>
          </p:nvPr>
        </p:nvSpPr>
        <p:spPr>
          <a:xfrm>
            <a:off x="457200" y="1140000"/>
            <a:ext cx="41148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_1">
    <p:spTree>
      <p:nvGrpSpPr>
        <p:cNvPr id="489" name="Shape 489"/>
        <p:cNvGrpSpPr/>
        <p:nvPr/>
      </p:nvGrpSpPr>
      <p:grpSpPr>
        <a:xfrm>
          <a:off x="0" y="0"/>
          <a:ext cx="0" cy="0"/>
          <a:chOff x="0" y="0"/>
          <a:chExt cx="0" cy="0"/>
        </a:xfrm>
      </p:grpSpPr>
      <p:sp>
        <p:nvSpPr>
          <p:cNvPr id="490" name="Google Shape;490;p91"/>
          <p:cNvSpPr txBox="1"/>
          <p:nvPr>
            <p:ph type="title"/>
          </p:nvPr>
        </p:nvSpPr>
        <p:spPr>
          <a:xfrm>
            <a:off x="411950" y="342900"/>
            <a:ext cx="8320200" cy="572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us Light 1">
  <p:cSld name="CUSTOM_2_1_1">
    <p:spTree>
      <p:nvGrpSpPr>
        <p:cNvPr id="491" name="Shape 491"/>
        <p:cNvGrpSpPr/>
        <p:nvPr/>
      </p:nvGrpSpPr>
      <p:grpSpPr>
        <a:xfrm>
          <a:off x="0" y="0"/>
          <a:ext cx="0" cy="0"/>
          <a:chOff x="0" y="0"/>
          <a:chExt cx="0" cy="0"/>
        </a:xfrm>
      </p:grpSpPr>
      <p:sp>
        <p:nvSpPr>
          <p:cNvPr id="492" name="Google Shape;492;p9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93" name="Google Shape;493;p92"/>
          <p:cNvSpPr txBox="1"/>
          <p:nvPr>
            <p:ph idx="1" type="subTitle"/>
          </p:nvPr>
        </p:nvSpPr>
        <p:spPr>
          <a:xfrm>
            <a:off x="457200" y="1142050"/>
            <a:ext cx="5519400" cy="4416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3">
    <p:spTree>
      <p:nvGrpSpPr>
        <p:cNvPr id="494" name="Shape 494"/>
        <p:cNvGrpSpPr/>
        <p:nvPr/>
      </p:nvGrpSpPr>
      <p:grpSpPr>
        <a:xfrm>
          <a:off x="0" y="0"/>
          <a:ext cx="0" cy="0"/>
          <a:chOff x="0" y="0"/>
          <a:chExt cx="0" cy="0"/>
        </a:xfrm>
      </p:grpSpPr>
      <p:sp>
        <p:nvSpPr>
          <p:cNvPr id="495" name="Google Shape;495;p9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496" name="Google Shape;496;p93"/>
          <p:cNvSpPr txBox="1"/>
          <p:nvPr>
            <p:ph idx="1" type="body"/>
          </p:nvPr>
        </p:nvSpPr>
        <p:spPr>
          <a:xfrm>
            <a:off x="457200" y="1140000"/>
            <a:ext cx="8229600" cy="342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1"/>
              </a:buClr>
              <a:buSzPts val="1200"/>
              <a:buChar char="•"/>
              <a:defRPr>
                <a:solidFill>
                  <a:schemeClr val="dk1"/>
                </a:solidFill>
              </a:defRPr>
            </a:lvl1pPr>
            <a:lvl2pPr indent="-330200" lvl="1" marL="914400">
              <a:spcBef>
                <a:spcPts val="1000"/>
              </a:spcBef>
              <a:spcAft>
                <a:spcPts val="0"/>
              </a:spcAft>
              <a:buClr>
                <a:schemeClr val="dk1"/>
              </a:buClr>
              <a:buSzPts val="1600"/>
              <a:buChar char="○"/>
              <a:defRPr sz="1600">
                <a:solidFill>
                  <a:schemeClr val="dk1"/>
                </a:solidFill>
              </a:defRPr>
            </a:lvl2pPr>
            <a:lvl3pPr indent="-330200" lvl="2" marL="1371600">
              <a:spcBef>
                <a:spcPts val="1000"/>
              </a:spcBef>
              <a:spcAft>
                <a:spcPts val="0"/>
              </a:spcAft>
              <a:buClr>
                <a:schemeClr val="dk1"/>
              </a:buClr>
              <a:buSzPts val="1600"/>
              <a:buChar char="■"/>
              <a:defRPr sz="1600">
                <a:solidFill>
                  <a:schemeClr val="dk1"/>
                </a:solidFill>
              </a:defRPr>
            </a:lvl3pPr>
            <a:lvl4pPr indent="-330200" lvl="3" marL="1828800">
              <a:spcBef>
                <a:spcPts val="1000"/>
              </a:spcBef>
              <a:spcAft>
                <a:spcPts val="0"/>
              </a:spcAft>
              <a:buClr>
                <a:schemeClr val="dk1"/>
              </a:buClr>
              <a:buSzPts val="1600"/>
              <a:buChar char="●"/>
              <a:defRPr sz="1600">
                <a:solidFill>
                  <a:schemeClr val="dk1"/>
                </a:solidFill>
              </a:defRPr>
            </a:lvl4pPr>
            <a:lvl5pPr indent="-330200" lvl="4" marL="2286000">
              <a:spcBef>
                <a:spcPts val="1000"/>
              </a:spcBef>
              <a:spcAft>
                <a:spcPts val="0"/>
              </a:spcAft>
              <a:buClr>
                <a:schemeClr val="dk1"/>
              </a:buClr>
              <a:buSzPts val="1600"/>
              <a:buChar char="○"/>
              <a:defRPr sz="1600">
                <a:solidFill>
                  <a:schemeClr val="dk1"/>
                </a:solidFill>
              </a:defRPr>
            </a:lvl5pPr>
            <a:lvl6pPr indent="-330200" lvl="5" marL="2743200">
              <a:spcBef>
                <a:spcPts val="1000"/>
              </a:spcBef>
              <a:spcAft>
                <a:spcPts val="0"/>
              </a:spcAft>
              <a:buClr>
                <a:schemeClr val="dk1"/>
              </a:buClr>
              <a:buSzPts val="1600"/>
              <a:buChar char="■"/>
              <a:defRPr sz="1600">
                <a:solidFill>
                  <a:schemeClr val="dk1"/>
                </a:solidFill>
              </a:defRPr>
            </a:lvl6pPr>
            <a:lvl7pPr indent="-330200" lvl="6" marL="3200400">
              <a:spcBef>
                <a:spcPts val="1000"/>
              </a:spcBef>
              <a:spcAft>
                <a:spcPts val="0"/>
              </a:spcAft>
              <a:buClr>
                <a:schemeClr val="dk1"/>
              </a:buClr>
              <a:buSzPts val="1600"/>
              <a:buChar char="●"/>
              <a:defRPr sz="1600">
                <a:solidFill>
                  <a:schemeClr val="dk1"/>
                </a:solidFill>
              </a:defRPr>
            </a:lvl7pPr>
            <a:lvl8pPr indent="-330200" lvl="7" marL="3657600">
              <a:spcBef>
                <a:spcPts val="1000"/>
              </a:spcBef>
              <a:spcAft>
                <a:spcPts val="0"/>
              </a:spcAft>
              <a:buClr>
                <a:schemeClr val="dk1"/>
              </a:buClr>
              <a:buSzPts val="1600"/>
              <a:buChar char="○"/>
              <a:defRPr sz="1600">
                <a:solidFill>
                  <a:schemeClr val="dk1"/>
                </a:solidFill>
              </a:defRPr>
            </a:lvl8pPr>
            <a:lvl9pPr indent="-330200" lvl="8" marL="4114800">
              <a:spcBef>
                <a:spcPts val="1000"/>
              </a:spcBef>
              <a:spcAft>
                <a:spcPts val="1000"/>
              </a:spcAft>
              <a:buClr>
                <a:schemeClr val="dk1"/>
              </a:buClr>
              <a:buSzPts val="1600"/>
              <a:buChar char="■"/>
              <a:defRPr sz="1600">
                <a:solidFill>
                  <a:schemeClr val="dk1"/>
                </a:solidFill>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p:cSld name="CUSTOM_3_2">
    <p:spTree>
      <p:nvGrpSpPr>
        <p:cNvPr id="497" name="Shape 497"/>
        <p:cNvGrpSpPr/>
        <p:nvPr/>
      </p:nvGrpSpPr>
      <p:grpSpPr>
        <a:xfrm>
          <a:off x="0" y="0"/>
          <a:ext cx="0" cy="0"/>
          <a:chOff x="0" y="0"/>
          <a:chExt cx="0" cy="0"/>
        </a:xfrm>
      </p:grpSpPr>
      <p:sp>
        <p:nvSpPr>
          <p:cNvPr id="498" name="Google Shape;498;p94"/>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499" name="Google Shape;499;p94"/>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00" name="Google Shape;500;p9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01" name="Google Shape;501;p94"/>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1 1">
  <p:cSld name="CUSTOM_3_2_3">
    <p:spTree>
      <p:nvGrpSpPr>
        <p:cNvPr id="502" name="Shape 502"/>
        <p:cNvGrpSpPr/>
        <p:nvPr/>
      </p:nvGrpSpPr>
      <p:grpSpPr>
        <a:xfrm>
          <a:off x="0" y="0"/>
          <a:ext cx="0" cy="0"/>
          <a:chOff x="0" y="0"/>
          <a:chExt cx="0" cy="0"/>
        </a:xfrm>
      </p:grpSpPr>
      <p:sp>
        <p:nvSpPr>
          <p:cNvPr id="503" name="Google Shape;503;p95"/>
          <p:cNvSpPr txBox="1"/>
          <p:nvPr>
            <p:ph idx="1" type="body"/>
          </p:nvPr>
        </p:nvSpPr>
        <p:spPr>
          <a:xfrm>
            <a:off x="457200" y="2361293"/>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04" name="Google Shape;504;p95"/>
          <p:cNvSpPr txBox="1"/>
          <p:nvPr>
            <p:ph idx="2" type="body"/>
          </p:nvPr>
        </p:nvSpPr>
        <p:spPr>
          <a:xfrm>
            <a:off x="457200" y="3582599"/>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05" name="Google Shape;505;p95"/>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06" name="Google Shape;506;p95"/>
          <p:cNvSpPr txBox="1"/>
          <p:nvPr>
            <p:ph idx="3" type="body"/>
          </p:nvPr>
        </p:nvSpPr>
        <p:spPr>
          <a:xfrm>
            <a:off x="457200" y="1140000"/>
            <a:ext cx="68625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3">
  <p:cSld name="CUSTOM_3_2_2">
    <p:spTree>
      <p:nvGrpSpPr>
        <p:cNvPr id="507" name="Shape 507"/>
        <p:cNvGrpSpPr/>
        <p:nvPr/>
      </p:nvGrpSpPr>
      <p:grpSpPr>
        <a:xfrm>
          <a:off x="0" y="0"/>
          <a:ext cx="0" cy="0"/>
          <a:chOff x="0" y="0"/>
          <a:chExt cx="0" cy="0"/>
        </a:xfrm>
      </p:grpSpPr>
      <p:sp>
        <p:nvSpPr>
          <p:cNvPr id="508" name="Google Shape;508;p96"/>
          <p:cNvSpPr txBox="1"/>
          <p:nvPr>
            <p:ph idx="1" type="body"/>
          </p:nvPr>
        </p:nvSpPr>
        <p:spPr>
          <a:xfrm>
            <a:off x="1373975" y="2361292"/>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09" name="Google Shape;509;p96"/>
          <p:cNvSpPr txBox="1"/>
          <p:nvPr>
            <p:ph idx="2" type="body"/>
          </p:nvPr>
        </p:nvSpPr>
        <p:spPr>
          <a:xfrm>
            <a:off x="1373975" y="3582596"/>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10" name="Google Shape;510;p96"/>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11" name="Google Shape;511;p96"/>
          <p:cNvSpPr txBox="1"/>
          <p:nvPr>
            <p:ph idx="3" type="body"/>
          </p:nvPr>
        </p:nvSpPr>
        <p:spPr>
          <a:xfrm>
            <a:off x="1373975" y="1140000"/>
            <a:ext cx="5945700" cy="986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3_1">
    <p:spTree>
      <p:nvGrpSpPr>
        <p:cNvPr id="512" name="Shape 512"/>
        <p:cNvGrpSpPr/>
        <p:nvPr/>
      </p:nvGrpSpPr>
      <p:grpSpPr>
        <a:xfrm>
          <a:off x="0" y="0"/>
          <a:ext cx="0" cy="0"/>
          <a:chOff x="0" y="0"/>
          <a:chExt cx="0" cy="0"/>
        </a:xfrm>
      </p:grpSpPr>
      <p:sp>
        <p:nvSpPr>
          <p:cNvPr id="513" name="Google Shape;513;p97"/>
          <p:cNvSpPr txBox="1"/>
          <p:nvPr>
            <p:ph type="title"/>
          </p:nvPr>
        </p:nvSpPr>
        <p:spPr>
          <a:xfrm>
            <a:off x="457200" y="4462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514" name="Google Shape;514;p97"/>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15" name="Google Shape;515;p97"/>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16" name="Google Shape;516;p97"/>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517" name="Google Shape;517;p97"/>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sldGuideLst>
    </p:ext>
  </p:extLst>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Sections">
  <p:cSld name="4-Sections">
    <p:spTree>
      <p:nvGrpSpPr>
        <p:cNvPr id="518" name="Shape 518"/>
        <p:cNvGrpSpPr/>
        <p:nvPr/>
      </p:nvGrpSpPr>
      <p:grpSpPr>
        <a:xfrm>
          <a:off x="0" y="0"/>
          <a:ext cx="0" cy="0"/>
          <a:chOff x="0" y="0"/>
          <a:chExt cx="0" cy="0"/>
        </a:xfrm>
      </p:grpSpPr>
      <p:sp>
        <p:nvSpPr>
          <p:cNvPr id="519" name="Google Shape;519;p98"/>
          <p:cNvSpPr txBox="1"/>
          <p:nvPr>
            <p:ph type="title"/>
          </p:nvPr>
        </p:nvSpPr>
        <p:spPr>
          <a:xfrm>
            <a:off x="457200" y="342900"/>
            <a:ext cx="8229600" cy="594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520" name="Google Shape;520;p98"/>
          <p:cNvSpPr txBox="1"/>
          <p:nvPr>
            <p:ph idx="1" type="body"/>
          </p:nvPr>
        </p:nvSpPr>
        <p:spPr>
          <a:xfrm>
            <a:off x="457200"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21" name="Google Shape;521;p98"/>
          <p:cNvSpPr txBox="1"/>
          <p:nvPr>
            <p:ph idx="2" type="body"/>
          </p:nvPr>
        </p:nvSpPr>
        <p:spPr>
          <a:xfrm>
            <a:off x="2539746"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22" name="Google Shape;522;p98"/>
          <p:cNvSpPr txBox="1"/>
          <p:nvPr>
            <p:ph idx="10" type="dt"/>
          </p:nvPr>
        </p:nvSpPr>
        <p:spPr>
          <a:xfrm>
            <a:off x="457200" y="4800600"/>
            <a:ext cx="2229000" cy="240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3" name="Google Shape;523;p98"/>
          <p:cNvSpPr txBox="1"/>
          <p:nvPr>
            <p:ph idx="11" type="ftr"/>
          </p:nvPr>
        </p:nvSpPr>
        <p:spPr>
          <a:xfrm>
            <a:off x="2775585" y="4800600"/>
            <a:ext cx="3592800" cy="2406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4" name="Google Shape;524;p98"/>
          <p:cNvSpPr txBox="1"/>
          <p:nvPr>
            <p:ph idx="12" type="sldNum"/>
          </p:nvPr>
        </p:nvSpPr>
        <p:spPr>
          <a:xfrm>
            <a:off x="6865620" y="4800600"/>
            <a:ext cx="1821300" cy="2406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25" name="Google Shape;525;p98"/>
          <p:cNvSpPr txBox="1"/>
          <p:nvPr>
            <p:ph idx="3" type="body"/>
          </p:nvPr>
        </p:nvSpPr>
        <p:spPr>
          <a:xfrm>
            <a:off x="457200"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526" name="Google Shape;526;p98"/>
          <p:cNvSpPr txBox="1"/>
          <p:nvPr>
            <p:ph idx="4" type="body"/>
          </p:nvPr>
        </p:nvSpPr>
        <p:spPr>
          <a:xfrm>
            <a:off x="2539746"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527" name="Google Shape;527;p98"/>
          <p:cNvSpPr txBox="1"/>
          <p:nvPr>
            <p:ph idx="5" type="body"/>
          </p:nvPr>
        </p:nvSpPr>
        <p:spPr>
          <a:xfrm>
            <a:off x="4622292" y="1876096"/>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28" name="Google Shape;528;p98"/>
          <p:cNvSpPr txBox="1"/>
          <p:nvPr>
            <p:ph idx="6" type="body"/>
          </p:nvPr>
        </p:nvSpPr>
        <p:spPr>
          <a:xfrm>
            <a:off x="6704838" y="1877673"/>
            <a:ext cx="1982100" cy="2817900"/>
          </a:xfrm>
          <a:prstGeom prst="rect">
            <a:avLst/>
          </a:prstGeom>
          <a:noFill/>
          <a:ln>
            <a:noFill/>
          </a:ln>
        </p:spPr>
        <p:txBody>
          <a:bodyPr anchorCtr="0" anchor="t" bIns="34275" lIns="68575" spcFirstLastPara="1" rIns="68575" wrap="square" tIns="34275">
            <a:normAutofit/>
          </a:bodyPr>
          <a:lstStyle>
            <a:lvl1pPr indent="-317500" lvl="0" marL="457200" algn="l">
              <a:lnSpc>
                <a:spcPct val="150000"/>
              </a:lnSpc>
              <a:spcBef>
                <a:spcPts val="900"/>
              </a:spcBef>
              <a:spcAft>
                <a:spcPts val="0"/>
              </a:spcAft>
              <a:buClr>
                <a:schemeClr val="dk1"/>
              </a:buClr>
              <a:buSzPts val="1400"/>
              <a:buChar char="●"/>
              <a:defRPr/>
            </a:lvl1pPr>
            <a:lvl2pPr indent="-317500" lvl="1" marL="914400" algn="l">
              <a:lnSpc>
                <a:spcPct val="150000"/>
              </a:lnSpc>
              <a:spcBef>
                <a:spcPts val="1200"/>
              </a:spcBef>
              <a:spcAft>
                <a:spcPts val="0"/>
              </a:spcAft>
              <a:buClr>
                <a:schemeClr val="dk1"/>
              </a:buClr>
              <a:buSzPts val="1400"/>
              <a:buChar char="○"/>
              <a:defRPr/>
            </a:lvl2pPr>
            <a:lvl3pPr indent="-317500" lvl="2" marL="1371600" algn="l">
              <a:lnSpc>
                <a:spcPct val="150000"/>
              </a:lnSpc>
              <a:spcBef>
                <a:spcPts val="1200"/>
              </a:spcBef>
              <a:spcAft>
                <a:spcPts val="0"/>
              </a:spcAft>
              <a:buClr>
                <a:schemeClr val="dk1"/>
              </a:buClr>
              <a:buSzPts val="1400"/>
              <a:buChar char="■"/>
              <a:defRPr/>
            </a:lvl3pPr>
            <a:lvl4pPr indent="-317500" lvl="3" marL="1828800" algn="l">
              <a:lnSpc>
                <a:spcPct val="150000"/>
              </a:lnSpc>
              <a:spcBef>
                <a:spcPts val="1200"/>
              </a:spcBef>
              <a:spcAft>
                <a:spcPts val="0"/>
              </a:spcAft>
              <a:buClr>
                <a:schemeClr val="dk1"/>
              </a:buClr>
              <a:buSzPts val="1400"/>
              <a:buChar char="●"/>
              <a:defRPr/>
            </a:lvl4pPr>
            <a:lvl5pPr indent="-317500" lvl="4" marL="2286000" algn="l">
              <a:lnSpc>
                <a:spcPct val="15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29" name="Google Shape;529;p98"/>
          <p:cNvSpPr txBox="1"/>
          <p:nvPr>
            <p:ph idx="7" type="body"/>
          </p:nvPr>
        </p:nvSpPr>
        <p:spPr>
          <a:xfrm>
            <a:off x="4622292"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
        <p:nvSpPr>
          <p:cNvPr id="530" name="Google Shape;530;p98"/>
          <p:cNvSpPr txBox="1"/>
          <p:nvPr>
            <p:ph idx="8" type="body"/>
          </p:nvPr>
        </p:nvSpPr>
        <p:spPr>
          <a:xfrm>
            <a:off x="6704838" y="1059180"/>
            <a:ext cx="1982100" cy="710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900"/>
              </a:spcBef>
              <a:spcAft>
                <a:spcPts val="0"/>
              </a:spcAft>
              <a:buClr>
                <a:schemeClr val="dk1"/>
              </a:buClr>
              <a:buSzPts val="1700"/>
              <a:buNone/>
              <a:defRPr b="1" sz="1700">
                <a:latin typeface="Libre Franklin Medium"/>
                <a:ea typeface="Libre Franklin Medium"/>
                <a:cs typeface="Libre Franklin Medium"/>
                <a:sym typeface="Libre Franklin Medium"/>
              </a:defRPr>
            </a:lvl1pPr>
            <a:lvl2pPr indent="-228600" lvl="1" marL="914400" algn="l">
              <a:lnSpc>
                <a:spcPct val="150000"/>
              </a:lnSpc>
              <a:spcBef>
                <a:spcPts val="1200"/>
              </a:spcBef>
              <a:spcAft>
                <a:spcPts val="0"/>
              </a:spcAft>
              <a:buClr>
                <a:schemeClr val="dk1"/>
              </a:buClr>
              <a:buSzPts val="1500"/>
              <a:buNone/>
              <a:defRPr b="1" sz="1500"/>
            </a:lvl2pPr>
            <a:lvl3pPr indent="-228600" lvl="2" marL="1371600" algn="l">
              <a:lnSpc>
                <a:spcPct val="150000"/>
              </a:lnSpc>
              <a:spcBef>
                <a:spcPts val="1200"/>
              </a:spcBef>
              <a:spcAft>
                <a:spcPts val="0"/>
              </a:spcAft>
              <a:buClr>
                <a:schemeClr val="dk1"/>
              </a:buClr>
              <a:buSzPts val="1400"/>
              <a:buNone/>
              <a:defRPr b="1" sz="1400"/>
            </a:lvl3pPr>
            <a:lvl4pPr indent="-228600" lvl="3" marL="1828800" algn="l">
              <a:lnSpc>
                <a:spcPct val="150000"/>
              </a:lnSpc>
              <a:spcBef>
                <a:spcPts val="1200"/>
              </a:spcBef>
              <a:spcAft>
                <a:spcPts val="0"/>
              </a:spcAft>
              <a:buClr>
                <a:schemeClr val="dk1"/>
              </a:buClr>
              <a:buSzPts val="1200"/>
              <a:buNone/>
              <a:defRPr b="1" sz="1200"/>
            </a:lvl4pPr>
            <a:lvl5pPr indent="-228600" lvl="4" marL="2286000" algn="l">
              <a:lnSpc>
                <a:spcPct val="150000"/>
              </a:lnSpc>
              <a:spcBef>
                <a:spcPts val="1200"/>
              </a:spcBef>
              <a:spcAft>
                <a:spcPts val="0"/>
              </a:spcAft>
              <a:buClr>
                <a:schemeClr val="dk1"/>
              </a:buClr>
              <a:buSzPts val="1200"/>
              <a:buNone/>
              <a:defRPr b="1" sz="1200"/>
            </a:lvl5pPr>
            <a:lvl6pPr indent="-228600" lvl="5" marL="2743200" algn="l">
              <a:lnSpc>
                <a:spcPct val="90000"/>
              </a:lnSpc>
              <a:spcBef>
                <a:spcPts val="1200"/>
              </a:spcBef>
              <a:spcAft>
                <a:spcPts val="0"/>
              </a:spcAft>
              <a:buClr>
                <a:schemeClr val="dk1"/>
              </a:buClr>
              <a:buSzPts val="1200"/>
              <a:buNone/>
              <a:defRPr b="1" sz="1200"/>
            </a:lvl6pPr>
            <a:lvl7pPr indent="-228600" lvl="6" marL="3200400" algn="l">
              <a:lnSpc>
                <a:spcPct val="90000"/>
              </a:lnSpc>
              <a:spcBef>
                <a:spcPts val="1200"/>
              </a:spcBef>
              <a:spcAft>
                <a:spcPts val="0"/>
              </a:spcAft>
              <a:buClr>
                <a:schemeClr val="dk1"/>
              </a:buClr>
              <a:buSzPts val="1200"/>
              <a:buNone/>
              <a:defRPr b="1" sz="1200"/>
            </a:lvl7pPr>
            <a:lvl8pPr indent="-228600" lvl="7" marL="3657600" algn="l">
              <a:lnSpc>
                <a:spcPct val="90000"/>
              </a:lnSpc>
              <a:spcBef>
                <a:spcPts val="1200"/>
              </a:spcBef>
              <a:spcAft>
                <a:spcPts val="0"/>
              </a:spcAft>
              <a:buClr>
                <a:schemeClr val="dk1"/>
              </a:buClr>
              <a:buSzPts val="1200"/>
              <a:buNone/>
              <a:defRPr b="1" sz="1200"/>
            </a:lvl8pPr>
            <a:lvl9pPr indent="-228600" lvl="8" marL="4114800" algn="l">
              <a:lnSpc>
                <a:spcPct val="90000"/>
              </a:lnSpc>
              <a:spcBef>
                <a:spcPts val="1200"/>
              </a:spcBef>
              <a:spcAft>
                <a:spcPts val="1200"/>
              </a:spcAft>
              <a:buClr>
                <a:schemeClr val="dk1"/>
              </a:buClr>
              <a:buSzPts val="1200"/>
              <a:buNone/>
              <a:defRPr b="1" sz="12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1">
  <p:cSld name="CUSTOM">
    <p:spTree>
      <p:nvGrpSpPr>
        <p:cNvPr id="531" name="Shape 531"/>
        <p:cNvGrpSpPr/>
        <p:nvPr/>
      </p:nvGrpSpPr>
      <p:grpSpPr>
        <a:xfrm>
          <a:off x="0" y="0"/>
          <a:ext cx="0" cy="0"/>
          <a:chOff x="0" y="0"/>
          <a:chExt cx="0" cy="0"/>
        </a:xfrm>
      </p:grpSpPr>
      <p:sp>
        <p:nvSpPr>
          <p:cNvPr id="532" name="Google Shape;532;p99"/>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533" name="Google Shape;533;p99"/>
          <p:cNvSpPr txBox="1"/>
          <p:nvPr>
            <p:ph idx="1" type="body"/>
          </p:nvPr>
        </p:nvSpPr>
        <p:spPr>
          <a:xfrm>
            <a:off x="457200" y="1140000"/>
            <a:ext cx="4114800" cy="34290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34" name="Google Shape;534;p99"/>
          <p:cNvSpPr/>
          <p:nvPr>
            <p:ph idx="2" type="pic"/>
          </p:nvPr>
        </p:nvSpPr>
        <p:spPr>
          <a:xfrm>
            <a:off x="4774400" y="1368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3456">
          <p15:clr>
            <a:srgbClr val="E46962"/>
          </p15:clr>
        </p15:guide>
      </p15:sldGuideLst>
    </p:ext>
  </p:extLs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2">
  <p:cSld name="CUSTOM_1">
    <p:spTree>
      <p:nvGrpSpPr>
        <p:cNvPr id="535" name="Shape 535"/>
        <p:cNvGrpSpPr/>
        <p:nvPr/>
      </p:nvGrpSpPr>
      <p:grpSpPr>
        <a:xfrm>
          <a:off x="0" y="0"/>
          <a:ext cx="0" cy="0"/>
          <a:chOff x="0" y="0"/>
          <a:chExt cx="0" cy="0"/>
        </a:xfrm>
      </p:grpSpPr>
      <p:sp>
        <p:nvSpPr>
          <p:cNvPr id="536" name="Google Shape;536;p100"/>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537" name="Google Shape;537;p100"/>
          <p:cNvSpPr txBox="1"/>
          <p:nvPr>
            <p:ph idx="1" type="body"/>
          </p:nvPr>
        </p:nvSpPr>
        <p:spPr>
          <a:xfrm>
            <a:off x="4812625" y="1368600"/>
            <a:ext cx="3874200" cy="32004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38" name="Google Shape;538;p100"/>
          <p:cNvSpPr/>
          <p:nvPr>
            <p:ph idx="2" type="pic"/>
          </p:nvPr>
        </p:nvSpPr>
        <p:spPr>
          <a:xfrm>
            <a:off x="609600" y="1371600"/>
            <a:ext cx="3702300" cy="3200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3">
  <p:cSld name="CUSTOM_1_1">
    <p:spTree>
      <p:nvGrpSpPr>
        <p:cNvPr id="539" name="Shape 539"/>
        <p:cNvGrpSpPr/>
        <p:nvPr/>
      </p:nvGrpSpPr>
      <p:grpSpPr>
        <a:xfrm>
          <a:off x="0" y="0"/>
          <a:ext cx="0" cy="0"/>
          <a:chOff x="0" y="0"/>
          <a:chExt cx="0" cy="0"/>
        </a:xfrm>
      </p:grpSpPr>
      <p:sp>
        <p:nvSpPr>
          <p:cNvPr id="540" name="Google Shape;540;p101"/>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p:txBody>
      </p:sp>
      <p:sp>
        <p:nvSpPr>
          <p:cNvPr id="541" name="Google Shape;541;p101"/>
          <p:cNvSpPr txBox="1"/>
          <p:nvPr>
            <p:ph idx="1" type="body"/>
          </p:nvPr>
        </p:nvSpPr>
        <p:spPr>
          <a:xfrm>
            <a:off x="5334000" y="1418500"/>
            <a:ext cx="3352800" cy="2514600"/>
          </a:xfrm>
          <a:prstGeom prst="rect">
            <a:avLst/>
          </a:prstGeom>
        </p:spPr>
        <p:txBody>
          <a:bodyPr anchorCtr="0" anchor="t" bIns="91425" lIns="91425" spcFirstLastPara="1" rIns="91425" wrap="square" tIns="91425">
            <a:normAutofit/>
          </a:bodyPr>
          <a:lstStyle>
            <a:lvl1pPr indent="-317500" lvl="0" marL="457200">
              <a:lnSpc>
                <a:spcPct val="125000"/>
              </a:lnSpc>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42" name="Google Shape;542;p101"/>
          <p:cNvSpPr/>
          <p:nvPr>
            <p:ph idx="2" type="pic"/>
          </p:nvPr>
        </p:nvSpPr>
        <p:spPr>
          <a:xfrm>
            <a:off x="609600" y="1371600"/>
            <a:ext cx="4586100" cy="2561400"/>
          </a:xfrm>
          <a:prstGeom prst="rect">
            <a:avLst/>
          </a:prstGeom>
          <a:noFill/>
          <a:ln cap="flat" cmpd="sng" w="9525">
            <a:solidFill>
              <a:srgbClr val="000000"/>
            </a:solidFill>
            <a:prstDash val="solid"/>
            <a:round/>
            <a:headEnd len="sm" w="sm" type="none"/>
            <a:tailEnd len="sm" w="sm" type="none"/>
          </a:ln>
        </p:spPr>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1">
  <p:cSld name="CUSTOM_3_1_1">
    <p:spTree>
      <p:nvGrpSpPr>
        <p:cNvPr id="543" name="Shape 543"/>
        <p:cNvGrpSpPr/>
        <p:nvPr/>
      </p:nvGrpSpPr>
      <p:grpSpPr>
        <a:xfrm>
          <a:off x="0" y="0"/>
          <a:ext cx="0" cy="0"/>
          <a:chOff x="0" y="0"/>
          <a:chExt cx="0" cy="0"/>
        </a:xfrm>
      </p:grpSpPr>
      <p:sp>
        <p:nvSpPr>
          <p:cNvPr id="544" name="Google Shape;544;p102"/>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45" name="Google Shape;545;p102"/>
          <p:cNvSpPr txBox="1"/>
          <p:nvPr>
            <p:ph idx="1" type="body"/>
          </p:nvPr>
        </p:nvSpPr>
        <p:spPr>
          <a:xfrm>
            <a:off x="4572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46" name="Google Shape;546;p102"/>
          <p:cNvSpPr txBox="1"/>
          <p:nvPr>
            <p:ph idx="2" type="body"/>
          </p:nvPr>
        </p:nvSpPr>
        <p:spPr>
          <a:xfrm>
            <a:off x="4800400" y="1834900"/>
            <a:ext cx="3776100" cy="2734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accent1"/>
              </a:buClr>
              <a:buSzPts val="1400"/>
              <a:buChar char="•"/>
              <a:defRPr sz="1400">
                <a:solidFill>
                  <a:schemeClr val="dk1"/>
                </a:solidFill>
              </a:defRPr>
            </a:lvl1pPr>
            <a:lvl2pPr indent="-304800" lvl="1" marL="914400">
              <a:spcBef>
                <a:spcPts val="1000"/>
              </a:spcBef>
              <a:spcAft>
                <a:spcPts val="0"/>
              </a:spcAft>
              <a:buClr>
                <a:schemeClr val="accent1"/>
              </a:buClr>
              <a:buSzPts val="1200"/>
              <a:buChar char="–"/>
              <a:defRPr sz="1200">
                <a:solidFill>
                  <a:schemeClr val="dk1"/>
                </a:solidFill>
              </a:defRPr>
            </a:lvl2pPr>
            <a:lvl3pPr indent="-304800" lvl="2" marL="1371600">
              <a:spcBef>
                <a:spcPts val="1000"/>
              </a:spcBef>
              <a:spcAft>
                <a:spcPts val="0"/>
              </a:spcAft>
              <a:buClr>
                <a:schemeClr val="dk1"/>
              </a:buClr>
              <a:buSzPts val="1200"/>
              <a:buChar char="◦"/>
              <a:defRPr sz="1200">
                <a:solidFill>
                  <a:schemeClr val="dk1"/>
                </a:solidFill>
              </a:defRPr>
            </a:lvl3pPr>
            <a:lvl4pPr indent="-304800" lvl="3" marL="1828800">
              <a:spcBef>
                <a:spcPts val="1000"/>
              </a:spcBef>
              <a:spcAft>
                <a:spcPts val="0"/>
              </a:spcAft>
              <a:buClr>
                <a:schemeClr val="dk1"/>
              </a:buClr>
              <a:buSzPts val="1200"/>
              <a:buChar char="•"/>
              <a:defRPr sz="1200">
                <a:solidFill>
                  <a:schemeClr val="dk1"/>
                </a:solidFill>
              </a:defRPr>
            </a:lvl4pPr>
            <a:lvl5pPr indent="-304800" lvl="4" marL="2286000">
              <a:spcBef>
                <a:spcPts val="1000"/>
              </a:spcBef>
              <a:spcAft>
                <a:spcPts val="0"/>
              </a:spcAft>
              <a:buClr>
                <a:schemeClr val="dk1"/>
              </a:buClr>
              <a:buSzPts val="1200"/>
              <a:buChar char="•"/>
              <a:defRPr sz="1200">
                <a:solidFill>
                  <a:schemeClr val="dk1"/>
                </a:solidFill>
              </a:defRPr>
            </a:lvl5pPr>
            <a:lvl6pPr indent="-304800" lvl="5" marL="2743200">
              <a:spcBef>
                <a:spcPts val="1000"/>
              </a:spcBef>
              <a:spcAft>
                <a:spcPts val="0"/>
              </a:spcAft>
              <a:buClr>
                <a:schemeClr val="dk1"/>
              </a:buClr>
              <a:buSzPts val="1200"/>
              <a:buChar char="•"/>
              <a:defRPr sz="1200">
                <a:solidFill>
                  <a:schemeClr val="dk1"/>
                </a:solidFill>
              </a:defRPr>
            </a:lvl6pPr>
            <a:lvl7pPr indent="-304800" lvl="6" marL="3200400">
              <a:spcBef>
                <a:spcPts val="1000"/>
              </a:spcBef>
              <a:spcAft>
                <a:spcPts val="0"/>
              </a:spcAft>
              <a:buClr>
                <a:schemeClr val="dk1"/>
              </a:buClr>
              <a:buSzPts val="1200"/>
              <a:buChar char="•"/>
              <a:defRPr sz="1200">
                <a:solidFill>
                  <a:schemeClr val="dk1"/>
                </a:solidFill>
              </a:defRPr>
            </a:lvl7pPr>
            <a:lvl8pPr indent="-304800" lvl="7" marL="3657600">
              <a:spcBef>
                <a:spcPts val="1000"/>
              </a:spcBef>
              <a:spcAft>
                <a:spcPts val="0"/>
              </a:spcAft>
              <a:buClr>
                <a:schemeClr val="dk1"/>
              </a:buClr>
              <a:buSzPts val="1200"/>
              <a:buChar char="•"/>
              <a:defRPr sz="1200">
                <a:solidFill>
                  <a:schemeClr val="dk1"/>
                </a:solidFill>
              </a:defRPr>
            </a:lvl8pPr>
            <a:lvl9pPr indent="-304800" lvl="8" marL="4114800">
              <a:spcBef>
                <a:spcPts val="1000"/>
              </a:spcBef>
              <a:spcAft>
                <a:spcPts val="1000"/>
              </a:spcAft>
              <a:buClr>
                <a:schemeClr val="dk1"/>
              </a:buClr>
              <a:buSzPts val="1200"/>
              <a:buChar char="•"/>
              <a:defRPr sz="1200">
                <a:solidFill>
                  <a:schemeClr val="dk1"/>
                </a:solidFill>
              </a:defRPr>
            </a:lvl9pPr>
          </a:lstStyle>
          <a:p/>
        </p:txBody>
      </p:sp>
      <p:sp>
        <p:nvSpPr>
          <p:cNvPr id="547" name="Google Shape;547;p102"/>
          <p:cNvSpPr txBox="1"/>
          <p:nvPr>
            <p:ph idx="3" type="subTitle"/>
          </p:nvPr>
        </p:nvSpPr>
        <p:spPr>
          <a:xfrm>
            <a:off x="4572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
        <p:nvSpPr>
          <p:cNvPr id="548" name="Google Shape;548;p102"/>
          <p:cNvSpPr txBox="1"/>
          <p:nvPr>
            <p:ph idx="4" type="subTitle"/>
          </p:nvPr>
        </p:nvSpPr>
        <p:spPr>
          <a:xfrm>
            <a:off x="4800400" y="1164900"/>
            <a:ext cx="3776100" cy="572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288">
          <p15:clr>
            <a:srgbClr val="E46962"/>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2">
  <p:cSld name="CUSTOM_3_2_1">
    <p:spTree>
      <p:nvGrpSpPr>
        <p:cNvPr id="549" name="Shape 549"/>
        <p:cNvGrpSpPr/>
        <p:nvPr/>
      </p:nvGrpSpPr>
      <p:grpSpPr>
        <a:xfrm>
          <a:off x="0" y="0"/>
          <a:ext cx="0" cy="0"/>
          <a:chOff x="0" y="0"/>
          <a:chExt cx="0" cy="0"/>
        </a:xfrm>
      </p:grpSpPr>
      <p:sp>
        <p:nvSpPr>
          <p:cNvPr id="550" name="Google Shape;550;p103"/>
          <p:cNvSpPr txBox="1"/>
          <p:nvPr>
            <p:ph idx="1" type="body"/>
          </p:nvPr>
        </p:nvSpPr>
        <p:spPr>
          <a:xfrm>
            <a:off x="457200" y="1607925"/>
            <a:ext cx="2606100" cy="2182200"/>
          </a:xfrm>
          <a:prstGeom prst="rect">
            <a:avLst/>
          </a:prstGeom>
          <a:noFill/>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51" name="Google Shape;551;p103"/>
          <p:cNvSpPr txBox="1"/>
          <p:nvPr>
            <p:ph idx="2" type="body"/>
          </p:nvPr>
        </p:nvSpPr>
        <p:spPr>
          <a:xfrm>
            <a:off x="32370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52" name="Google Shape;552;p103"/>
          <p:cNvSpPr txBox="1"/>
          <p:nvPr>
            <p:ph idx="3" type="body"/>
          </p:nvPr>
        </p:nvSpPr>
        <p:spPr>
          <a:xfrm>
            <a:off x="6016800" y="1607925"/>
            <a:ext cx="2606100" cy="2182200"/>
          </a:xfrm>
          <a:prstGeom prst="rect">
            <a:avLst/>
          </a:prstGeom>
        </p:spPr>
        <p:txBody>
          <a:bodyPr anchorCtr="0" anchor="t" bIns="91425" lIns="137150" spcFirstLastPara="1" rIns="137150" wrap="square" tIns="9142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53" name="Google Shape;553;p103"/>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cxnSp>
        <p:nvCxnSpPr>
          <p:cNvPr id="554" name="Google Shape;554;p103"/>
          <p:cNvCxnSpPr/>
          <p:nvPr/>
        </p:nvCxnSpPr>
        <p:spPr>
          <a:xfrm>
            <a:off x="4572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555" name="Google Shape;555;p103"/>
          <p:cNvCxnSpPr/>
          <p:nvPr/>
        </p:nvCxnSpPr>
        <p:spPr>
          <a:xfrm>
            <a:off x="3237000" y="1599075"/>
            <a:ext cx="0" cy="2199900"/>
          </a:xfrm>
          <a:prstGeom prst="straightConnector1">
            <a:avLst/>
          </a:prstGeom>
          <a:noFill/>
          <a:ln cap="flat" cmpd="sng" w="19050">
            <a:solidFill>
              <a:schemeClr val="accent1"/>
            </a:solidFill>
            <a:prstDash val="solid"/>
            <a:round/>
            <a:headEnd len="med" w="med" type="none"/>
            <a:tailEnd len="med" w="med" type="none"/>
          </a:ln>
        </p:spPr>
      </p:cxnSp>
      <p:cxnSp>
        <p:nvCxnSpPr>
          <p:cNvPr id="556" name="Google Shape;556;p103"/>
          <p:cNvCxnSpPr/>
          <p:nvPr/>
        </p:nvCxnSpPr>
        <p:spPr>
          <a:xfrm>
            <a:off x="6016800" y="1599075"/>
            <a:ext cx="0" cy="2199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ullet-5">
  <p:cSld name="CUSTOM_3_2_1_1_1">
    <p:bg>
      <p:bgPr>
        <a:solidFill>
          <a:schemeClr val="lt2"/>
        </a:solidFill>
      </p:bgPr>
    </p:bg>
    <p:spTree>
      <p:nvGrpSpPr>
        <p:cNvPr id="557" name="Shape 557"/>
        <p:cNvGrpSpPr/>
        <p:nvPr/>
      </p:nvGrpSpPr>
      <p:grpSpPr>
        <a:xfrm>
          <a:off x="0" y="0"/>
          <a:ext cx="0" cy="0"/>
          <a:chOff x="0" y="0"/>
          <a:chExt cx="0" cy="0"/>
        </a:xfrm>
      </p:grpSpPr>
      <p:sp>
        <p:nvSpPr>
          <p:cNvPr id="558" name="Google Shape;558;p104"/>
          <p:cNvSpPr txBox="1"/>
          <p:nvPr>
            <p:ph idx="1" type="body"/>
          </p:nvPr>
        </p:nvSpPr>
        <p:spPr>
          <a:xfrm>
            <a:off x="4572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59" name="Google Shape;559;p104"/>
          <p:cNvSpPr txBox="1"/>
          <p:nvPr>
            <p:ph type="title"/>
          </p:nvPr>
        </p:nvSpPr>
        <p:spPr>
          <a:xfrm>
            <a:off x="457200" y="445025"/>
            <a:ext cx="82296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200"/>
              <a:buFont typeface="Hanken Grotesk"/>
              <a:buNone/>
              <a:defRPr b="1">
                <a:latin typeface="Hanken Grotesk"/>
                <a:ea typeface="Hanken Grotesk"/>
                <a:cs typeface="Hanken Grotesk"/>
                <a:sym typeface="Hanken Grotesk"/>
              </a:defRPr>
            </a:lvl1pPr>
            <a:lvl2pPr lvl="1">
              <a:spcBef>
                <a:spcPts val="0"/>
              </a:spcBef>
              <a:spcAft>
                <a:spcPts val="0"/>
              </a:spcAft>
              <a:buSzPts val="2200"/>
              <a:buFont typeface="Hanken Grotesk"/>
              <a:buNone/>
              <a:defRPr b="1">
                <a:latin typeface="Hanken Grotesk"/>
                <a:ea typeface="Hanken Grotesk"/>
                <a:cs typeface="Hanken Grotesk"/>
                <a:sym typeface="Hanken Grotesk"/>
              </a:defRPr>
            </a:lvl2pPr>
            <a:lvl3pPr lvl="2">
              <a:spcBef>
                <a:spcPts val="0"/>
              </a:spcBef>
              <a:spcAft>
                <a:spcPts val="0"/>
              </a:spcAft>
              <a:buSzPts val="2200"/>
              <a:buFont typeface="Hanken Grotesk"/>
              <a:buNone/>
              <a:defRPr b="1">
                <a:latin typeface="Hanken Grotesk"/>
                <a:ea typeface="Hanken Grotesk"/>
                <a:cs typeface="Hanken Grotesk"/>
                <a:sym typeface="Hanken Grotesk"/>
              </a:defRPr>
            </a:lvl3pPr>
            <a:lvl4pPr lvl="3">
              <a:spcBef>
                <a:spcPts val="0"/>
              </a:spcBef>
              <a:spcAft>
                <a:spcPts val="0"/>
              </a:spcAft>
              <a:buSzPts val="2200"/>
              <a:buFont typeface="Hanken Grotesk"/>
              <a:buNone/>
              <a:defRPr b="1">
                <a:latin typeface="Hanken Grotesk"/>
                <a:ea typeface="Hanken Grotesk"/>
                <a:cs typeface="Hanken Grotesk"/>
                <a:sym typeface="Hanken Grotesk"/>
              </a:defRPr>
            </a:lvl4pPr>
            <a:lvl5pPr lvl="4">
              <a:spcBef>
                <a:spcPts val="0"/>
              </a:spcBef>
              <a:spcAft>
                <a:spcPts val="0"/>
              </a:spcAft>
              <a:buSzPts val="2200"/>
              <a:buFont typeface="Hanken Grotesk"/>
              <a:buNone/>
              <a:defRPr b="1">
                <a:latin typeface="Hanken Grotesk"/>
                <a:ea typeface="Hanken Grotesk"/>
                <a:cs typeface="Hanken Grotesk"/>
                <a:sym typeface="Hanken Grotesk"/>
              </a:defRPr>
            </a:lvl5pPr>
            <a:lvl6pPr lvl="5">
              <a:spcBef>
                <a:spcPts val="0"/>
              </a:spcBef>
              <a:spcAft>
                <a:spcPts val="0"/>
              </a:spcAft>
              <a:buSzPts val="2200"/>
              <a:buFont typeface="Hanken Grotesk"/>
              <a:buNone/>
              <a:defRPr b="1">
                <a:latin typeface="Hanken Grotesk"/>
                <a:ea typeface="Hanken Grotesk"/>
                <a:cs typeface="Hanken Grotesk"/>
                <a:sym typeface="Hanken Grotesk"/>
              </a:defRPr>
            </a:lvl6pPr>
            <a:lvl7pPr lvl="6">
              <a:spcBef>
                <a:spcPts val="0"/>
              </a:spcBef>
              <a:spcAft>
                <a:spcPts val="0"/>
              </a:spcAft>
              <a:buSzPts val="2200"/>
              <a:buFont typeface="Hanken Grotesk"/>
              <a:buNone/>
              <a:defRPr b="1">
                <a:latin typeface="Hanken Grotesk"/>
                <a:ea typeface="Hanken Grotesk"/>
                <a:cs typeface="Hanken Grotesk"/>
                <a:sym typeface="Hanken Grotesk"/>
              </a:defRPr>
            </a:lvl7pPr>
            <a:lvl8pPr lvl="7">
              <a:spcBef>
                <a:spcPts val="0"/>
              </a:spcBef>
              <a:spcAft>
                <a:spcPts val="0"/>
              </a:spcAft>
              <a:buSzPts val="2200"/>
              <a:buFont typeface="Hanken Grotesk"/>
              <a:buNone/>
              <a:defRPr b="1">
                <a:latin typeface="Hanken Grotesk"/>
                <a:ea typeface="Hanken Grotesk"/>
                <a:cs typeface="Hanken Grotesk"/>
                <a:sym typeface="Hanken Grotesk"/>
              </a:defRPr>
            </a:lvl8pPr>
            <a:lvl9pPr lvl="8">
              <a:spcBef>
                <a:spcPts val="0"/>
              </a:spcBef>
              <a:spcAft>
                <a:spcPts val="0"/>
              </a:spcAft>
              <a:buSzPts val="2200"/>
              <a:buFont typeface="Hanken Grotesk"/>
              <a:buNone/>
              <a:defRPr b="1">
                <a:latin typeface="Hanken Grotesk"/>
                <a:ea typeface="Hanken Grotesk"/>
                <a:cs typeface="Hanken Grotesk"/>
                <a:sym typeface="Hanken Grotesk"/>
              </a:defRPr>
            </a:lvl9pPr>
          </a:lstStyle>
          <a:p/>
        </p:txBody>
      </p:sp>
      <p:sp>
        <p:nvSpPr>
          <p:cNvPr id="560" name="Google Shape;560;p104"/>
          <p:cNvSpPr/>
          <p:nvPr/>
        </p:nvSpPr>
        <p:spPr>
          <a:xfrm>
            <a:off x="4572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1</a:t>
            </a:r>
            <a:endParaRPr b="1" sz="1800">
              <a:solidFill>
                <a:schemeClr val="lt1"/>
              </a:solidFill>
              <a:latin typeface="Hanken Grotesk"/>
              <a:ea typeface="Hanken Grotesk"/>
              <a:cs typeface="Hanken Grotesk"/>
              <a:sym typeface="Hanken Grotesk"/>
            </a:endParaRPr>
          </a:p>
        </p:txBody>
      </p:sp>
      <p:sp>
        <p:nvSpPr>
          <p:cNvPr id="561" name="Google Shape;561;p104"/>
          <p:cNvSpPr/>
          <p:nvPr/>
        </p:nvSpPr>
        <p:spPr>
          <a:xfrm>
            <a:off x="32370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2</a:t>
            </a:r>
            <a:endParaRPr b="1" sz="1800">
              <a:solidFill>
                <a:schemeClr val="lt1"/>
              </a:solidFill>
              <a:latin typeface="Hanken Grotesk"/>
              <a:ea typeface="Hanken Grotesk"/>
              <a:cs typeface="Hanken Grotesk"/>
              <a:sym typeface="Hanken Grotesk"/>
            </a:endParaRPr>
          </a:p>
        </p:txBody>
      </p:sp>
      <p:sp>
        <p:nvSpPr>
          <p:cNvPr id="562" name="Google Shape;562;p104"/>
          <p:cNvSpPr/>
          <p:nvPr/>
        </p:nvSpPr>
        <p:spPr>
          <a:xfrm>
            <a:off x="6016804" y="1472400"/>
            <a:ext cx="476700" cy="3618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lt1"/>
                </a:solidFill>
                <a:latin typeface="Hanken Grotesk"/>
                <a:ea typeface="Hanken Grotesk"/>
                <a:cs typeface="Hanken Grotesk"/>
                <a:sym typeface="Hanken Grotesk"/>
              </a:rPr>
              <a:t>3</a:t>
            </a:r>
            <a:endParaRPr b="1" sz="1800">
              <a:solidFill>
                <a:schemeClr val="lt1"/>
              </a:solidFill>
              <a:latin typeface="Hanken Grotesk"/>
              <a:ea typeface="Hanken Grotesk"/>
              <a:cs typeface="Hanken Grotesk"/>
              <a:sym typeface="Hanken Grotesk"/>
            </a:endParaRPr>
          </a:p>
        </p:txBody>
      </p:sp>
      <p:sp>
        <p:nvSpPr>
          <p:cNvPr id="563" name="Google Shape;563;p104"/>
          <p:cNvSpPr txBox="1"/>
          <p:nvPr>
            <p:ph idx="2" type="body"/>
          </p:nvPr>
        </p:nvSpPr>
        <p:spPr>
          <a:xfrm>
            <a:off x="32370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
        <p:nvSpPr>
          <p:cNvPr id="564" name="Google Shape;564;p104"/>
          <p:cNvSpPr txBox="1"/>
          <p:nvPr>
            <p:ph idx="3" type="body"/>
          </p:nvPr>
        </p:nvSpPr>
        <p:spPr>
          <a:xfrm>
            <a:off x="6016800" y="1834125"/>
            <a:ext cx="2606100" cy="2273100"/>
          </a:xfrm>
          <a:prstGeom prst="rect">
            <a:avLst/>
          </a:prstGeom>
          <a:solidFill>
            <a:srgbClr val="FFFFFF">
              <a:alpha val="20000"/>
            </a:srgbClr>
          </a:solidFill>
          <a:ln cap="flat" cmpd="sng" w="9525">
            <a:solidFill>
              <a:schemeClr val="accent1"/>
            </a:solidFill>
            <a:prstDash val="solid"/>
            <a:round/>
            <a:headEnd len="sm" w="sm" type="none"/>
            <a:tailEnd len="sm" w="sm" type="none"/>
          </a:ln>
        </p:spPr>
        <p:txBody>
          <a:bodyPr anchorCtr="0" anchor="t" bIns="91425" lIns="182875" spcFirstLastPara="1" rIns="137150" wrap="square" tIns="182875">
            <a:normAutofit/>
          </a:bodyPr>
          <a:lstStyle>
            <a:lvl1pPr indent="-317500" lvl="0" marL="457200">
              <a:spcBef>
                <a:spcPts val="0"/>
              </a:spcBef>
              <a:spcAft>
                <a:spcPts val="0"/>
              </a:spcAft>
              <a:buClr>
                <a:schemeClr val="dk1"/>
              </a:buClr>
              <a:buSzPts val="1400"/>
              <a:buChar char="•"/>
              <a:defRPr sz="1400">
                <a:solidFill>
                  <a:schemeClr val="dk1"/>
                </a:solidFill>
              </a:defRPr>
            </a:lvl1pPr>
            <a:lvl2pPr indent="-304800" lvl="1" marL="914400">
              <a:spcBef>
                <a:spcPts val="1000"/>
              </a:spcBef>
              <a:spcAft>
                <a:spcPts val="0"/>
              </a:spcAft>
              <a:buClr>
                <a:schemeClr val="dk1"/>
              </a:buClr>
              <a:buSzPts val="1200"/>
              <a:buChar char="○"/>
              <a:defRPr>
                <a:solidFill>
                  <a:schemeClr val="dk1"/>
                </a:solidFill>
              </a:defRPr>
            </a:lvl2pPr>
            <a:lvl3pPr indent="-304800" lvl="2" marL="1371600">
              <a:spcBef>
                <a:spcPts val="1000"/>
              </a:spcBef>
              <a:spcAft>
                <a:spcPts val="0"/>
              </a:spcAft>
              <a:buClr>
                <a:schemeClr val="dk1"/>
              </a:buClr>
              <a:buSzPts val="1200"/>
              <a:buChar char="■"/>
              <a:defRPr>
                <a:solidFill>
                  <a:schemeClr val="dk1"/>
                </a:solidFill>
              </a:defRPr>
            </a:lvl3pPr>
            <a:lvl4pPr indent="-304800" lvl="3" marL="1828800">
              <a:spcBef>
                <a:spcPts val="1000"/>
              </a:spcBef>
              <a:spcAft>
                <a:spcPts val="0"/>
              </a:spcAft>
              <a:buClr>
                <a:schemeClr val="dk1"/>
              </a:buClr>
              <a:buSzPts val="1200"/>
              <a:buChar char="●"/>
              <a:defRPr>
                <a:solidFill>
                  <a:schemeClr val="dk1"/>
                </a:solidFill>
              </a:defRPr>
            </a:lvl4pPr>
            <a:lvl5pPr indent="-304800" lvl="4" marL="2286000">
              <a:spcBef>
                <a:spcPts val="1000"/>
              </a:spcBef>
              <a:spcAft>
                <a:spcPts val="0"/>
              </a:spcAft>
              <a:buClr>
                <a:schemeClr val="dk1"/>
              </a:buClr>
              <a:buSzPts val="1200"/>
              <a:buChar char="○"/>
              <a:defRPr>
                <a:solidFill>
                  <a:schemeClr val="dk1"/>
                </a:solidFill>
              </a:defRPr>
            </a:lvl5pPr>
            <a:lvl6pPr indent="-304800" lvl="5" marL="2743200">
              <a:spcBef>
                <a:spcPts val="1000"/>
              </a:spcBef>
              <a:spcAft>
                <a:spcPts val="0"/>
              </a:spcAft>
              <a:buClr>
                <a:schemeClr val="dk1"/>
              </a:buClr>
              <a:buSzPts val="1200"/>
              <a:buChar char="■"/>
              <a:defRPr>
                <a:solidFill>
                  <a:schemeClr val="dk1"/>
                </a:solidFill>
              </a:defRPr>
            </a:lvl6pPr>
            <a:lvl7pPr indent="-304800" lvl="6" marL="3200400">
              <a:spcBef>
                <a:spcPts val="1000"/>
              </a:spcBef>
              <a:spcAft>
                <a:spcPts val="0"/>
              </a:spcAft>
              <a:buClr>
                <a:schemeClr val="dk1"/>
              </a:buClr>
              <a:buSzPts val="1200"/>
              <a:buChar char="●"/>
              <a:defRPr>
                <a:solidFill>
                  <a:schemeClr val="dk1"/>
                </a:solidFill>
              </a:defRPr>
            </a:lvl7pPr>
            <a:lvl8pPr indent="-304800" lvl="7" marL="3657600">
              <a:spcBef>
                <a:spcPts val="1000"/>
              </a:spcBef>
              <a:spcAft>
                <a:spcPts val="0"/>
              </a:spcAft>
              <a:buClr>
                <a:schemeClr val="dk1"/>
              </a:buClr>
              <a:buSzPts val="1200"/>
              <a:buChar char="○"/>
              <a:defRPr>
                <a:solidFill>
                  <a:schemeClr val="dk1"/>
                </a:solidFill>
              </a:defRPr>
            </a:lvl8pPr>
            <a:lvl9pPr indent="-304800" lvl="8" marL="4114800">
              <a:spcBef>
                <a:spcPts val="1000"/>
              </a:spcBef>
              <a:spcAft>
                <a:spcPts val="1000"/>
              </a:spcAft>
              <a:buClr>
                <a:schemeClr val="dk1"/>
              </a:buClr>
              <a:buSzPts val="1200"/>
              <a:buChar char="■"/>
              <a:defRPr>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3.xml"/><Relationship Id="rId11" Type="http://schemas.openxmlformats.org/officeDocument/2006/relationships/slideLayout" Target="../slideLayouts/slideLayout44.xml"/><Relationship Id="rId22" Type="http://schemas.openxmlformats.org/officeDocument/2006/relationships/slideLayout" Target="../slideLayouts/slideLayout55.xml"/><Relationship Id="rId10" Type="http://schemas.openxmlformats.org/officeDocument/2006/relationships/slideLayout" Target="../slideLayouts/slideLayout43.xml"/><Relationship Id="rId21" Type="http://schemas.openxmlformats.org/officeDocument/2006/relationships/slideLayout" Target="../slideLayouts/slideLayout5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23" Type="http://schemas.openxmlformats.org/officeDocument/2006/relationships/theme" Target="../theme/theme1.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5" Type="http://schemas.openxmlformats.org/officeDocument/2006/relationships/slideLayout" Target="../slideLayouts/slideLayout38.xml"/><Relationship Id="rId19" Type="http://schemas.openxmlformats.org/officeDocument/2006/relationships/slideLayout" Target="../slideLayouts/slideLayout52.xml"/><Relationship Id="rId6" Type="http://schemas.openxmlformats.org/officeDocument/2006/relationships/slideLayout" Target="../slideLayouts/slideLayout39.xml"/><Relationship Id="rId18" Type="http://schemas.openxmlformats.org/officeDocument/2006/relationships/slideLayout" Target="../slideLayouts/slideLayout51.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5.xml"/><Relationship Id="rId22" Type="http://schemas.openxmlformats.org/officeDocument/2006/relationships/slideLayout" Target="../slideLayouts/slideLayout77.xml"/><Relationship Id="rId21" Type="http://schemas.openxmlformats.org/officeDocument/2006/relationships/slideLayout" Target="../slideLayouts/slideLayout76.xml"/><Relationship Id="rId24" Type="http://schemas.openxmlformats.org/officeDocument/2006/relationships/slideLayout" Target="../slideLayouts/slideLayout79.xml"/><Relationship Id="rId23" Type="http://schemas.openxmlformats.org/officeDocument/2006/relationships/slideLayout" Target="../slideLayouts/slideLayout78.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9" Type="http://schemas.openxmlformats.org/officeDocument/2006/relationships/slideLayout" Target="../slideLayouts/slideLayout64.xml"/><Relationship Id="rId26" Type="http://schemas.openxmlformats.org/officeDocument/2006/relationships/slideLayout" Target="../slideLayouts/slideLayout81.xml"/><Relationship Id="rId25" Type="http://schemas.openxmlformats.org/officeDocument/2006/relationships/slideLayout" Target="../slideLayouts/slideLayout80.xml"/><Relationship Id="rId28" Type="http://schemas.openxmlformats.org/officeDocument/2006/relationships/slideLayout" Target="../slideLayouts/slideLayout83.xml"/><Relationship Id="rId27" Type="http://schemas.openxmlformats.org/officeDocument/2006/relationships/slideLayout" Target="../slideLayouts/slideLayout82.xml"/><Relationship Id="rId5" Type="http://schemas.openxmlformats.org/officeDocument/2006/relationships/slideLayout" Target="../slideLayouts/slideLayout60.xml"/><Relationship Id="rId6" Type="http://schemas.openxmlformats.org/officeDocument/2006/relationships/slideLayout" Target="../slideLayouts/slideLayout61.xml"/><Relationship Id="rId29" Type="http://schemas.openxmlformats.org/officeDocument/2006/relationships/theme" Target="../theme/theme8.xml"/><Relationship Id="rId7" Type="http://schemas.openxmlformats.org/officeDocument/2006/relationships/slideLayout" Target="../slideLayouts/slideLayout62.xml"/><Relationship Id="rId8" Type="http://schemas.openxmlformats.org/officeDocument/2006/relationships/slideLayout" Target="../slideLayouts/slideLayout63.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3" Type="http://schemas.openxmlformats.org/officeDocument/2006/relationships/slideLayout" Target="../slideLayouts/slideLayout68.xml"/><Relationship Id="rId12" Type="http://schemas.openxmlformats.org/officeDocument/2006/relationships/slideLayout" Target="../slideLayouts/slideLayout67.xml"/><Relationship Id="rId15" Type="http://schemas.openxmlformats.org/officeDocument/2006/relationships/slideLayout" Target="../slideLayouts/slideLayout70.xml"/><Relationship Id="rId14" Type="http://schemas.openxmlformats.org/officeDocument/2006/relationships/slideLayout" Target="../slideLayouts/slideLayout69.xml"/><Relationship Id="rId17" Type="http://schemas.openxmlformats.org/officeDocument/2006/relationships/slideLayout" Target="../slideLayouts/slideLayout72.xml"/><Relationship Id="rId16" Type="http://schemas.openxmlformats.org/officeDocument/2006/relationships/slideLayout" Target="../slideLayouts/slideLayout71.xml"/><Relationship Id="rId19" Type="http://schemas.openxmlformats.org/officeDocument/2006/relationships/slideLayout" Target="../slideLayouts/slideLayout74.xml"/><Relationship Id="rId18"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03.xml"/><Relationship Id="rId22" Type="http://schemas.openxmlformats.org/officeDocument/2006/relationships/slideLayout" Target="../slideLayouts/slideLayout105.xml"/><Relationship Id="rId21" Type="http://schemas.openxmlformats.org/officeDocument/2006/relationships/slideLayout" Target="../slideLayouts/slideLayout104.xml"/><Relationship Id="rId24" Type="http://schemas.openxmlformats.org/officeDocument/2006/relationships/slideLayout" Target="../slideLayouts/slideLayout107.xml"/><Relationship Id="rId23" Type="http://schemas.openxmlformats.org/officeDocument/2006/relationships/slideLayout" Target="../slideLayouts/slideLayout106.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9" Type="http://schemas.openxmlformats.org/officeDocument/2006/relationships/slideLayout" Target="../slideLayouts/slideLayout92.xml"/><Relationship Id="rId26" Type="http://schemas.openxmlformats.org/officeDocument/2006/relationships/slideLayout" Target="../slideLayouts/slideLayout109.xml"/><Relationship Id="rId25" Type="http://schemas.openxmlformats.org/officeDocument/2006/relationships/slideLayout" Target="../slideLayouts/slideLayout108.xml"/><Relationship Id="rId28" Type="http://schemas.openxmlformats.org/officeDocument/2006/relationships/slideLayout" Target="../slideLayouts/slideLayout111.xml"/><Relationship Id="rId27" Type="http://schemas.openxmlformats.org/officeDocument/2006/relationships/slideLayout" Target="../slideLayouts/slideLayout110.xml"/><Relationship Id="rId5" Type="http://schemas.openxmlformats.org/officeDocument/2006/relationships/slideLayout" Target="../slideLayouts/slideLayout88.xml"/><Relationship Id="rId6" Type="http://schemas.openxmlformats.org/officeDocument/2006/relationships/slideLayout" Target="../slideLayouts/slideLayout89.xml"/><Relationship Id="rId29" Type="http://schemas.openxmlformats.org/officeDocument/2006/relationships/slideLayout" Target="../slideLayouts/slideLayout112.xml"/><Relationship Id="rId7" Type="http://schemas.openxmlformats.org/officeDocument/2006/relationships/slideLayout" Target="../slideLayouts/slideLayout90.xml"/><Relationship Id="rId8" Type="http://schemas.openxmlformats.org/officeDocument/2006/relationships/slideLayout" Target="../slideLayouts/slideLayout91.xml"/><Relationship Id="rId31" Type="http://schemas.openxmlformats.org/officeDocument/2006/relationships/slideLayout" Target="../slideLayouts/slideLayout114.xml"/><Relationship Id="rId30" Type="http://schemas.openxmlformats.org/officeDocument/2006/relationships/slideLayout" Target="../slideLayouts/slideLayout113.xml"/><Relationship Id="rId11" Type="http://schemas.openxmlformats.org/officeDocument/2006/relationships/slideLayout" Target="../slideLayouts/slideLayout94.xml"/><Relationship Id="rId33" Type="http://schemas.openxmlformats.org/officeDocument/2006/relationships/theme" Target="../theme/theme3.xml"/><Relationship Id="rId10" Type="http://schemas.openxmlformats.org/officeDocument/2006/relationships/slideLayout" Target="../slideLayouts/slideLayout93.xml"/><Relationship Id="rId32" Type="http://schemas.openxmlformats.org/officeDocument/2006/relationships/slideLayout" Target="../slideLayouts/slideLayout115.xml"/><Relationship Id="rId13" Type="http://schemas.openxmlformats.org/officeDocument/2006/relationships/slideLayout" Target="../slideLayouts/slideLayout96.xml"/><Relationship Id="rId12" Type="http://schemas.openxmlformats.org/officeDocument/2006/relationships/slideLayout" Target="../slideLayouts/slideLayout95.xml"/><Relationship Id="rId15" Type="http://schemas.openxmlformats.org/officeDocument/2006/relationships/slideLayout" Target="../slideLayouts/slideLayout98.xml"/><Relationship Id="rId14" Type="http://schemas.openxmlformats.org/officeDocument/2006/relationships/slideLayout" Target="../slideLayouts/slideLayout97.xml"/><Relationship Id="rId17" Type="http://schemas.openxmlformats.org/officeDocument/2006/relationships/slideLayout" Target="../slideLayouts/slideLayout100.xml"/><Relationship Id="rId16" Type="http://schemas.openxmlformats.org/officeDocument/2006/relationships/slideLayout" Target="../slideLayouts/slideLayout99.xml"/><Relationship Id="rId19" Type="http://schemas.openxmlformats.org/officeDocument/2006/relationships/slideLayout" Target="../slideLayouts/slideLayout102.xml"/><Relationship Id="rId18" Type="http://schemas.openxmlformats.org/officeDocument/2006/relationships/slideLayout" Target="../slideLayouts/slideLayout10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slideLayout" Target="../slideLayouts/slideLayout117.xml"/><Relationship Id="rId3" Type="http://schemas.openxmlformats.org/officeDocument/2006/relationships/slideLayout" Target="../slideLayouts/slideLayout118.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5" Type="http://schemas.openxmlformats.org/officeDocument/2006/relationships/slideLayout" Target="../slideLayouts/slideLayout120.xml"/><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 Id="rId11" Type="http://schemas.openxmlformats.org/officeDocument/2006/relationships/slideLayout" Target="../slideLayouts/slideLayout126.xml"/><Relationship Id="rId10" Type="http://schemas.openxmlformats.org/officeDocument/2006/relationships/slideLayout" Target="../slideLayouts/slideLayout125.xml"/><Relationship Id="rId13" Type="http://schemas.openxmlformats.org/officeDocument/2006/relationships/slideLayout" Target="../slideLayouts/slideLayout128.xml"/><Relationship Id="rId12" Type="http://schemas.openxmlformats.org/officeDocument/2006/relationships/slideLayout" Target="../slideLayouts/slideLayout127.xml"/><Relationship Id="rId15" Type="http://schemas.openxmlformats.org/officeDocument/2006/relationships/slideLayout" Target="../slideLayouts/slideLayout130.xml"/><Relationship Id="rId14" Type="http://schemas.openxmlformats.org/officeDocument/2006/relationships/slideLayout" Target="../slideLayouts/slideLayout129.xml"/><Relationship Id="rId17" Type="http://schemas.openxmlformats.org/officeDocument/2006/relationships/slideLayout" Target="../slideLayouts/slideLayout132.xml"/><Relationship Id="rId16" Type="http://schemas.openxmlformats.org/officeDocument/2006/relationships/slideLayout" Target="../slideLayouts/slideLayout131.xml"/><Relationship Id="rId19" Type="http://schemas.openxmlformats.org/officeDocument/2006/relationships/theme" Target="../theme/theme7.xml"/><Relationship Id="rId18" Type="http://schemas.openxmlformats.org/officeDocument/2006/relationships/slideLayout" Target="../slideLayouts/slideLayout13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slideLayout" Target="../slideLayouts/slideLayout135.xml"/><Relationship Id="rId3" Type="http://schemas.openxmlformats.org/officeDocument/2006/relationships/slideLayout" Target="../slideLayouts/slideLayout136.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5" Type="http://schemas.openxmlformats.org/officeDocument/2006/relationships/slideLayout" Target="../slideLayouts/slideLayout138.xml"/><Relationship Id="rId6" Type="http://schemas.openxmlformats.org/officeDocument/2006/relationships/slideLayout" Target="../slideLayouts/slideLayout139.xml"/><Relationship Id="rId7" Type="http://schemas.openxmlformats.org/officeDocument/2006/relationships/slideLayout" Target="../slideLayouts/slideLayout140.xml"/><Relationship Id="rId8" Type="http://schemas.openxmlformats.org/officeDocument/2006/relationships/slideLayout" Target="../slideLayouts/slideLayout141.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3" Type="http://schemas.openxmlformats.org/officeDocument/2006/relationships/theme" Target="../theme/theme2.xml"/><Relationship Id="rId12"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14300" y="342900"/>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414300" y="1003113"/>
            <a:ext cx="8418000" cy="3565800"/>
          </a:xfrm>
          <a:prstGeom prst="rect">
            <a:avLst/>
          </a:prstGeom>
          <a:noFill/>
          <a:ln>
            <a:noFill/>
          </a:ln>
        </p:spPr>
        <p:txBody>
          <a:bodyPr anchorCtr="0" anchor="t" bIns="91425" lIns="91425" spcFirstLastPara="1" rIns="91425" wrap="square" tIns="91425">
            <a:normAutofit/>
          </a:bodyPr>
          <a:lstStyle>
            <a:lvl1pPr indent="-304800" lvl="0" marL="457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E46962"/>
          </p15:clr>
        </p15:guide>
        <p15:guide id="2" pos="261">
          <p15:clr>
            <a:srgbClr val="E46962"/>
          </p15:clr>
        </p15:guide>
        <p15:guide id="3" orient="horz" pos="3024">
          <p15:clr>
            <a:srgbClr val="E46962"/>
          </p15:clr>
        </p15:guide>
        <p15:guide id="4" pos="5499">
          <p15:clr>
            <a:srgbClr val="E46962"/>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2" name="Shape 182"/>
        <p:cNvGrpSpPr/>
        <p:nvPr/>
      </p:nvGrpSpPr>
      <p:grpSpPr>
        <a:xfrm>
          <a:off x="0" y="0"/>
          <a:ext cx="0" cy="0"/>
          <a:chOff x="0" y="0"/>
          <a:chExt cx="0" cy="0"/>
        </a:xfrm>
      </p:grpSpPr>
      <p:sp>
        <p:nvSpPr>
          <p:cNvPr id="183" name="Google Shape;183;p36"/>
          <p:cNvSpPr txBox="1"/>
          <p:nvPr>
            <p:ph type="title"/>
          </p:nvPr>
        </p:nvSpPr>
        <p:spPr>
          <a:xfrm>
            <a:off x="411950" y="342900"/>
            <a:ext cx="83202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
        <p:nvSpPr>
          <p:cNvPr id="184" name="Google Shape;184;p36"/>
          <p:cNvSpPr txBox="1"/>
          <p:nvPr>
            <p:ph idx="1" type="body"/>
          </p:nvPr>
        </p:nvSpPr>
        <p:spPr>
          <a:xfrm>
            <a:off x="411950" y="1152475"/>
            <a:ext cx="8320200" cy="3416400"/>
          </a:xfrm>
          <a:prstGeom prst="rect">
            <a:avLst/>
          </a:prstGeom>
          <a:noFill/>
          <a:ln>
            <a:noFill/>
          </a:ln>
        </p:spPr>
        <p:txBody>
          <a:bodyPr anchorCtr="0" anchor="t" bIns="91425" lIns="91425" spcFirstLastPara="1" rIns="91425" wrap="square" tIns="91425">
            <a:normAutofit/>
          </a:bodyPr>
          <a:lstStyle>
            <a:lvl1pPr indent="-304800" lvl="0" marL="457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
        <p:nvSpPr>
          <p:cNvPr id="185" name="Google Shape;18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9">
          <p15:clr>
            <a:srgbClr val="E46962"/>
          </p15:clr>
        </p15:guide>
        <p15:guide id="2" orient="horz" pos="216">
          <p15:clr>
            <a:srgbClr val="E46962"/>
          </p15:clr>
        </p15:guide>
        <p15:guide id="3" orient="horz" pos="3024">
          <p15:clr>
            <a:srgbClr val="E46962"/>
          </p15:clr>
        </p15:guide>
        <p15:guide id="4" pos="5501">
          <p15:clr>
            <a:srgbClr val="E46962"/>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14" name="Shape 314"/>
        <p:cNvGrpSpPr/>
        <p:nvPr/>
      </p:nvGrpSpPr>
      <p:grpSpPr>
        <a:xfrm>
          <a:off x="0" y="0"/>
          <a:ext cx="0" cy="0"/>
          <a:chOff x="0" y="0"/>
          <a:chExt cx="0" cy="0"/>
        </a:xfrm>
      </p:grpSpPr>
      <p:sp>
        <p:nvSpPr>
          <p:cNvPr id="315" name="Google Shape;315;p59"/>
          <p:cNvSpPr txBox="1"/>
          <p:nvPr>
            <p:ph type="title"/>
          </p:nvPr>
        </p:nvSpPr>
        <p:spPr>
          <a:xfrm>
            <a:off x="411950" y="342900"/>
            <a:ext cx="83202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
        <p:nvSpPr>
          <p:cNvPr id="316" name="Google Shape;316;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04800" lvl="0" marL="457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
        <p:nvSpPr>
          <p:cNvPr id="317" name="Google Shape;31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79" name="Shape 479"/>
        <p:cNvGrpSpPr/>
        <p:nvPr/>
      </p:nvGrpSpPr>
      <p:grpSpPr>
        <a:xfrm>
          <a:off x="0" y="0"/>
          <a:ext cx="0" cy="0"/>
          <a:chOff x="0" y="0"/>
          <a:chExt cx="0" cy="0"/>
        </a:xfrm>
      </p:grpSpPr>
      <p:sp>
        <p:nvSpPr>
          <p:cNvPr id="480" name="Google Shape;480;p88"/>
          <p:cNvSpPr txBox="1"/>
          <p:nvPr>
            <p:ph type="title"/>
          </p:nvPr>
        </p:nvSpPr>
        <p:spPr>
          <a:xfrm>
            <a:off x="411950" y="342900"/>
            <a:ext cx="83202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
        <p:nvSpPr>
          <p:cNvPr id="481" name="Google Shape;481;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04800" lvl="0" marL="457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
        <p:nvSpPr>
          <p:cNvPr id="482" name="Google Shape;482;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98" name="Shape 698"/>
        <p:cNvGrpSpPr/>
        <p:nvPr/>
      </p:nvGrpSpPr>
      <p:grpSpPr>
        <a:xfrm>
          <a:off x="0" y="0"/>
          <a:ext cx="0" cy="0"/>
          <a:chOff x="0" y="0"/>
          <a:chExt cx="0" cy="0"/>
        </a:xfrm>
      </p:grpSpPr>
      <p:sp>
        <p:nvSpPr>
          <p:cNvPr id="699" name="Google Shape;699;p121"/>
          <p:cNvSpPr txBox="1"/>
          <p:nvPr>
            <p:ph type="title"/>
          </p:nvPr>
        </p:nvSpPr>
        <p:spPr>
          <a:xfrm>
            <a:off x="411950" y="342900"/>
            <a:ext cx="83202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
        <p:nvSpPr>
          <p:cNvPr id="700" name="Google Shape;700;p1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04800" lvl="0" marL="457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
        <p:nvSpPr>
          <p:cNvPr id="701" name="Google Shape;701;p1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9" name="Shape 819"/>
        <p:cNvGrpSpPr/>
        <p:nvPr/>
      </p:nvGrpSpPr>
      <p:grpSpPr>
        <a:xfrm>
          <a:off x="0" y="0"/>
          <a:ext cx="0" cy="0"/>
          <a:chOff x="0" y="0"/>
          <a:chExt cx="0" cy="0"/>
        </a:xfrm>
      </p:grpSpPr>
      <p:sp>
        <p:nvSpPr>
          <p:cNvPr id="820" name="Google Shape;820;p140"/>
          <p:cNvSpPr txBox="1"/>
          <p:nvPr>
            <p:ph type="title"/>
          </p:nvPr>
        </p:nvSpPr>
        <p:spPr>
          <a:xfrm>
            <a:off x="411950" y="342900"/>
            <a:ext cx="83202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1pPr>
            <a:lvl2pPr lvl="1">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2pPr>
            <a:lvl3pPr lvl="2">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3pPr>
            <a:lvl4pPr lvl="3">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4pPr>
            <a:lvl5pPr lvl="4">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5pPr>
            <a:lvl6pPr lvl="5">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6pPr>
            <a:lvl7pPr lvl="6">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7pPr>
            <a:lvl8pPr lvl="7">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8pPr>
            <a:lvl9pPr lvl="8">
              <a:spcBef>
                <a:spcPts val="0"/>
              </a:spcBef>
              <a:spcAft>
                <a:spcPts val="0"/>
              </a:spcAft>
              <a:buClr>
                <a:schemeClr val="dk1"/>
              </a:buClr>
              <a:buSzPts val="2200"/>
              <a:buFont typeface="Hanken Grotesk"/>
              <a:buNone/>
              <a:defRPr b="1" sz="2200">
                <a:solidFill>
                  <a:schemeClr val="dk1"/>
                </a:solidFill>
                <a:latin typeface="Hanken Grotesk"/>
                <a:ea typeface="Hanken Grotesk"/>
                <a:cs typeface="Hanken Grotesk"/>
                <a:sym typeface="Hanken Grotesk"/>
              </a:defRPr>
            </a:lvl9pPr>
          </a:lstStyle>
          <a:p/>
        </p:txBody>
      </p:sp>
      <p:sp>
        <p:nvSpPr>
          <p:cNvPr id="821" name="Google Shape;821;p1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04800" lvl="0" marL="457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indent="-304800" lvl="1" marL="914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indent="-304800" lvl="2" marL="1371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indent="-304800" lvl="3" marL="1828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indent="-304800" lvl="4" marL="22860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indent="-304800" lvl="5" marL="27432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indent="-304800" lvl="6" marL="32004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indent="-304800" lvl="7" marL="36576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indent="-304800" lvl="8" marL="4114800">
              <a:lnSpc>
                <a:spcPct val="115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p:txBody>
      </p:sp>
      <p:sp>
        <p:nvSpPr>
          <p:cNvPr id="822" name="Google Shape;822;p1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Inter"/>
                <a:ea typeface="Inter"/>
                <a:cs typeface="Inter"/>
                <a:sym typeface="Inter"/>
              </a:defRPr>
            </a:lvl1pPr>
            <a:lvl2pPr lvl="1" algn="r">
              <a:buNone/>
              <a:defRPr sz="1000">
                <a:solidFill>
                  <a:schemeClr val="dk2"/>
                </a:solidFill>
                <a:latin typeface="Inter"/>
                <a:ea typeface="Inter"/>
                <a:cs typeface="Inter"/>
                <a:sym typeface="Inter"/>
              </a:defRPr>
            </a:lvl2pPr>
            <a:lvl3pPr lvl="2" algn="r">
              <a:buNone/>
              <a:defRPr sz="1000">
                <a:solidFill>
                  <a:schemeClr val="dk2"/>
                </a:solidFill>
                <a:latin typeface="Inter"/>
                <a:ea typeface="Inter"/>
                <a:cs typeface="Inter"/>
                <a:sym typeface="Inter"/>
              </a:defRPr>
            </a:lvl3pPr>
            <a:lvl4pPr lvl="3" algn="r">
              <a:buNone/>
              <a:defRPr sz="1000">
                <a:solidFill>
                  <a:schemeClr val="dk2"/>
                </a:solidFill>
                <a:latin typeface="Inter"/>
                <a:ea typeface="Inter"/>
                <a:cs typeface="Inter"/>
                <a:sym typeface="Inter"/>
              </a:defRPr>
            </a:lvl4pPr>
            <a:lvl5pPr lvl="4" algn="r">
              <a:buNone/>
              <a:defRPr sz="1000">
                <a:solidFill>
                  <a:schemeClr val="dk2"/>
                </a:solidFill>
                <a:latin typeface="Inter"/>
                <a:ea typeface="Inter"/>
                <a:cs typeface="Inter"/>
                <a:sym typeface="Inter"/>
              </a:defRPr>
            </a:lvl5pPr>
            <a:lvl6pPr lvl="5" algn="r">
              <a:buNone/>
              <a:defRPr sz="1000">
                <a:solidFill>
                  <a:schemeClr val="dk2"/>
                </a:solidFill>
                <a:latin typeface="Inter"/>
                <a:ea typeface="Inter"/>
                <a:cs typeface="Inter"/>
                <a:sym typeface="Inter"/>
              </a:defRPr>
            </a:lvl6pPr>
            <a:lvl7pPr lvl="6" algn="r">
              <a:buNone/>
              <a:defRPr sz="1000">
                <a:solidFill>
                  <a:schemeClr val="dk2"/>
                </a:solidFill>
                <a:latin typeface="Inter"/>
                <a:ea typeface="Inter"/>
                <a:cs typeface="Inter"/>
                <a:sym typeface="Inter"/>
              </a:defRPr>
            </a:lvl7pPr>
            <a:lvl8pPr lvl="7" algn="r">
              <a:buNone/>
              <a:defRPr sz="1000">
                <a:solidFill>
                  <a:schemeClr val="dk2"/>
                </a:solidFill>
                <a:latin typeface="Inter"/>
                <a:ea typeface="Inter"/>
                <a:cs typeface="Inter"/>
                <a:sym typeface="Inter"/>
              </a:defRPr>
            </a:lvl8pPr>
            <a:lvl9pPr lvl="8" algn="r">
              <a:buNone/>
              <a:defRPr sz="10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E46962"/>
          </p15:clr>
        </p15:guide>
        <p15:guide id="2" pos="259">
          <p15:clr>
            <a:srgbClr val="E46962"/>
          </p15:clr>
        </p15:guide>
        <p15:guide id="3" orient="horz" pos="3024">
          <p15:clr>
            <a:srgbClr val="E46962"/>
          </p15:clr>
        </p15:guide>
        <p15:guide id="4" pos="550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3.xml"/><Relationship Id="rId3" Type="http://schemas.openxmlformats.org/officeDocument/2006/relationships/image" Target="../media/image21.jpg"/><Relationship Id="rId4" Type="http://schemas.openxmlformats.org/officeDocument/2006/relationships/image" Target="../media/image12.jp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4.jpg"/><Relationship Id="rId5"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8.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3" name="Shape 893"/>
        <p:cNvGrpSpPr/>
        <p:nvPr/>
      </p:nvGrpSpPr>
      <p:grpSpPr>
        <a:xfrm>
          <a:off x="0" y="0"/>
          <a:ext cx="0" cy="0"/>
          <a:chOff x="0" y="0"/>
          <a:chExt cx="0" cy="0"/>
        </a:xfrm>
      </p:grpSpPr>
      <p:sp>
        <p:nvSpPr>
          <p:cNvPr descr="presentation_title" id="894" name="Google Shape;894;p153"/>
          <p:cNvSpPr txBox="1"/>
          <p:nvPr>
            <p:ph type="ctrTitle"/>
          </p:nvPr>
        </p:nvSpPr>
        <p:spPr>
          <a:xfrm>
            <a:off x="1100550" y="1563750"/>
            <a:ext cx="5715000" cy="201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IoT Sensor Data Fault Detection</a:t>
            </a:r>
            <a:endParaRPr sz="4200"/>
          </a:p>
        </p:txBody>
      </p:sp>
      <p:sp>
        <p:nvSpPr>
          <p:cNvPr descr="date" id="895" name="Google Shape;895;p153"/>
          <p:cNvSpPr txBox="1"/>
          <p:nvPr/>
        </p:nvSpPr>
        <p:spPr>
          <a:xfrm>
            <a:off x="1100550" y="4092775"/>
            <a:ext cx="4659600" cy="38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Hanken Grotesk"/>
              <a:ea typeface="Hanken Grotesk"/>
              <a:cs typeface="Hanken Grotesk"/>
              <a:sym typeface="Hanken Grotesk"/>
            </a:endParaRPr>
          </a:p>
        </p:txBody>
      </p:sp>
      <p:sp>
        <p:nvSpPr>
          <p:cNvPr id="896" name="Google Shape;896;p153"/>
          <p:cNvSpPr txBox="1"/>
          <p:nvPr/>
        </p:nvSpPr>
        <p:spPr>
          <a:xfrm>
            <a:off x="1100550" y="3579750"/>
            <a:ext cx="3049500" cy="12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Hanken Grotesk"/>
                <a:ea typeface="Hanken Grotesk"/>
                <a:cs typeface="Hanken Grotesk"/>
                <a:sym typeface="Hanken Grotesk"/>
              </a:rPr>
              <a:t>Team Members:</a:t>
            </a:r>
            <a:endParaRPr b="1" sz="12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Aryan Rakeshbhai Shah</a:t>
            </a:r>
            <a:endParaRPr sz="12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Atir Shakhrelia</a:t>
            </a:r>
            <a:endParaRPr sz="12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Jwal Pranavkumar Shah</a:t>
            </a:r>
            <a:endParaRPr sz="1200">
              <a:solidFill>
                <a:schemeClr val="dk1"/>
              </a:solidFill>
              <a:latin typeface="Hanken Grotesk"/>
              <a:ea typeface="Hanken Grotesk"/>
              <a:cs typeface="Hanken Grotesk"/>
              <a:sym typeface="Hanken Grotesk"/>
            </a:endParaRPr>
          </a:p>
        </p:txBody>
      </p:sp>
      <p:sp>
        <p:nvSpPr>
          <p:cNvPr id="897" name="Google Shape;897;p153"/>
          <p:cNvSpPr txBox="1"/>
          <p:nvPr/>
        </p:nvSpPr>
        <p:spPr>
          <a:xfrm>
            <a:off x="1100550" y="1030675"/>
            <a:ext cx="6038700" cy="7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Hanken Grotesk"/>
                <a:ea typeface="Hanken Grotesk"/>
                <a:cs typeface="Hanken Grotesk"/>
                <a:sym typeface="Hanken Grotesk"/>
              </a:rPr>
              <a:t>DS5110: Introduction to Data Management and Processing</a:t>
            </a:r>
            <a:endParaRPr b="1" sz="1800">
              <a:solidFill>
                <a:schemeClr val="dk1"/>
              </a:solidFill>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1" name="Shape 1001"/>
        <p:cNvGrpSpPr/>
        <p:nvPr/>
      </p:nvGrpSpPr>
      <p:grpSpPr>
        <a:xfrm>
          <a:off x="0" y="0"/>
          <a:ext cx="0" cy="0"/>
          <a:chOff x="0" y="0"/>
          <a:chExt cx="0" cy="0"/>
        </a:xfrm>
      </p:grpSpPr>
      <p:sp>
        <p:nvSpPr>
          <p:cNvPr descr="header_2" id="1002" name="Google Shape;1002;p162"/>
          <p:cNvSpPr txBox="1"/>
          <p:nvPr>
            <p:ph idx="4294967295" type="subTitle"/>
          </p:nvPr>
        </p:nvSpPr>
        <p:spPr>
          <a:xfrm>
            <a:off x="6150971" y="1519625"/>
            <a:ext cx="2575800" cy="572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2"/>
                </a:solidFill>
                <a:latin typeface="Hanken Grotesk SemiBold"/>
                <a:ea typeface="Hanken Grotesk SemiBold"/>
                <a:cs typeface="Hanken Grotesk SemiBold"/>
                <a:sym typeface="Hanken Grotesk SemiBold"/>
              </a:rPr>
              <a:t>Fully Connected Layers</a:t>
            </a:r>
            <a:endParaRPr sz="1300">
              <a:solidFill>
                <a:schemeClr val="dk2"/>
              </a:solidFill>
              <a:latin typeface="Hanken Grotesk SemiBold"/>
              <a:ea typeface="Hanken Grotesk SemiBold"/>
              <a:cs typeface="Hanken Grotesk SemiBold"/>
              <a:sym typeface="Hanken Grotesk SemiBold"/>
            </a:endParaRPr>
          </a:p>
        </p:txBody>
      </p:sp>
      <p:sp>
        <p:nvSpPr>
          <p:cNvPr descr="detail_0" id="1003" name="Google Shape;1003;p162"/>
          <p:cNvSpPr txBox="1"/>
          <p:nvPr>
            <p:ph idx="1" type="body"/>
          </p:nvPr>
        </p:nvSpPr>
        <p:spPr>
          <a:xfrm>
            <a:off x="417250" y="2092325"/>
            <a:ext cx="2575800" cy="24465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100"/>
              <a:t>The CNN model was designed to extract spatial and temporal features from preprocessed sensor data. It includes: Input Layer: Shape (200 × 10), representing 200 time steps and 10 features. Convolutional Layers: Two layers with (3 × 3) kernels and ReLU activation to capture local patterns.</a:t>
            </a:r>
            <a:endParaRPr sz="1100">
              <a:latin typeface="Hanken Grotesk"/>
              <a:ea typeface="Hanken Grotesk"/>
              <a:cs typeface="Hanken Grotesk"/>
              <a:sym typeface="Hanken Grotesk"/>
            </a:endParaRPr>
          </a:p>
        </p:txBody>
      </p:sp>
      <p:sp>
        <p:nvSpPr>
          <p:cNvPr descr="header_0" id="1004" name="Google Shape;1004;p162"/>
          <p:cNvSpPr txBox="1"/>
          <p:nvPr>
            <p:ph idx="4294967295" type="subTitle"/>
          </p:nvPr>
        </p:nvSpPr>
        <p:spPr>
          <a:xfrm>
            <a:off x="417238" y="1519625"/>
            <a:ext cx="2575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2"/>
                </a:solidFill>
                <a:latin typeface="Hanken Grotesk SemiBold"/>
                <a:ea typeface="Hanken Grotesk SemiBold"/>
                <a:cs typeface="Hanken Grotesk SemiBold"/>
                <a:sym typeface="Hanken Grotesk SemiBold"/>
              </a:rPr>
              <a:t>Model Architecture</a:t>
            </a:r>
            <a:endParaRPr sz="1300">
              <a:solidFill>
                <a:schemeClr val="dk2"/>
              </a:solidFill>
              <a:latin typeface="Hanken Grotesk SemiBold"/>
              <a:ea typeface="Hanken Grotesk SemiBold"/>
              <a:cs typeface="Hanken Grotesk SemiBold"/>
              <a:sym typeface="Hanken Grotesk SemiBold"/>
            </a:endParaRPr>
          </a:p>
        </p:txBody>
      </p:sp>
      <p:sp>
        <p:nvSpPr>
          <p:cNvPr descr="header_1" id="1005" name="Google Shape;1005;p162"/>
          <p:cNvSpPr txBox="1"/>
          <p:nvPr>
            <p:ph idx="4294967295" type="subTitle"/>
          </p:nvPr>
        </p:nvSpPr>
        <p:spPr>
          <a:xfrm>
            <a:off x="3284092" y="1519625"/>
            <a:ext cx="2575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2"/>
                </a:solidFill>
                <a:latin typeface="Hanken Grotesk SemiBold"/>
                <a:ea typeface="Hanken Grotesk SemiBold"/>
                <a:cs typeface="Hanken Grotesk SemiBold"/>
                <a:sym typeface="Hanken Grotesk SemiBold"/>
              </a:rPr>
              <a:t>Pooling &amp; Dropout Layers</a:t>
            </a:r>
            <a:endParaRPr sz="1300">
              <a:solidFill>
                <a:schemeClr val="dk2"/>
              </a:solidFill>
              <a:latin typeface="Hanken Grotesk SemiBold"/>
              <a:ea typeface="Hanken Grotesk SemiBold"/>
              <a:cs typeface="Hanken Grotesk SemiBold"/>
              <a:sym typeface="Hanken Grotesk SemiBold"/>
            </a:endParaRPr>
          </a:p>
        </p:txBody>
      </p:sp>
      <p:sp>
        <p:nvSpPr>
          <p:cNvPr descr="detail_1" id="1006" name="Google Shape;1006;p162"/>
          <p:cNvSpPr txBox="1"/>
          <p:nvPr>
            <p:ph idx="2" type="body"/>
          </p:nvPr>
        </p:nvSpPr>
        <p:spPr>
          <a:xfrm>
            <a:off x="3284101" y="2092325"/>
            <a:ext cx="2575800" cy="2446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100"/>
              <a:t>Max-pooling layers with a (2 × 2) pool size reduce spatial dimensions, decreasing complexity while retaining features. Dropout regularization at 0.25 rate reduces overfitting by randomly dropping neurons during training.</a:t>
            </a:r>
            <a:endParaRPr sz="1100">
              <a:latin typeface="Hanken Grotesk"/>
              <a:ea typeface="Hanken Grotesk"/>
              <a:cs typeface="Hanken Grotesk"/>
              <a:sym typeface="Hanken Grotesk"/>
            </a:endParaRPr>
          </a:p>
        </p:txBody>
      </p:sp>
      <p:sp>
        <p:nvSpPr>
          <p:cNvPr descr="detail_2" id="1007" name="Google Shape;1007;p162"/>
          <p:cNvSpPr txBox="1"/>
          <p:nvPr>
            <p:ph idx="3" type="body"/>
          </p:nvPr>
        </p:nvSpPr>
        <p:spPr>
          <a:xfrm>
            <a:off x="6150953" y="2092325"/>
            <a:ext cx="2575800" cy="2446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100"/>
              <a:t>A dense layer with 128 neurons and ReLU activation integrates extracted features. An output layer with softmax activation produces probabilities for each fault category, enabling multi-class classification.</a:t>
            </a:r>
            <a:endParaRPr sz="1100">
              <a:latin typeface="Hanken Grotesk"/>
              <a:ea typeface="Hanken Grotesk"/>
              <a:cs typeface="Hanken Grotesk"/>
              <a:sym typeface="Hanken Grotesk"/>
            </a:endParaRPr>
          </a:p>
        </p:txBody>
      </p:sp>
      <p:sp>
        <p:nvSpPr>
          <p:cNvPr id="1008" name="Google Shape;1008;p162"/>
          <p:cNvSpPr txBox="1"/>
          <p:nvPr>
            <p:ph idx="4294967295" type="subTitle"/>
          </p:nvPr>
        </p:nvSpPr>
        <p:spPr>
          <a:xfrm>
            <a:off x="417250" y="1273325"/>
            <a:ext cx="849900" cy="3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b="1" lang="en" sz="1300">
                <a:solidFill>
                  <a:schemeClr val="accent2"/>
                </a:solidFill>
              </a:rPr>
              <a:t>01</a:t>
            </a:r>
            <a:endParaRPr b="1" sz="1300">
              <a:solidFill>
                <a:schemeClr val="accent2"/>
              </a:solidFill>
            </a:endParaRPr>
          </a:p>
        </p:txBody>
      </p:sp>
      <p:sp>
        <p:nvSpPr>
          <p:cNvPr id="1009" name="Google Shape;1009;p162"/>
          <p:cNvSpPr txBox="1"/>
          <p:nvPr>
            <p:ph idx="4294967295" type="subTitle"/>
          </p:nvPr>
        </p:nvSpPr>
        <p:spPr>
          <a:xfrm>
            <a:off x="3284117" y="1273325"/>
            <a:ext cx="849900" cy="3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b="1" lang="en" sz="1300">
                <a:solidFill>
                  <a:schemeClr val="accent2"/>
                </a:solidFill>
              </a:rPr>
              <a:t>02</a:t>
            </a:r>
            <a:endParaRPr b="1" sz="1300">
              <a:solidFill>
                <a:schemeClr val="accent2"/>
              </a:solidFill>
            </a:endParaRPr>
          </a:p>
        </p:txBody>
      </p:sp>
      <p:sp>
        <p:nvSpPr>
          <p:cNvPr id="1010" name="Google Shape;1010;p162"/>
          <p:cNvSpPr txBox="1"/>
          <p:nvPr>
            <p:ph idx="4294967295" type="subTitle"/>
          </p:nvPr>
        </p:nvSpPr>
        <p:spPr>
          <a:xfrm>
            <a:off x="6150996" y="1273325"/>
            <a:ext cx="849900" cy="3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b="1" lang="en" sz="1300">
                <a:solidFill>
                  <a:schemeClr val="accent2"/>
                </a:solidFill>
              </a:rPr>
              <a:t>03</a:t>
            </a:r>
            <a:endParaRPr b="1" sz="1300">
              <a:solidFill>
                <a:schemeClr val="accent2"/>
              </a:solidFill>
            </a:endParaRPr>
          </a:p>
        </p:txBody>
      </p:sp>
      <p:sp>
        <p:nvSpPr>
          <p:cNvPr descr="title" id="1011" name="Google Shape;1011;p162"/>
          <p:cNvSpPr txBox="1"/>
          <p:nvPr/>
        </p:nvSpPr>
        <p:spPr>
          <a:xfrm>
            <a:off x="411950" y="5760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Fault Detection Using CNNs</a:t>
            </a:r>
            <a:endParaRPr b="1" sz="2200">
              <a:solidFill>
                <a:schemeClr val="dk1"/>
              </a:solidFill>
              <a:latin typeface="Hanken Grotesk"/>
              <a:ea typeface="Hanken Grotesk"/>
              <a:cs typeface="Hanken Grotesk"/>
              <a:sym typeface="Hanken Grotesk"/>
            </a:endParaRPr>
          </a:p>
        </p:txBody>
      </p:sp>
      <p:sp>
        <p:nvSpPr>
          <p:cNvPr descr="chapter" id="1012" name="Google Shape;1012;p162"/>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pic>
        <p:nvPicPr>
          <p:cNvPr descr="logo" id="1013" name="Google Shape;1013;p162"/>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descr="title" id="1018" name="Google Shape;1018;p163"/>
          <p:cNvSpPr txBox="1"/>
          <p:nvPr/>
        </p:nvSpPr>
        <p:spPr>
          <a:xfrm>
            <a:off x="411950" y="5760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Training Process and Model Compilation</a:t>
            </a:r>
            <a:endParaRPr b="1" sz="2200">
              <a:solidFill>
                <a:schemeClr val="dk1"/>
              </a:solidFill>
              <a:latin typeface="Hanken Grotesk"/>
              <a:ea typeface="Hanken Grotesk"/>
              <a:cs typeface="Hanken Grotesk"/>
              <a:sym typeface="Hanken Grotesk"/>
            </a:endParaRPr>
          </a:p>
        </p:txBody>
      </p:sp>
      <p:sp>
        <p:nvSpPr>
          <p:cNvPr descr="chapter" id="1019" name="Google Shape;1019;p163"/>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descr="header_0" id="1020" name="Google Shape;1020;p163"/>
          <p:cNvSpPr txBox="1"/>
          <p:nvPr>
            <p:ph idx="4294967295" type="subTitle"/>
          </p:nvPr>
        </p:nvSpPr>
        <p:spPr>
          <a:xfrm>
            <a:off x="411950" y="1477250"/>
            <a:ext cx="2003700" cy="611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b="1" lang="en"/>
              <a:t>Training Process</a:t>
            </a:r>
            <a:endParaRPr b="1">
              <a:solidFill>
                <a:schemeClr val="dk1"/>
              </a:solidFill>
              <a:latin typeface="Hanken Grotesk"/>
              <a:ea typeface="Hanken Grotesk"/>
              <a:cs typeface="Hanken Grotesk"/>
              <a:sym typeface="Hanken Grotesk"/>
            </a:endParaRPr>
          </a:p>
        </p:txBody>
      </p:sp>
      <p:sp>
        <p:nvSpPr>
          <p:cNvPr descr="header_1" id="1021" name="Google Shape;1021;p163"/>
          <p:cNvSpPr txBox="1"/>
          <p:nvPr>
            <p:ph idx="3" type="body"/>
          </p:nvPr>
        </p:nvSpPr>
        <p:spPr>
          <a:xfrm>
            <a:off x="2524291" y="1477250"/>
            <a:ext cx="2003700" cy="611400"/>
          </a:xfrm>
          <a:prstGeom prst="rect">
            <a:avLst/>
          </a:prstGeom>
        </p:spPr>
        <p:txBody>
          <a:bodyPr anchorCtr="0" anchor="b" bIns="91425" lIns="91425" spcFirstLastPara="1" rIns="91425" wrap="square" tIns="91425">
            <a:noAutofit/>
          </a:bodyPr>
          <a:lstStyle/>
          <a:p>
            <a:pPr indent="0" lvl="0" marL="0" rtl="0" algn="l">
              <a:lnSpc>
                <a:spcPct val="100000"/>
              </a:lnSpc>
              <a:spcBef>
                <a:spcPts val="900"/>
              </a:spcBef>
              <a:spcAft>
                <a:spcPts val="1200"/>
              </a:spcAft>
              <a:buClr>
                <a:schemeClr val="dk1"/>
              </a:buClr>
              <a:buSzPts val="1100"/>
              <a:buFont typeface="Arial"/>
              <a:buNone/>
            </a:pPr>
            <a:r>
              <a:rPr lang="en" sz="1200">
                <a:latin typeface="Hanken Grotesk"/>
                <a:ea typeface="Hanken Grotesk"/>
                <a:cs typeface="Hanken Grotesk"/>
                <a:sym typeface="Hanken Grotesk"/>
              </a:rPr>
              <a:t>Optimizer Selection</a:t>
            </a:r>
            <a:endParaRPr sz="1200">
              <a:solidFill>
                <a:schemeClr val="dk1"/>
              </a:solidFill>
              <a:latin typeface="Hanken Grotesk"/>
              <a:ea typeface="Hanken Grotesk"/>
              <a:cs typeface="Hanken Grotesk"/>
              <a:sym typeface="Hanken Grotesk"/>
            </a:endParaRPr>
          </a:p>
        </p:txBody>
      </p:sp>
      <p:sp>
        <p:nvSpPr>
          <p:cNvPr descr="header_2" id="1022" name="Google Shape;1022;p163"/>
          <p:cNvSpPr txBox="1"/>
          <p:nvPr>
            <p:ph idx="4" type="body"/>
          </p:nvPr>
        </p:nvSpPr>
        <p:spPr>
          <a:xfrm>
            <a:off x="4636633" y="1477250"/>
            <a:ext cx="1983300" cy="611400"/>
          </a:xfrm>
          <a:prstGeom prst="rect">
            <a:avLst/>
          </a:prstGeom>
        </p:spPr>
        <p:txBody>
          <a:bodyPr anchorCtr="0" anchor="b" bIns="91425" lIns="91425" spcFirstLastPara="1" rIns="91425" wrap="square" tIns="91425">
            <a:noAutofit/>
          </a:bodyPr>
          <a:lstStyle/>
          <a:p>
            <a:pPr indent="0" lvl="0" marL="0" rtl="0" algn="l">
              <a:lnSpc>
                <a:spcPct val="100000"/>
              </a:lnSpc>
              <a:spcBef>
                <a:spcPts val="900"/>
              </a:spcBef>
              <a:spcAft>
                <a:spcPts val="1200"/>
              </a:spcAft>
              <a:buNone/>
            </a:pPr>
            <a:r>
              <a:rPr lang="en" sz="1200">
                <a:latin typeface="Hanken Grotesk"/>
                <a:ea typeface="Hanken Grotesk"/>
                <a:cs typeface="Hanken Grotesk"/>
                <a:sym typeface="Hanken Grotesk"/>
              </a:rPr>
              <a:t>Loss Function</a:t>
            </a:r>
            <a:endParaRPr sz="1200">
              <a:solidFill>
                <a:schemeClr val="dk1"/>
              </a:solidFill>
              <a:latin typeface="Hanken Grotesk"/>
              <a:ea typeface="Hanken Grotesk"/>
              <a:cs typeface="Hanken Grotesk"/>
              <a:sym typeface="Hanken Grotesk"/>
            </a:endParaRPr>
          </a:p>
        </p:txBody>
      </p:sp>
      <p:sp>
        <p:nvSpPr>
          <p:cNvPr descr="header_3" id="1023" name="Google Shape;1023;p163"/>
          <p:cNvSpPr txBox="1"/>
          <p:nvPr>
            <p:ph idx="4294967295" type="subTitle"/>
          </p:nvPr>
        </p:nvSpPr>
        <p:spPr>
          <a:xfrm>
            <a:off x="6728349" y="1477250"/>
            <a:ext cx="2003700" cy="611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1000"/>
              </a:spcAft>
              <a:buNone/>
            </a:pPr>
            <a:r>
              <a:rPr b="1" lang="en"/>
              <a:t>Model Compilation</a:t>
            </a:r>
            <a:endParaRPr b="1">
              <a:solidFill>
                <a:schemeClr val="dk1"/>
              </a:solidFill>
              <a:latin typeface="Hanken Grotesk"/>
              <a:ea typeface="Hanken Grotesk"/>
              <a:cs typeface="Hanken Grotesk"/>
              <a:sym typeface="Hanken Grotesk"/>
            </a:endParaRPr>
          </a:p>
        </p:txBody>
      </p:sp>
      <p:sp>
        <p:nvSpPr>
          <p:cNvPr descr="detail_0" id="1024" name="Google Shape;1024;p163"/>
          <p:cNvSpPr txBox="1"/>
          <p:nvPr>
            <p:ph idx="1" type="body"/>
          </p:nvPr>
        </p:nvSpPr>
        <p:spPr>
          <a:xfrm>
            <a:off x="411950" y="2087074"/>
            <a:ext cx="2003700" cy="1340700"/>
          </a:xfrm>
          <a:prstGeom prst="rect">
            <a:avLst/>
          </a:prstGeom>
          <a:noFill/>
          <a:ln>
            <a:noFill/>
          </a:ln>
        </p:spPr>
        <p:txBody>
          <a:bodyPr anchorCtr="0" anchor="t" bIns="91425" lIns="91425" spcFirstLastPara="1" rIns="91425" wrap="square" tIns="91425">
            <a:noAutofit/>
          </a:bodyPr>
          <a:lstStyle/>
          <a:p>
            <a:pPr indent="0" lvl="0" marL="12700" rtl="0" algn="l">
              <a:lnSpc>
                <a:spcPct val="125000"/>
              </a:lnSpc>
              <a:spcBef>
                <a:spcPts val="0"/>
              </a:spcBef>
              <a:spcAft>
                <a:spcPts val="1200"/>
              </a:spcAft>
              <a:buClr>
                <a:schemeClr val="dk1"/>
              </a:buClr>
              <a:buSzPts val="1100"/>
              <a:buNone/>
            </a:pPr>
            <a:r>
              <a:rPr lang="en" sz="1000"/>
              <a:t>The CNN model was trained for a maximum of 50 epochs with a batch size of 32. Early stopping was used to halt training if validation loss did not improve for 5 epochs.</a:t>
            </a:r>
            <a:endParaRPr sz="1000">
              <a:solidFill>
                <a:schemeClr val="dk1"/>
              </a:solidFill>
              <a:latin typeface="Hanken Grotesk"/>
              <a:ea typeface="Hanken Grotesk"/>
              <a:cs typeface="Hanken Grotesk"/>
              <a:sym typeface="Hanken Grotesk"/>
            </a:endParaRPr>
          </a:p>
        </p:txBody>
      </p:sp>
      <p:sp>
        <p:nvSpPr>
          <p:cNvPr descr="detail_1" id="1025" name="Google Shape;1025;p163"/>
          <p:cNvSpPr txBox="1"/>
          <p:nvPr>
            <p:ph idx="2" type="body"/>
          </p:nvPr>
        </p:nvSpPr>
        <p:spPr>
          <a:xfrm>
            <a:off x="2517413" y="2087074"/>
            <a:ext cx="2003700" cy="1340700"/>
          </a:xfrm>
          <a:prstGeom prst="rect">
            <a:avLst/>
          </a:prstGeom>
          <a:noFill/>
          <a:ln>
            <a:noFill/>
          </a:ln>
        </p:spPr>
        <p:txBody>
          <a:bodyPr anchorCtr="0" anchor="t" bIns="91425" lIns="91425" spcFirstLastPara="1" rIns="91425" wrap="square" tIns="91425">
            <a:noAutofit/>
          </a:bodyPr>
          <a:lstStyle/>
          <a:p>
            <a:pPr indent="0" lvl="0" marL="12700" rtl="0" algn="l">
              <a:lnSpc>
                <a:spcPct val="125000"/>
              </a:lnSpc>
              <a:spcBef>
                <a:spcPts val="0"/>
              </a:spcBef>
              <a:spcAft>
                <a:spcPts val="1200"/>
              </a:spcAft>
              <a:buClr>
                <a:schemeClr val="dk1"/>
              </a:buClr>
              <a:buSzPts val="1100"/>
              <a:buNone/>
            </a:pPr>
            <a:r>
              <a:rPr lang="en" sz="1000"/>
              <a:t>The Adam optimizer with a learning rate of 0.001 was selected for its ability to adaptively adjust learning rates, ensuring faster convergence.</a:t>
            </a:r>
            <a:endParaRPr sz="1000">
              <a:solidFill>
                <a:schemeClr val="dk1"/>
              </a:solidFill>
              <a:latin typeface="Hanken Grotesk"/>
              <a:ea typeface="Hanken Grotesk"/>
              <a:cs typeface="Hanken Grotesk"/>
              <a:sym typeface="Hanken Grotesk"/>
            </a:endParaRPr>
          </a:p>
        </p:txBody>
      </p:sp>
      <p:sp>
        <p:nvSpPr>
          <p:cNvPr descr="detail_2" id="1026" name="Google Shape;1026;p163"/>
          <p:cNvSpPr txBox="1"/>
          <p:nvPr>
            <p:ph idx="5" type="body"/>
          </p:nvPr>
        </p:nvSpPr>
        <p:spPr>
          <a:xfrm>
            <a:off x="4622877" y="2087074"/>
            <a:ext cx="2003700" cy="1340700"/>
          </a:xfrm>
          <a:prstGeom prst="rect">
            <a:avLst/>
          </a:prstGeom>
          <a:noFill/>
          <a:ln>
            <a:noFill/>
          </a:ln>
        </p:spPr>
        <p:txBody>
          <a:bodyPr anchorCtr="0" anchor="t" bIns="91425" lIns="91425" spcFirstLastPara="1" rIns="91425" wrap="square" tIns="91425">
            <a:noAutofit/>
          </a:bodyPr>
          <a:lstStyle/>
          <a:p>
            <a:pPr indent="0" lvl="0" marL="12700" rtl="0" algn="l">
              <a:lnSpc>
                <a:spcPct val="125000"/>
              </a:lnSpc>
              <a:spcBef>
                <a:spcPts val="0"/>
              </a:spcBef>
              <a:spcAft>
                <a:spcPts val="1200"/>
              </a:spcAft>
              <a:buClr>
                <a:schemeClr val="dk1"/>
              </a:buClr>
              <a:buSzPts val="1100"/>
              <a:buNone/>
            </a:pPr>
            <a:r>
              <a:rPr lang="en" sz="1000"/>
              <a:t>Categorical Crossentropy was used as the loss function, quantifying the difference between predicted and actual probabilities, critical for model adjustments.</a:t>
            </a:r>
            <a:endParaRPr sz="1000">
              <a:solidFill>
                <a:schemeClr val="dk1"/>
              </a:solidFill>
              <a:latin typeface="Hanken Grotesk"/>
              <a:ea typeface="Hanken Grotesk"/>
              <a:cs typeface="Hanken Grotesk"/>
              <a:sym typeface="Hanken Grotesk"/>
            </a:endParaRPr>
          </a:p>
        </p:txBody>
      </p:sp>
      <p:sp>
        <p:nvSpPr>
          <p:cNvPr descr="detail_3" id="1027" name="Google Shape;1027;p163"/>
          <p:cNvSpPr txBox="1"/>
          <p:nvPr>
            <p:ph idx="6" type="body"/>
          </p:nvPr>
        </p:nvSpPr>
        <p:spPr>
          <a:xfrm>
            <a:off x="6728340" y="2088567"/>
            <a:ext cx="2003700" cy="1340700"/>
          </a:xfrm>
          <a:prstGeom prst="rect">
            <a:avLst/>
          </a:prstGeom>
          <a:noFill/>
          <a:ln>
            <a:noFill/>
          </a:ln>
        </p:spPr>
        <p:txBody>
          <a:bodyPr anchorCtr="0" anchor="t" bIns="91425" lIns="91425" spcFirstLastPara="1" rIns="91425" wrap="square" tIns="91425">
            <a:noAutofit/>
          </a:bodyPr>
          <a:lstStyle/>
          <a:p>
            <a:pPr indent="0" lvl="0" marL="12700" rtl="0" algn="l">
              <a:lnSpc>
                <a:spcPct val="125000"/>
              </a:lnSpc>
              <a:spcBef>
                <a:spcPts val="0"/>
              </a:spcBef>
              <a:spcAft>
                <a:spcPts val="1200"/>
              </a:spcAft>
              <a:buClr>
                <a:schemeClr val="dk1"/>
              </a:buClr>
              <a:buSzPts val="1100"/>
              <a:buNone/>
            </a:pPr>
            <a:r>
              <a:rPr lang="en" sz="1000"/>
              <a:t>The CNN was compiled with accuracy as the primary evaluation metric to monitor performance during training and validation, ensuring effective learning.</a:t>
            </a:r>
            <a:endParaRPr sz="1000">
              <a:solidFill>
                <a:schemeClr val="dk1"/>
              </a:solidFill>
              <a:latin typeface="Hanken Grotesk"/>
              <a:ea typeface="Hanken Grotesk"/>
              <a:cs typeface="Hanken Grotesk"/>
              <a:sym typeface="Hanken Grotesk"/>
            </a:endParaRPr>
          </a:p>
        </p:txBody>
      </p:sp>
      <p:sp>
        <p:nvSpPr>
          <p:cNvPr descr="deliverable_0" id="1028" name="Google Shape;1028;p163"/>
          <p:cNvSpPr txBox="1"/>
          <p:nvPr/>
        </p:nvSpPr>
        <p:spPr>
          <a:xfrm>
            <a:off x="411950" y="3537250"/>
            <a:ext cx="2003700" cy="103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Training accuracy</a:t>
            </a:r>
            <a:endParaRPr sz="8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Validation accuracy</a:t>
            </a:r>
            <a:endParaRPr sz="8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Training time</a:t>
            </a:r>
            <a:endParaRPr sz="8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800">
                <a:solidFill>
                  <a:schemeClr val="dk2"/>
                </a:solidFill>
                <a:latin typeface="Hanken Grotesk"/>
                <a:ea typeface="Hanken Grotesk"/>
                <a:cs typeface="Hanken Grotesk"/>
                <a:sym typeface="Hanken Grotesk"/>
              </a:rPr>
              <a:t>Testing time</a:t>
            </a:r>
            <a:endParaRPr sz="800">
              <a:solidFill>
                <a:schemeClr val="dk2"/>
              </a:solidFill>
              <a:latin typeface="Hanken Grotesk"/>
              <a:ea typeface="Hanken Grotesk"/>
              <a:cs typeface="Hanken Grotesk"/>
              <a:sym typeface="Hanken Grotesk"/>
            </a:endParaRPr>
          </a:p>
        </p:txBody>
      </p:sp>
      <p:sp>
        <p:nvSpPr>
          <p:cNvPr descr="deliverable_1" id="1029" name="Google Shape;1029;p163"/>
          <p:cNvSpPr txBox="1"/>
          <p:nvPr/>
        </p:nvSpPr>
        <p:spPr>
          <a:xfrm>
            <a:off x="2517409" y="3537250"/>
            <a:ext cx="2003700" cy="103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Optimized model parameters</a:t>
            </a:r>
            <a:endParaRPr sz="10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Learning rates</a:t>
            </a:r>
            <a:endParaRPr sz="10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Convergence speed</a:t>
            </a:r>
            <a:endParaRPr sz="1000">
              <a:solidFill>
                <a:schemeClr val="dk2"/>
              </a:solidFill>
              <a:latin typeface="Hanken Grotesk"/>
              <a:ea typeface="Hanken Grotesk"/>
              <a:cs typeface="Hanken Grotesk"/>
              <a:sym typeface="Hanken Grotesk"/>
            </a:endParaRPr>
          </a:p>
        </p:txBody>
      </p:sp>
      <p:sp>
        <p:nvSpPr>
          <p:cNvPr descr="deliverable_2" id="1030" name="Google Shape;1030;p163"/>
          <p:cNvSpPr txBox="1"/>
          <p:nvPr/>
        </p:nvSpPr>
        <p:spPr>
          <a:xfrm>
            <a:off x="4622867" y="3537250"/>
            <a:ext cx="2003700" cy="103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Loss values</a:t>
            </a:r>
            <a:endParaRPr sz="10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Model adjustments</a:t>
            </a:r>
            <a:endParaRPr sz="1000">
              <a:solidFill>
                <a:schemeClr val="dk2"/>
              </a:solidFill>
              <a:latin typeface="Hanken Grotesk"/>
              <a:ea typeface="Hanken Grotesk"/>
              <a:cs typeface="Hanken Grotesk"/>
              <a:sym typeface="Hanken Grotesk"/>
            </a:endParaRPr>
          </a:p>
        </p:txBody>
      </p:sp>
      <p:sp>
        <p:nvSpPr>
          <p:cNvPr descr="deliverable_3" id="1031" name="Google Shape;1031;p163"/>
          <p:cNvSpPr txBox="1"/>
          <p:nvPr/>
        </p:nvSpPr>
        <p:spPr>
          <a:xfrm>
            <a:off x="6728326" y="3538537"/>
            <a:ext cx="2003700" cy="103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Compiled model</a:t>
            </a:r>
            <a:endParaRPr sz="10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Evaluation metrics</a:t>
            </a:r>
            <a:endParaRPr sz="1000">
              <a:solidFill>
                <a:schemeClr val="dk2"/>
              </a:solidFill>
              <a:latin typeface="Hanken Grotesk"/>
              <a:ea typeface="Hanken Grotesk"/>
              <a:cs typeface="Hanken Grotesk"/>
              <a:sym typeface="Hanken Grotesk"/>
            </a:endParaRPr>
          </a:p>
          <a:p>
            <a:pPr indent="0" lvl="0" marL="0" marR="0" rtl="0" algn="l">
              <a:lnSpc>
                <a:spcPct val="115000"/>
              </a:lnSpc>
              <a:spcBef>
                <a:spcPts val="0"/>
              </a:spcBef>
              <a:spcAft>
                <a:spcPts val="0"/>
              </a:spcAft>
              <a:buClr>
                <a:srgbClr val="201C20"/>
              </a:buClr>
              <a:buSzPts val="1100"/>
              <a:buFont typeface="Arial"/>
              <a:buNone/>
            </a:pPr>
            <a:r>
              <a:rPr lang="en" sz="1000">
                <a:solidFill>
                  <a:schemeClr val="dk2"/>
                </a:solidFill>
                <a:latin typeface="Hanken Grotesk"/>
                <a:ea typeface="Hanken Grotesk"/>
                <a:cs typeface="Hanken Grotesk"/>
                <a:sym typeface="Hanken Grotesk"/>
              </a:rPr>
              <a:t>Training history</a:t>
            </a:r>
            <a:endParaRPr sz="1000">
              <a:solidFill>
                <a:schemeClr val="dk2"/>
              </a:solidFill>
              <a:latin typeface="Hanken Grotesk"/>
              <a:ea typeface="Hanken Grotesk"/>
              <a:cs typeface="Hanken Grotesk"/>
              <a:sym typeface="Hanken Grotesk"/>
            </a:endParaRPr>
          </a:p>
        </p:txBody>
      </p:sp>
      <p:cxnSp>
        <p:nvCxnSpPr>
          <p:cNvPr id="1032" name="Google Shape;1032;p163"/>
          <p:cNvCxnSpPr/>
          <p:nvPr/>
        </p:nvCxnSpPr>
        <p:spPr>
          <a:xfrm>
            <a:off x="0" y="1370984"/>
            <a:ext cx="9144000" cy="0"/>
          </a:xfrm>
          <a:prstGeom prst="straightConnector1">
            <a:avLst/>
          </a:prstGeom>
          <a:noFill/>
          <a:ln cap="flat" cmpd="sng" w="28575">
            <a:solidFill>
              <a:schemeClr val="accent2"/>
            </a:solidFill>
            <a:prstDash val="solid"/>
            <a:miter lim="800000"/>
            <a:headEnd len="sm" w="sm" type="none"/>
            <a:tailEnd len="sm" w="sm" type="none"/>
          </a:ln>
        </p:spPr>
      </p:cxnSp>
      <p:sp>
        <p:nvSpPr>
          <p:cNvPr id="1033" name="Google Shape;1033;p163"/>
          <p:cNvSpPr/>
          <p:nvPr/>
        </p:nvSpPr>
        <p:spPr>
          <a:xfrm>
            <a:off x="494525" y="1279465"/>
            <a:ext cx="183000" cy="183000"/>
          </a:xfrm>
          <a:prstGeom prst="ellipse">
            <a:avLst/>
          </a:prstGeom>
          <a:solidFill>
            <a:schemeClr val="lt1"/>
          </a:solidFill>
          <a:ln cap="flat" cmpd="sng" w="28575">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34" name="Google Shape;1034;p163"/>
          <p:cNvSpPr/>
          <p:nvPr/>
        </p:nvSpPr>
        <p:spPr>
          <a:xfrm>
            <a:off x="2599525" y="1279465"/>
            <a:ext cx="183000" cy="183000"/>
          </a:xfrm>
          <a:prstGeom prst="ellipse">
            <a:avLst/>
          </a:prstGeom>
          <a:solidFill>
            <a:schemeClr val="accent2"/>
          </a:solidFill>
          <a:ln cap="flat" cmpd="sng" w="28575">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35" name="Google Shape;1035;p163"/>
          <p:cNvSpPr/>
          <p:nvPr/>
        </p:nvSpPr>
        <p:spPr>
          <a:xfrm>
            <a:off x="4704525" y="1279465"/>
            <a:ext cx="183000" cy="183000"/>
          </a:xfrm>
          <a:prstGeom prst="ellipse">
            <a:avLst/>
          </a:prstGeom>
          <a:solidFill>
            <a:schemeClr val="lt1"/>
          </a:solidFill>
          <a:ln cap="flat" cmpd="sng" w="28575">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36" name="Google Shape;1036;p163"/>
          <p:cNvSpPr/>
          <p:nvPr/>
        </p:nvSpPr>
        <p:spPr>
          <a:xfrm>
            <a:off x="6809525" y="1279465"/>
            <a:ext cx="183000" cy="183000"/>
          </a:xfrm>
          <a:prstGeom prst="ellipse">
            <a:avLst/>
          </a:prstGeom>
          <a:solidFill>
            <a:schemeClr val="lt1"/>
          </a:solidFill>
          <a:ln cap="flat" cmpd="sng" w="28575">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logo" id="1037" name="Google Shape;1037;p163"/>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descr="title" id="1042" name="Google Shape;1042;p164"/>
          <p:cNvSpPr txBox="1"/>
          <p:nvPr>
            <p:ph type="title"/>
          </p:nvPr>
        </p:nvSpPr>
        <p:spPr>
          <a:xfrm>
            <a:off x="411950" y="576072"/>
            <a:ext cx="8320200" cy="50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979"/>
              <a:t>Autoencoder Model for Anomaly Detection</a:t>
            </a:r>
            <a:endParaRPr sz="1979"/>
          </a:p>
        </p:txBody>
      </p:sp>
      <p:sp>
        <p:nvSpPr>
          <p:cNvPr descr="chapter" id="1043" name="Google Shape;1043;p164"/>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descr="header_0" id="1044" name="Google Shape;1044;p164"/>
          <p:cNvSpPr txBox="1"/>
          <p:nvPr>
            <p:ph idx="3" type="subTitle"/>
          </p:nvPr>
        </p:nvSpPr>
        <p:spPr>
          <a:xfrm>
            <a:off x="411850" y="1367126"/>
            <a:ext cx="2098200" cy="1526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dk2"/>
                </a:solidFill>
              </a:rPr>
              <a:t>Autoencoder Overview</a:t>
            </a:r>
            <a:endParaRPr sz="1200">
              <a:solidFill>
                <a:schemeClr val="dk2"/>
              </a:solidFill>
            </a:endParaRPr>
          </a:p>
        </p:txBody>
      </p:sp>
      <p:sp>
        <p:nvSpPr>
          <p:cNvPr descr="detail_0" id="1045" name="Google Shape;1045;p164"/>
          <p:cNvSpPr txBox="1"/>
          <p:nvPr>
            <p:ph idx="1" type="body"/>
          </p:nvPr>
        </p:nvSpPr>
        <p:spPr>
          <a:xfrm>
            <a:off x="2510050" y="1367126"/>
            <a:ext cx="6222000" cy="1526100"/>
          </a:xfrm>
          <a:prstGeom prst="rect">
            <a:avLst/>
          </a:prstGeom>
        </p:spPr>
        <p:txBody>
          <a:bodyPr anchorCtr="0" anchor="t" bIns="91425" lIns="91425" spcFirstLastPara="1" rIns="91425" wrap="square" tIns="91425">
            <a:noAutofit/>
          </a:bodyPr>
          <a:lstStyle/>
          <a:p>
            <a:pPr indent="-241300" lvl="0" marL="371475" rtl="0" algn="l">
              <a:lnSpc>
                <a:spcPct val="105000"/>
              </a:lnSpc>
              <a:spcBef>
                <a:spcPts val="0"/>
              </a:spcBef>
              <a:spcAft>
                <a:spcPts val="0"/>
              </a:spcAft>
              <a:buClr>
                <a:schemeClr val="dk2"/>
              </a:buClr>
              <a:buSzPts val="1100"/>
              <a:buChar char="•"/>
            </a:pPr>
            <a:r>
              <a:rPr lang="en" sz="1100"/>
              <a:t>Autoencoders are unsupervised neural networks designed to compress input data into a latent representation before reconstructing it.</a:t>
            </a:r>
            <a:endParaRPr sz="1100"/>
          </a:p>
          <a:p>
            <a:pPr indent="-241300" lvl="0" marL="371475" rtl="0" algn="l">
              <a:lnSpc>
                <a:spcPct val="105000"/>
              </a:lnSpc>
              <a:spcBef>
                <a:spcPts val="800"/>
              </a:spcBef>
              <a:spcAft>
                <a:spcPts val="0"/>
              </a:spcAft>
              <a:buClr>
                <a:schemeClr val="dk2"/>
              </a:buClr>
              <a:buSzPts val="1100"/>
              <a:buChar char="•"/>
            </a:pPr>
            <a:r>
              <a:rPr lang="en" sz="1100"/>
              <a:t>The architecture consists of an encoder that compresses data and a decoder that reconstructs it.</a:t>
            </a:r>
            <a:endParaRPr sz="1100"/>
          </a:p>
          <a:p>
            <a:pPr indent="-241300" lvl="0" marL="371475" rtl="0" algn="l">
              <a:lnSpc>
                <a:spcPct val="105000"/>
              </a:lnSpc>
              <a:spcBef>
                <a:spcPts val="800"/>
              </a:spcBef>
              <a:spcAft>
                <a:spcPts val="800"/>
              </a:spcAft>
              <a:buClr>
                <a:schemeClr val="dk2"/>
              </a:buClr>
              <a:buSzPts val="1100"/>
              <a:buChar char="•"/>
            </a:pPr>
            <a:r>
              <a:rPr lang="en" sz="1100"/>
              <a:t>Reconstruction error, the difference between the original input and its reconstructed output, is used to identify anomalies.</a:t>
            </a:r>
            <a:endParaRPr sz="1100"/>
          </a:p>
        </p:txBody>
      </p:sp>
      <p:sp>
        <p:nvSpPr>
          <p:cNvPr descr="detail_1" id="1046" name="Google Shape;1046;p164"/>
          <p:cNvSpPr txBox="1"/>
          <p:nvPr>
            <p:ph idx="1" type="body"/>
          </p:nvPr>
        </p:nvSpPr>
        <p:spPr>
          <a:xfrm>
            <a:off x="2510050" y="3053235"/>
            <a:ext cx="6222000" cy="1526100"/>
          </a:xfrm>
          <a:prstGeom prst="rect">
            <a:avLst/>
          </a:prstGeom>
        </p:spPr>
        <p:txBody>
          <a:bodyPr anchorCtr="0" anchor="t" bIns="91425" lIns="91425" spcFirstLastPara="1" rIns="91425" wrap="square" tIns="91425">
            <a:noAutofit/>
          </a:bodyPr>
          <a:lstStyle/>
          <a:p>
            <a:pPr indent="-241300" lvl="0" marL="371475" rtl="0" algn="l">
              <a:lnSpc>
                <a:spcPct val="105000"/>
              </a:lnSpc>
              <a:spcBef>
                <a:spcPts val="0"/>
              </a:spcBef>
              <a:spcAft>
                <a:spcPts val="0"/>
              </a:spcAft>
              <a:buClr>
                <a:schemeClr val="dk2"/>
              </a:buClr>
              <a:buSzPts val="1100"/>
              <a:buChar char="•"/>
            </a:pPr>
            <a:r>
              <a:rPr lang="en" sz="1100"/>
              <a:t>The model is trained using normal operational data to effectively reconstruct non-anomalous patterns.</a:t>
            </a:r>
            <a:endParaRPr sz="1100"/>
          </a:p>
          <a:p>
            <a:pPr indent="-241300" lvl="0" marL="371475" rtl="0" algn="l">
              <a:lnSpc>
                <a:spcPct val="105000"/>
              </a:lnSpc>
              <a:spcBef>
                <a:spcPts val="800"/>
              </a:spcBef>
              <a:spcAft>
                <a:spcPts val="0"/>
              </a:spcAft>
              <a:buClr>
                <a:schemeClr val="dk2"/>
              </a:buClr>
              <a:buSzPts val="1100"/>
              <a:buChar char="•"/>
            </a:pPr>
            <a:r>
              <a:rPr lang="en" sz="1100"/>
              <a:t>During inference, data points with reconstruction errors exceeding a predefined threshold are flagged as anomalies.</a:t>
            </a:r>
            <a:endParaRPr sz="1100"/>
          </a:p>
          <a:p>
            <a:pPr indent="-241300" lvl="0" marL="371475" rtl="0" algn="l">
              <a:lnSpc>
                <a:spcPct val="105000"/>
              </a:lnSpc>
              <a:spcBef>
                <a:spcPts val="800"/>
              </a:spcBef>
              <a:spcAft>
                <a:spcPts val="800"/>
              </a:spcAft>
              <a:buClr>
                <a:schemeClr val="dk2"/>
              </a:buClr>
              <a:buSzPts val="1100"/>
              <a:buChar char="•"/>
            </a:pPr>
            <a:r>
              <a:rPr lang="en" sz="1100"/>
              <a:t>A high reconstruction error indicates that the input data does not conform to learned patterns, signaling potential faults.</a:t>
            </a:r>
            <a:endParaRPr sz="1100"/>
          </a:p>
        </p:txBody>
      </p:sp>
      <p:sp>
        <p:nvSpPr>
          <p:cNvPr descr="header_1" id="1047" name="Google Shape;1047;p164"/>
          <p:cNvSpPr txBox="1"/>
          <p:nvPr>
            <p:ph idx="3" type="subTitle"/>
          </p:nvPr>
        </p:nvSpPr>
        <p:spPr>
          <a:xfrm>
            <a:off x="411850" y="3053235"/>
            <a:ext cx="2098200" cy="1526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dk2"/>
                </a:solidFill>
              </a:rPr>
              <a:t>Anomaly Detection Process</a:t>
            </a:r>
            <a:endParaRPr sz="1200">
              <a:solidFill>
                <a:schemeClr val="dk2"/>
              </a:solidFill>
            </a:endParaRPr>
          </a:p>
        </p:txBody>
      </p:sp>
      <p:pic>
        <p:nvPicPr>
          <p:cNvPr descr="logo" id="1048" name="Google Shape;1048;p164"/>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65"/>
          <p:cNvSpPr/>
          <p:nvPr/>
        </p:nvSpPr>
        <p:spPr>
          <a:xfrm>
            <a:off x="4608575" y="1142863"/>
            <a:ext cx="3971100" cy="217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1054" name="Google Shape;1054;p165"/>
          <p:cNvPicPr preferRelativeResize="0"/>
          <p:nvPr/>
        </p:nvPicPr>
        <p:blipFill rotWithShape="1">
          <a:blip r:embed="rId3">
            <a:alphaModFix/>
          </a:blip>
          <a:srcRect b="22664" l="0" r="0" t="22669"/>
          <a:stretch/>
        </p:blipFill>
        <p:spPr>
          <a:xfrm>
            <a:off x="4608565" y="1142863"/>
            <a:ext cx="3971176" cy="2170813"/>
          </a:xfrm>
          <a:prstGeom prst="rect">
            <a:avLst/>
          </a:prstGeom>
          <a:noFill/>
          <a:ln>
            <a:noFill/>
          </a:ln>
        </p:spPr>
      </p:pic>
      <p:sp>
        <p:nvSpPr>
          <p:cNvPr id="1055" name="Google Shape;1055;p165"/>
          <p:cNvSpPr/>
          <p:nvPr/>
        </p:nvSpPr>
        <p:spPr>
          <a:xfrm>
            <a:off x="493775" y="1142875"/>
            <a:ext cx="3971100" cy="2170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1056" name="Google Shape;1056;p165"/>
          <p:cNvPicPr preferRelativeResize="0"/>
          <p:nvPr/>
        </p:nvPicPr>
        <p:blipFill rotWithShape="1">
          <a:blip r:embed="rId4">
            <a:alphaModFix/>
          </a:blip>
          <a:srcRect b="22664" l="0" r="0" t="22669"/>
          <a:stretch/>
        </p:blipFill>
        <p:spPr>
          <a:xfrm>
            <a:off x="493775" y="1142850"/>
            <a:ext cx="3971174" cy="2170813"/>
          </a:xfrm>
          <a:prstGeom prst="rect">
            <a:avLst/>
          </a:prstGeom>
          <a:noFill/>
          <a:ln>
            <a:noFill/>
          </a:ln>
        </p:spPr>
      </p:pic>
      <p:sp>
        <p:nvSpPr>
          <p:cNvPr descr="detail_0" id="1057" name="Google Shape;1057;p165"/>
          <p:cNvSpPr txBox="1"/>
          <p:nvPr>
            <p:ph idx="1" type="body"/>
          </p:nvPr>
        </p:nvSpPr>
        <p:spPr>
          <a:xfrm>
            <a:off x="411950" y="3655125"/>
            <a:ext cx="3971100" cy="9729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t>The project was implemented using Python 3.8, leveraging frameworks such as TensorFlow for building and training models and scikit-learn for data preprocessing tasks. TensorFlow's high-level API, Keras, facilitated easy prototyping and model customization.</a:t>
            </a:r>
            <a:endParaRPr sz="1000"/>
          </a:p>
        </p:txBody>
      </p:sp>
      <p:sp>
        <p:nvSpPr>
          <p:cNvPr descr="detail_1" id="1058" name="Google Shape;1058;p165"/>
          <p:cNvSpPr txBox="1"/>
          <p:nvPr>
            <p:ph idx="2" type="body"/>
          </p:nvPr>
        </p:nvSpPr>
        <p:spPr>
          <a:xfrm>
            <a:off x="4572000" y="3655125"/>
            <a:ext cx="4004400" cy="972900"/>
          </a:xfrm>
          <a:prstGeom prst="rect">
            <a:avLst/>
          </a:prstGeom>
        </p:spPr>
        <p:txBody>
          <a:bodyPr anchorCtr="0" anchor="t" bIns="91425" lIns="91425" spcFirstLastPara="1" rIns="91425" wrap="square" tIns="91425">
            <a:noAutofit/>
          </a:bodyPr>
          <a:lstStyle/>
          <a:p>
            <a:pPr indent="0" lvl="0" marL="0" marR="0" rtl="0" algn="l">
              <a:lnSpc>
                <a:spcPct val="125000"/>
              </a:lnSpc>
              <a:spcBef>
                <a:spcPts val="0"/>
              </a:spcBef>
              <a:spcAft>
                <a:spcPts val="1000"/>
              </a:spcAft>
              <a:buNone/>
            </a:pPr>
            <a:r>
              <a:rPr lang="en" sz="1000"/>
              <a:t>Models were trained and evaluated on Kaggle kernels equipped with GPU acceleration, significantly reducing training time for computationally intensive tasks like CNN and Autoencoder training.</a:t>
            </a:r>
            <a:endParaRPr sz="1000">
              <a:latin typeface="Hanken Grotesk"/>
              <a:ea typeface="Hanken Grotesk"/>
              <a:cs typeface="Hanken Grotesk"/>
              <a:sym typeface="Hanken Grotesk"/>
            </a:endParaRPr>
          </a:p>
        </p:txBody>
      </p:sp>
      <p:sp>
        <p:nvSpPr>
          <p:cNvPr descr="header_0" id="1059" name="Google Shape;1059;p165"/>
          <p:cNvSpPr txBox="1"/>
          <p:nvPr>
            <p:ph idx="3" type="subTitle"/>
          </p:nvPr>
        </p:nvSpPr>
        <p:spPr>
          <a:xfrm>
            <a:off x="411950" y="3313675"/>
            <a:ext cx="3971100" cy="3966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200">
                <a:solidFill>
                  <a:schemeClr val="accent1"/>
                </a:solidFill>
              </a:rPr>
              <a:t>Programming Language and Frameworks</a:t>
            </a:r>
            <a:endParaRPr sz="1200">
              <a:solidFill>
                <a:schemeClr val="accent1"/>
              </a:solidFill>
            </a:endParaRPr>
          </a:p>
        </p:txBody>
      </p:sp>
      <p:sp>
        <p:nvSpPr>
          <p:cNvPr descr="header_1" id="1060" name="Google Shape;1060;p165"/>
          <p:cNvSpPr txBox="1"/>
          <p:nvPr>
            <p:ph idx="4" type="subTitle"/>
          </p:nvPr>
        </p:nvSpPr>
        <p:spPr>
          <a:xfrm>
            <a:off x="4572000" y="3313675"/>
            <a:ext cx="3971100" cy="3966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200">
                <a:solidFill>
                  <a:schemeClr val="accent1"/>
                </a:solidFill>
              </a:rPr>
              <a:t>Hardware Configuration</a:t>
            </a:r>
            <a:endParaRPr sz="1200">
              <a:solidFill>
                <a:schemeClr val="accent1"/>
              </a:solidFill>
            </a:endParaRPr>
          </a:p>
        </p:txBody>
      </p:sp>
      <p:sp>
        <p:nvSpPr>
          <p:cNvPr descr="title" id="1061" name="Google Shape;1061;p165"/>
          <p:cNvSpPr txBox="1"/>
          <p:nvPr/>
        </p:nvSpPr>
        <p:spPr>
          <a:xfrm>
            <a:off x="411950" y="5760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Experimental Setup and Tools</a:t>
            </a:r>
            <a:endParaRPr b="1" sz="2200">
              <a:solidFill>
                <a:schemeClr val="dk1"/>
              </a:solidFill>
              <a:latin typeface="Hanken Grotesk"/>
              <a:ea typeface="Hanken Grotesk"/>
              <a:cs typeface="Hanken Grotesk"/>
              <a:sym typeface="Hanken Grotesk"/>
            </a:endParaRPr>
          </a:p>
        </p:txBody>
      </p:sp>
      <p:sp>
        <p:nvSpPr>
          <p:cNvPr descr="chapter" id="1062" name="Google Shape;1062;p165"/>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pic>
        <p:nvPicPr>
          <p:cNvPr descr="logo" id="1063" name="Google Shape;1063;p165"/>
          <p:cNvPicPr preferRelativeResize="0"/>
          <p:nvPr/>
        </p:nvPicPr>
        <p:blipFill>
          <a:blip r:embed="rId5">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7" name="Shape 1067"/>
        <p:cNvGrpSpPr/>
        <p:nvPr/>
      </p:nvGrpSpPr>
      <p:grpSpPr>
        <a:xfrm>
          <a:off x="0" y="0"/>
          <a:ext cx="0" cy="0"/>
          <a:chOff x="0" y="0"/>
          <a:chExt cx="0" cy="0"/>
        </a:xfrm>
      </p:grpSpPr>
      <p:sp>
        <p:nvSpPr>
          <p:cNvPr descr="title" id="1068" name="Google Shape;1068;p166"/>
          <p:cNvSpPr txBox="1"/>
          <p:nvPr/>
        </p:nvSpPr>
        <p:spPr>
          <a:xfrm>
            <a:off x="411950" y="5760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Evaluation Metrics and Results</a:t>
            </a:r>
            <a:endParaRPr b="1" sz="2200">
              <a:solidFill>
                <a:schemeClr val="dk1"/>
              </a:solidFill>
              <a:latin typeface="Hanken Grotesk"/>
              <a:ea typeface="Hanken Grotesk"/>
              <a:cs typeface="Hanken Grotesk"/>
              <a:sym typeface="Hanken Grotesk"/>
            </a:endParaRPr>
          </a:p>
        </p:txBody>
      </p:sp>
      <p:sp>
        <p:nvSpPr>
          <p:cNvPr descr="chapter" id="1069" name="Google Shape;1069;p166"/>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Evaluation</a:t>
            </a:r>
            <a:endParaRPr sz="1000">
              <a:solidFill>
                <a:schemeClr val="dk2"/>
              </a:solidFill>
              <a:latin typeface="Hanken Grotesk Medium"/>
              <a:ea typeface="Hanken Grotesk Medium"/>
              <a:cs typeface="Hanken Grotesk Medium"/>
              <a:sym typeface="Hanken Grotesk Medium"/>
            </a:endParaRPr>
          </a:p>
        </p:txBody>
      </p:sp>
      <p:sp>
        <p:nvSpPr>
          <p:cNvPr descr="value_0" id="1070" name="Google Shape;1070;p166"/>
          <p:cNvSpPr txBox="1"/>
          <p:nvPr/>
        </p:nvSpPr>
        <p:spPr>
          <a:xfrm>
            <a:off x="411950" y="1260975"/>
            <a:ext cx="34614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0.85</a:t>
            </a:r>
            <a:endParaRPr sz="2400">
              <a:solidFill>
                <a:schemeClr val="accent2"/>
              </a:solidFill>
              <a:latin typeface="Hanken Grotesk SemiBold"/>
              <a:ea typeface="Hanken Grotesk SemiBold"/>
              <a:cs typeface="Hanken Grotesk SemiBold"/>
              <a:sym typeface="Hanken Grotesk SemiBold"/>
            </a:endParaRPr>
          </a:p>
        </p:txBody>
      </p:sp>
      <p:sp>
        <p:nvSpPr>
          <p:cNvPr descr="value_1" id="1071" name="Google Shape;1071;p166"/>
          <p:cNvSpPr txBox="1"/>
          <p:nvPr/>
        </p:nvSpPr>
        <p:spPr>
          <a:xfrm>
            <a:off x="411950" y="2061050"/>
            <a:ext cx="34614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0.84</a:t>
            </a:r>
            <a:endParaRPr sz="2400">
              <a:solidFill>
                <a:schemeClr val="accent2"/>
              </a:solidFill>
              <a:latin typeface="Hanken Grotesk SemiBold"/>
              <a:ea typeface="Hanken Grotesk SemiBold"/>
              <a:cs typeface="Hanken Grotesk SemiBold"/>
              <a:sym typeface="Hanken Grotesk SemiBold"/>
            </a:endParaRPr>
          </a:p>
        </p:txBody>
      </p:sp>
      <p:sp>
        <p:nvSpPr>
          <p:cNvPr descr="value_2" id="1072" name="Google Shape;1072;p166"/>
          <p:cNvSpPr txBox="1"/>
          <p:nvPr/>
        </p:nvSpPr>
        <p:spPr>
          <a:xfrm>
            <a:off x="411950" y="2858025"/>
            <a:ext cx="34614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0.75</a:t>
            </a:r>
            <a:endParaRPr sz="2400">
              <a:solidFill>
                <a:schemeClr val="accent2"/>
              </a:solidFill>
              <a:latin typeface="Hanken Grotesk SemiBold"/>
              <a:ea typeface="Hanken Grotesk SemiBold"/>
              <a:cs typeface="Hanken Grotesk SemiBold"/>
              <a:sym typeface="Hanken Grotesk SemiBold"/>
            </a:endParaRPr>
          </a:p>
        </p:txBody>
      </p:sp>
      <p:sp>
        <p:nvSpPr>
          <p:cNvPr descr="value_3" id="1073" name="Google Shape;1073;p166"/>
          <p:cNvSpPr txBox="1"/>
          <p:nvPr/>
        </p:nvSpPr>
        <p:spPr>
          <a:xfrm>
            <a:off x="411950" y="3656625"/>
            <a:ext cx="34614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2400">
                <a:solidFill>
                  <a:schemeClr val="accent2"/>
                </a:solidFill>
                <a:latin typeface="Hanken Grotesk SemiBold"/>
                <a:ea typeface="Hanken Grotesk SemiBold"/>
                <a:cs typeface="Hanken Grotesk SemiBold"/>
                <a:sym typeface="Hanken Grotesk SemiBold"/>
              </a:rPr>
              <a:t>0.80</a:t>
            </a:r>
            <a:endParaRPr sz="2400">
              <a:solidFill>
                <a:schemeClr val="accent2"/>
              </a:solidFill>
              <a:latin typeface="Hanken Grotesk SemiBold"/>
              <a:ea typeface="Hanken Grotesk SemiBold"/>
              <a:cs typeface="Hanken Grotesk SemiBold"/>
              <a:sym typeface="Hanken Grotesk SemiBold"/>
            </a:endParaRPr>
          </a:p>
        </p:txBody>
      </p:sp>
      <p:sp>
        <p:nvSpPr>
          <p:cNvPr descr="label_0" id="1074" name="Google Shape;1074;p166"/>
          <p:cNvSpPr txBox="1"/>
          <p:nvPr/>
        </p:nvSpPr>
        <p:spPr>
          <a:xfrm>
            <a:off x="4572275" y="1260975"/>
            <a:ext cx="41601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Training Accuracy</a:t>
            </a:r>
            <a:endParaRPr sz="1200">
              <a:solidFill>
                <a:schemeClr val="dk2"/>
              </a:solidFill>
              <a:latin typeface="Hanken Grotesk"/>
              <a:ea typeface="Hanken Grotesk"/>
              <a:cs typeface="Hanken Grotesk"/>
              <a:sym typeface="Hanken Grotesk"/>
            </a:endParaRPr>
          </a:p>
        </p:txBody>
      </p:sp>
      <p:sp>
        <p:nvSpPr>
          <p:cNvPr descr="label_1" id="1075" name="Google Shape;1075;p166"/>
          <p:cNvSpPr txBox="1"/>
          <p:nvPr/>
        </p:nvSpPr>
        <p:spPr>
          <a:xfrm>
            <a:off x="4572275" y="2061050"/>
            <a:ext cx="41601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Validation Accuracy</a:t>
            </a:r>
            <a:endParaRPr sz="1200">
              <a:solidFill>
                <a:schemeClr val="dk2"/>
              </a:solidFill>
              <a:latin typeface="Hanken Grotesk"/>
              <a:ea typeface="Hanken Grotesk"/>
              <a:cs typeface="Hanken Grotesk"/>
              <a:sym typeface="Hanken Grotesk"/>
            </a:endParaRPr>
          </a:p>
        </p:txBody>
      </p:sp>
      <p:sp>
        <p:nvSpPr>
          <p:cNvPr descr="label_2" id="1076" name="Google Shape;1076;p166"/>
          <p:cNvSpPr txBox="1"/>
          <p:nvPr/>
        </p:nvSpPr>
        <p:spPr>
          <a:xfrm>
            <a:off x="4572275" y="2858025"/>
            <a:ext cx="41601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Precision</a:t>
            </a:r>
            <a:endParaRPr sz="1200">
              <a:solidFill>
                <a:schemeClr val="dk2"/>
              </a:solidFill>
              <a:latin typeface="Hanken Grotesk"/>
              <a:ea typeface="Hanken Grotesk"/>
              <a:cs typeface="Hanken Grotesk"/>
              <a:sym typeface="Hanken Grotesk"/>
            </a:endParaRPr>
          </a:p>
        </p:txBody>
      </p:sp>
      <p:sp>
        <p:nvSpPr>
          <p:cNvPr descr="label_3" id="1077" name="Google Shape;1077;p166"/>
          <p:cNvSpPr txBox="1"/>
          <p:nvPr/>
        </p:nvSpPr>
        <p:spPr>
          <a:xfrm>
            <a:off x="4572275" y="3656625"/>
            <a:ext cx="4160100" cy="7986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lang="en" sz="1200">
                <a:solidFill>
                  <a:schemeClr val="dk2"/>
                </a:solidFill>
                <a:latin typeface="Hanken Grotesk"/>
                <a:ea typeface="Hanken Grotesk"/>
                <a:cs typeface="Hanken Grotesk"/>
                <a:sym typeface="Hanken Grotesk"/>
              </a:rPr>
              <a:t>Recall</a:t>
            </a:r>
            <a:endParaRPr sz="1200">
              <a:solidFill>
                <a:schemeClr val="dk2"/>
              </a:solidFill>
              <a:latin typeface="Hanken Grotesk"/>
              <a:ea typeface="Hanken Grotesk"/>
              <a:cs typeface="Hanken Grotesk"/>
              <a:sym typeface="Hanken Grotesk"/>
            </a:endParaRPr>
          </a:p>
        </p:txBody>
      </p:sp>
      <p:pic>
        <p:nvPicPr>
          <p:cNvPr descr="logo" id="1078" name="Google Shape;1078;p166"/>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2" name="Shape 1082"/>
        <p:cNvGrpSpPr/>
        <p:nvPr/>
      </p:nvGrpSpPr>
      <p:grpSpPr>
        <a:xfrm>
          <a:off x="0" y="0"/>
          <a:ext cx="0" cy="0"/>
          <a:chOff x="0" y="0"/>
          <a:chExt cx="0" cy="0"/>
        </a:xfrm>
      </p:grpSpPr>
      <p:sp>
        <p:nvSpPr>
          <p:cNvPr descr="title" id="1083" name="Google Shape;1083;p167"/>
          <p:cNvSpPr txBox="1"/>
          <p:nvPr/>
        </p:nvSpPr>
        <p:spPr>
          <a:xfrm>
            <a:off x="411950" y="5760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Evaluation Metrics and Results</a:t>
            </a:r>
            <a:endParaRPr b="1" sz="2200">
              <a:solidFill>
                <a:schemeClr val="dk1"/>
              </a:solidFill>
              <a:latin typeface="Hanken Grotesk"/>
              <a:ea typeface="Hanken Grotesk"/>
              <a:cs typeface="Hanken Grotesk"/>
              <a:sym typeface="Hanken Grotesk"/>
            </a:endParaRPr>
          </a:p>
        </p:txBody>
      </p:sp>
      <p:sp>
        <p:nvSpPr>
          <p:cNvPr descr="chapter" id="1084" name="Google Shape;1084;p167"/>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Evaluation</a:t>
            </a:r>
            <a:endParaRPr sz="1000">
              <a:solidFill>
                <a:schemeClr val="dk2"/>
              </a:solidFill>
              <a:latin typeface="Hanken Grotesk Medium"/>
              <a:ea typeface="Hanken Grotesk Medium"/>
              <a:cs typeface="Hanken Grotesk Medium"/>
              <a:sym typeface="Hanken Grotesk Medium"/>
            </a:endParaRPr>
          </a:p>
        </p:txBody>
      </p:sp>
      <p:pic>
        <p:nvPicPr>
          <p:cNvPr descr="logo" id="1085" name="Google Shape;1085;p167"/>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086" name="Google Shape;1086;p167"/>
          <p:cNvPicPr preferRelativeResize="0"/>
          <p:nvPr/>
        </p:nvPicPr>
        <p:blipFill>
          <a:blip r:embed="rId4">
            <a:alphaModFix/>
          </a:blip>
          <a:stretch>
            <a:fillRect/>
          </a:stretch>
        </p:blipFill>
        <p:spPr>
          <a:xfrm>
            <a:off x="152400" y="1231272"/>
            <a:ext cx="8839199" cy="1551065"/>
          </a:xfrm>
          <a:prstGeom prst="rect">
            <a:avLst/>
          </a:prstGeom>
          <a:noFill/>
          <a:ln>
            <a:noFill/>
          </a:ln>
        </p:spPr>
      </p:pic>
      <p:pic>
        <p:nvPicPr>
          <p:cNvPr id="1087" name="Google Shape;1087;p167"/>
          <p:cNvPicPr preferRelativeResize="0"/>
          <p:nvPr/>
        </p:nvPicPr>
        <p:blipFill>
          <a:blip r:embed="rId5">
            <a:alphaModFix/>
          </a:blip>
          <a:stretch>
            <a:fillRect/>
          </a:stretch>
        </p:blipFill>
        <p:spPr>
          <a:xfrm>
            <a:off x="2012050" y="2934737"/>
            <a:ext cx="5312272" cy="20563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1" name="Shape 1091"/>
        <p:cNvGrpSpPr/>
        <p:nvPr/>
      </p:nvGrpSpPr>
      <p:grpSpPr>
        <a:xfrm>
          <a:off x="0" y="0"/>
          <a:ext cx="0" cy="0"/>
          <a:chOff x="0" y="0"/>
          <a:chExt cx="0" cy="0"/>
        </a:xfrm>
      </p:grpSpPr>
      <p:sp>
        <p:nvSpPr>
          <p:cNvPr descr="chapter" id="1092" name="Google Shape;1092;p168"/>
          <p:cNvSpPr txBox="1"/>
          <p:nvPr>
            <p:ph idx="1" type="body"/>
          </p:nvPr>
        </p:nvSpPr>
        <p:spPr>
          <a:xfrm>
            <a:off x="411900" y="342900"/>
            <a:ext cx="4160100" cy="300300"/>
          </a:xfrm>
          <a:prstGeom prst="rect">
            <a:avLst/>
          </a:prstGeom>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Evaluation Metrics</a:t>
            </a:r>
            <a:endParaRPr sz="1000">
              <a:solidFill>
                <a:schemeClr val="dk2"/>
              </a:solidFill>
              <a:latin typeface="Hanken Grotesk Medium"/>
              <a:ea typeface="Hanken Grotesk Medium"/>
              <a:cs typeface="Hanken Grotesk Medium"/>
              <a:sym typeface="Hanken Grotesk Medium"/>
            </a:endParaRPr>
          </a:p>
        </p:txBody>
      </p:sp>
      <p:pic>
        <p:nvPicPr>
          <p:cNvPr descr="logo" id="1093" name="Google Shape;1093;p168"/>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id="1094" name="Google Shape;1094;p168"/>
          <p:cNvSpPr/>
          <p:nvPr/>
        </p:nvSpPr>
        <p:spPr>
          <a:xfrm>
            <a:off x="4567750" y="0"/>
            <a:ext cx="4576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descr="detail_0" id="1095" name="Google Shape;1095;p168"/>
          <p:cNvSpPr txBox="1"/>
          <p:nvPr/>
        </p:nvSpPr>
        <p:spPr>
          <a:xfrm>
            <a:off x="4923175" y="347475"/>
            <a:ext cx="3808800" cy="44532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0"/>
              </a:spcBef>
              <a:spcAft>
                <a:spcPts val="0"/>
              </a:spcAft>
              <a:buNone/>
            </a:pPr>
            <a:r>
              <a:rPr lang="en" sz="1200">
                <a:solidFill>
                  <a:schemeClr val="dk1"/>
                </a:solidFill>
                <a:latin typeface="Hanken Grotesk"/>
                <a:ea typeface="Hanken Grotesk"/>
                <a:cs typeface="Hanken Grotesk"/>
                <a:sym typeface="Hanken Grotesk"/>
              </a:rPr>
              <a:t>The model demonstrated consistent performance across all trials, with an average training accuracy of 0.85 and a validation accuracy of 0.84, indicating its robustness in generalizing to unseen data.</a:t>
            </a:r>
            <a:endParaRPr sz="1200">
              <a:solidFill>
                <a:schemeClr val="dk1"/>
              </a:solidFill>
              <a:latin typeface="Hanken Grotesk"/>
              <a:ea typeface="Hanken Grotesk"/>
              <a:cs typeface="Hanken Grotesk"/>
              <a:sym typeface="Hanken Grotesk"/>
            </a:endParaRPr>
          </a:p>
          <a:p>
            <a:pPr indent="0" lvl="0" marL="0" rtl="0" algn="l">
              <a:lnSpc>
                <a:spcPct val="125000"/>
              </a:lnSpc>
              <a:spcBef>
                <a:spcPts val="800"/>
              </a:spcBef>
              <a:spcAft>
                <a:spcPts val="0"/>
              </a:spcAft>
              <a:buNone/>
            </a:pPr>
            <a:r>
              <a:rPr lang="en" sz="1200">
                <a:solidFill>
                  <a:schemeClr val="dk1"/>
                </a:solidFill>
                <a:latin typeface="Hanken Grotesk"/>
                <a:ea typeface="Hanken Grotesk"/>
                <a:cs typeface="Hanken Grotesk"/>
                <a:sym typeface="Hanken Grotesk"/>
              </a:rPr>
              <a:t>The precision averaged 0.75, while recall averaged 0.80, which reflects a balanced performance in identifying true positives and minimizing false positives. The F1 score averaged 0.82, showcasing the model's effectiveness in fault detection tasks.</a:t>
            </a:r>
            <a:endParaRPr sz="1200">
              <a:solidFill>
                <a:schemeClr val="dk1"/>
              </a:solidFill>
              <a:latin typeface="Hanken Grotesk"/>
              <a:ea typeface="Hanken Grotesk"/>
              <a:cs typeface="Hanken Grotesk"/>
              <a:sym typeface="Hanken Grotesk"/>
            </a:endParaRPr>
          </a:p>
          <a:p>
            <a:pPr indent="0" lvl="0" marL="0" rtl="0" algn="l">
              <a:lnSpc>
                <a:spcPct val="125000"/>
              </a:lnSpc>
              <a:spcBef>
                <a:spcPts val="800"/>
              </a:spcBef>
              <a:spcAft>
                <a:spcPts val="800"/>
              </a:spcAft>
              <a:buNone/>
            </a:pPr>
            <a:r>
              <a:rPr lang="en" sz="1200">
                <a:solidFill>
                  <a:schemeClr val="dk1"/>
                </a:solidFill>
                <a:latin typeface="Hanken Grotesk"/>
                <a:ea typeface="Hanken Grotesk"/>
                <a:cs typeface="Hanken Grotesk"/>
                <a:sym typeface="Hanken Grotesk"/>
              </a:rPr>
              <a:t>Despite these positive results, there are still "potential areas for improvement, particularly in the validation accuracy and recall metrics," suggesting that further tuning and enhancements could lead to even better model performance in real-world applications.</a:t>
            </a:r>
            <a:endParaRPr sz="1200">
              <a:solidFill>
                <a:schemeClr val="dk1"/>
              </a:solidFill>
              <a:latin typeface="Hanken Grotesk"/>
              <a:ea typeface="Hanken Grotesk"/>
              <a:cs typeface="Hanken Grotesk"/>
              <a:sym typeface="Hanken Grotesk"/>
            </a:endParaRPr>
          </a:p>
        </p:txBody>
      </p:sp>
      <p:sp>
        <p:nvSpPr>
          <p:cNvPr descr="title" id="1096" name="Google Shape;1096;p168"/>
          <p:cNvSpPr txBox="1"/>
          <p:nvPr/>
        </p:nvSpPr>
        <p:spPr>
          <a:xfrm>
            <a:off x="411950" y="915900"/>
            <a:ext cx="3926700" cy="3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Model Performance Analysis</a:t>
            </a:r>
            <a:endParaRPr b="1" sz="2200">
              <a:solidFill>
                <a:schemeClr val="dk1"/>
              </a:solidFill>
              <a:latin typeface="Hanken Grotesk"/>
              <a:ea typeface="Hanken Grotesk"/>
              <a:cs typeface="Hanken Grotesk"/>
              <a:sym typeface="Hanken Grotes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0" name="Shape 1100"/>
        <p:cNvGrpSpPr/>
        <p:nvPr/>
      </p:nvGrpSpPr>
      <p:grpSpPr>
        <a:xfrm>
          <a:off x="0" y="0"/>
          <a:ext cx="0" cy="0"/>
          <a:chOff x="0" y="0"/>
          <a:chExt cx="0" cy="0"/>
        </a:xfrm>
      </p:grpSpPr>
      <p:sp>
        <p:nvSpPr>
          <p:cNvPr descr="title" id="1101" name="Google Shape;1101;p169"/>
          <p:cNvSpPr txBox="1"/>
          <p:nvPr/>
        </p:nvSpPr>
        <p:spPr>
          <a:xfrm>
            <a:off x="411900" y="4305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Dashboard Visualization</a:t>
            </a:r>
            <a:endParaRPr b="1" sz="2200">
              <a:solidFill>
                <a:schemeClr val="dk1"/>
              </a:solidFill>
              <a:latin typeface="Hanken Grotesk"/>
              <a:ea typeface="Hanken Grotesk"/>
              <a:cs typeface="Hanken Grotesk"/>
              <a:sym typeface="Hanken Grotesk"/>
            </a:endParaRPr>
          </a:p>
        </p:txBody>
      </p:sp>
      <p:pic>
        <p:nvPicPr>
          <p:cNvPr descr="logo" id="1102" name="Google Shape;1102;p169"/>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103" name="Google Shape;1103;p169"/>
          <p:cNvPicPr preferRelativeResize="0"/>
          <p:nvPr/>
        </p:nvPicPr>
        <p:blipFill>
          <a:blip r:embed="rId4">
            <a:alphaModFix/>
          </a:blip>
          <a:stretch>
            <a:fillRect/>
          </a:stretch>
        </p:blipFill>
        <p:spPr>
          <a:xfrm>
            <a:off x="488050" y="965575"/>
            <a:ext cx="1795325" cy="3481449"/>
          </a:xfrm>
          <a:prstGeom prst="rect">
            <a:avLst/>
          </a:prstGeom>
          <a:noFill/>
          <a:ln>
            <a:noFill/>
          </a:ln>
        </p:spPr>
      </p:pic>
      <p:pic>
        <p:nvPicPr>
          <p:cNvPr id="1104" name="Google Shape;1104;p169"/>
          <p:cNvPicPr preferRelativeResize="0"/>
          <p:nvPr/>
        </p:nvPicPr>
        <p:blipFill>
          <a:blip r:embed="rId5">
            <a:alphaModFix/>
          </a:blip>
          <a:stretch>
            <a:fillRect/>
          </a:stretch>
        </p:blipFill>
        <p:spPr>
          <a:xfrm>
            <a:off x="2555882" y="965575"/>
            <a:ext cx="3324343" cy="348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8" name="Shape 1108"/>
        <p:cNvGrpSpPr/>
        <p:nvPr/>
      </p:nvGrpSpPr>
      <p:grpSpPr>
        <a:xfrm>
          <a:off x="0" y="0"/>
          <a:ext cx="0" cy="0"/>
          <a:chOff x="0" y="0"/>
          <a:chExt cx="0" cy="0"/>
        </a:xfrm>
      </p:grpSpPr>
      <p:sp>
        <p:nvSpPr>
          <p:cNvPr descr="title" id="1109" name="Google Shape;1109;p170"/>
          <p:cNvSpPr txBox="1"/>
          <p:nvPr/>
        </p:nvSpPr>
        <p:spPr>
          <a:xfrm>
            <a:off x="411900" y="4305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Dashboard Visualization</a:t>
            </a:r>
            <a:endParaRPr b="1" sz="2200">
              <a:solidFill>
                <a:schemeClr val="dk1"/>
              </a:solidFill>
              <a:latin typeface="Hanken Grotesk"/>
              <a:ea typeface="Hanken Grotesk"/>
              <a:cs typeface="Hanken Grotesk"/>
              <a:sym typeface="Hanken Grotesk"/>
            </a:endParaRPr>
          </a:p>
        </p:txBody>
      </p:sp>
      <p:pic>
        <p:nvPicPr>
          <p:cNvPr descr="logo" id="1110" name="Google Shape;1110;p170"/>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111" name="Google Shape;1111;p170"/>
          <p:cNvPicPr preferRelativeResize="0"/>
          <p:nvPr/>
        </p:nvPicPr>
        <p:blipFill>
          <a:blip r:embed="rId4">
            <a:alphaModFix/>
          </a:blip>
          <a:stretch>
            <a:fillRect/>
          </a:stretch>
        </p:blipFill>
        <p:spPr>
          <a:xfrm>
            <a:off x="488050" y="1085775"/>
            <a:ext cx="8427124" cy="3253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5" name="Shape 1115"/>
        <p:cNvGrpSpPr/>
        <p:nvPr/>
      </p:nvGrpSpPr>
      <p:grpSpPr>
        <a:xfrm>
          <a:off x="0" y="0"/>
          <a:ext cx="0" cy="0"/>
          <a:chOff x="0" y="0"/>
          <a:chExt cx="0" cy="0"/>
        </a:xfrm>
      </p:grpSpPr>
      <p:sp>
        <p:nvSpPr>
          <p:cNvPr descr="title" id="1116" name="Google Shape;1116;p171"/>
          <p:cNvSpPr txBox="1"/>
          <p:nvPr/>
        </p:nvSpPr>
        <p:spPr>
          <a:xfrm>
            <a:off x="411900" y="4305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Dashboard Visualization</a:t>
            </a:r>
            <a:endParaRPr b="1" sz="2200">
              <a:solidFill>
                <a:schemeClr val="dk1"/>
              </a:solidFill>
              <a:latin typeface="Hanken Grotesk"/>
              <a:ea typeface="Hanken Grotesk"/>
              <a:cs typeface="Hanken Grotesk"/>
              <a:sym typeface="Hanken Grotesk"/>
            </a:endParaRPr>
          </a:p>
        </p:txBody>
      </p:sp>
      <p:pic>
        <p:nvPicPr>
          <p:cNvPr descr="logo" id="1117" name="Google Shape;1117;p171"/>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118" name="Google Shape;1118;p171"/>
          <p:cNvPicPr preferRelativeResize="0"/>
          <p:nvPr/>
        </p:nvPicPr>
        <p:blipFill>
          <a:blip r:embed="rId4">
            <a:alphaModFix/>
          </a:blip>
          <a:stretch>
            <a:fillRect/>
          </a:stretch>
        </p:blipFill>
        <p:spPr>
          <a:xfrm>
            <a:off x="488050" y="1028825"/>
            <a:ext cx="8473574" cy="3266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1" name="Shape 901"/>
        <p:cNvGrpSpPr/>
        <p:nvPr/>
      </p:nvGrpSpPr>
      <p:grpSpPr>
        <a:xfrm>
          <a:off x="0" y="0"/>
          <a:ext cx="0" cy="0"/>
          <a:chOff x="0" y="0"/>
          <a:chExt cx="0" cy="0"/>
        </a:xfrm>
      </p:grpSpPr>
      <p:sp>
        <p:nvSpPr>
          <p:cNvPr descr="agenda_0" id="902" name="Google Shape;902;p154"/>
          <p:cNvSpPr txBox="1"/>
          <p:nvPr>
            <p:ph idx="1" type="body"/>
          </p:nvPr>
        </p:nvSpPr>
        <p:spPr>
          <a:xfrm>
            <a:off x="414300" y="1017725"/>
            <a:ext cx="4069200" cy="3551400"/>
          </a:xfrm>
          <a:prstGeom prst="rect">
            <a:avLst/>
          </a:prstGeom>
        </p:spPr>
        <p:txBody>
          <a:bodyPr anchorCtr="0" anchor="t" bIns="91425" lIns="91425" spcFirstLastPara="1" rIns="91425" wrap="square" tIns="91425">
            <a:noAutofit/>
          </a:bodyPr>
          <a:lstStyle/>
          <a:p>
            <a:pPr indent="-247650" lvl="0" marL="285750" rtl="0" algn="l">
              <a:lnSpc>
                <a:spcPct val="100000"/>
              </a:lnSpc>
              <a:spcBef>
                <a:spcPts val="0"/>
              </a:spcBef>
              <a:spcAft>
                <a:spcPts val="0"/>
              </a:spcAft>
              <a:buClr>
                <a:schemeClr val="dk2"/>
              </a:buClr>
              <a:buSzPts val="1200"/>
              <a:buFont typeface="Hanken Grotesk"/>
              <a:buChar char="•"/>
            </a:pPr>
            <a:r>
              <a:rPr lang="en"/>
              <a:t>Introduction to IoT and Data Management</a:t>
            </a:r>
            <a:endParaRPr/>
          </a:p>
          <a:p>
            <a:pPr indent="-247650" lvl="0" marL="285750" rtl="0" algn="l">
              <a:lnSpc>
                <a:spcPct val="100000"/>
              </a:lnSpc>
              <a:spcBef>
                <a:spcPts val="800"/>
              </a:spcBef>
              <a:spcAft>
                <a:spcPts val="0"/>
              </a:spcAft>
              <a:buClr>
                <a:schemeClr val="dk2"/>
              </a:buClr>
              <a:buSzPts val="1200"/>
              <a:buFont typeface="Hanken Grotesk"/>
              <a:buChar char="•"/>
            </a:pPr>
            <a:r>
              <a:rPr lang="en"/>
              <a:t>Abstract of the Report</a:t>
            </a:r>
            <a:endParaRPr/>
          </a:p>
          <a:p>
            <a:pPr indent="-247650" lvl="0" marL="285750" rtl="0" algn="l">
              <a:lnSpc>
                <a:spcPct val="100000"/>
              </a:lnSpc>
              <a:spcBef>
                <a:spcPts val="800"/>
              </a:spcBef>
              <a:spcAft>
                <a:spcPts val="0"/>
              </a:spcAft>
              <a:buClr>
                <a:schemeClr val="dk2"/>
              </a:buClr>
              <a:buSzPts val="1200"/>
              <a:buFont typeface="Hanken Grotesk"/>
              <a:buChar char="•"/>
            </a:pPr>
            <a:r>
              <a:rPr lang="en"/>
              <a:t>Significance of IoT Fault Detection</a:t>
            </a:r>
            <a:endParaRPr/>
          </a:p>
          <a:p>
            <a:pPr indent="-247650" lvl="0" marL="285750" rtl="0" algn="l">
              <a:lnSpc>
                <a:spcPct val="100000"/>
              </a:lnSpc>
              <a:spcBef>
                <a:spcPts val="800"/>
              </a:spcBef>
              <a:spcAft>
                <a:spcPts val="0"/>
              </a:spcAft>
              <a:buClr>
                <a:schemeClr val="dk2"/>
              </a:buClr>
              <a:buSzPts val="1200"/>
              <a:buFont typeface="Hanken Grotesk"/>
              <a:buChar char="•"/>
            </a:pPr>
            <a:r>
              <a:rPr lang="en"/>
              <a:t>Literature Review Highlights</a:t>
            </a:r>
            <a:endParaRPr/>
          </a:p>
          <a:p>
            <a:pPr indent="-247650" lvl="0" marL="285750" rtl="0" algn="l">
              <a:lnSpc>
                <a:spcPct val="100000"/>
              </a:lnSpc>
              <a:spcBef>
                <a:spcPts val="800"/>
              </a:spcBef>
              <a:spcAft>
                <a:spcPts val="0"/>
              </a:spcAft>
              <a:buClr>
                <a:schemeClr val="dk2"/>
              </a:buClr>
              <a:buSzPts val="1200"/>
              <a:buFont typeface="Hanken Grotesk"/>
              <a:buChar char="•"/>
            </a:pPr>
            <a:r>
              <a:rPr lang="en"/>
              <a:t>Data Collection Techniques</a:t>
            </a:r>
            <a:endParaRPr/>
          </a:p>
          <a:p>
            <a:pPr indent="-247650" lvl="0" marL="285750" rtl="0" algn="l">
              <a:lnSpc>
                <a:spcPct val="100000"/>
              </a:lnSpc>
              <a:spcBef>
                <a:spcPts val="800"/>
              </a:spcBef>
              <a:spcAft>
                <a:spcPts val="0"/>
              </a:spcAft>
              <a:buClr>
                <a:schemeClr val="dk2"/>
              </a:buClr>
              <a:buSzPts val="1200"/>
              <a:buFont typeface="Hanken Grotesk"/>
              <a:buChar char="•"/>
            </a:pPr>
            <a:r>
              <a:rPr lang="en"/>
              <a:t>Data Preprocessing Steps</a:t>
            </a:r>
            <a:endParaRPr/>
          </a:p>
          <a:p>
            <a:pPr indent="-247650" lvl="0" marL="285750" rtl="0" algn="l">
              <a:lnSpc>
                <a:spcPct val="100000"/>
              </a:lnSpc>
              <a:spcBef>
                <a:spcPts val="800"/>
              </a:spcBef>
              <a:spcAft>
                <a:spcPts val="0"/>
              </a:spcAft>
              <a:buClr>
                <a:schemeClr val="dk2"/>
              </a:buClr>
              <a:buSzPts val="1200"/>
              <a:buFont typeface="Hanken Grotesk"/>
              <a:buChar char="•"/>
            </a:pPr>
            <a:r>
              <a:rPr lang="en"/>
              <a:t>Analytical Techniques Overview</a:t>
            </a:r>
            <a:endParaRPr/>
          </a:p>
          <a:p>
            <a:pPr indent="-247650" lvl="0" marL="285750" rtl="0" algn="l">
              <a:lnSpc>
                <a:spcPct val="100000"/>
              </a:lnSpc>
              <a:spcBef>
                <a:spcPts val="800"/>
              </a:spcBef>
              <a:spcAft>
                <a:spcPts val="800"/>
              </a:spcAft>
              <a:buClr>
                <a:schemeClr val="dk2"/>
              </a:buClr>
              <a:buSzPts val="1200"/>
              <a:buFont typeface="Hanken Grotesk"/>
              <a:buChar char="•"/>
            </a:pPr>
            <a:r>
              <a:rPr lang="en"/>
              <a:t>Fault Detection Using CNNs</a:t>
            </a:r>
            <a:endParaRPr/>
          </a:p>
        </p:txBody>
      </p:sp>
      <p:sp>
        <p:nvSpPr>
          <p:cNvPr descr="title_static" id="903" name="Google Shape;903;p154"/>
          <p:cNvSpPr txBox="1"/>
          <p:nvPr>
            <p:ph type="title"/>
          </p:nvPr>
        </p:nvSpPr>
        <p:spPr>
          <a:xfrm>
            <a:off x="414300" y="342900"/>
            <a:ext cx="8315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820"/>
              <a:t>Agenda</a:t>
            </a:r>
            <a:endParaRPr sz="1820"/>
          </a:p>
        </p:txBody>
      </p:sp>
      <p:sp>
        <p:nvSpPr>
          <p:cNvPr descr="agenda_1" id="904" name="Google Shape;904;p154"/>
          <p:cNvSpPr txBox="1"/>
          <p:nvPr>
            <p:ph idx="1" type="body"/>
          </p:nvPr>
        </p:nvSpPr>
        <p:spPr>
          <a:xfrm>
            <a:off x="4572000" y="1017725"/>
            <a:ext cx="4069200" cy="3551400"/>
          </a:xfrm>
          <a:prstGeom prst="rect">
            <a:avLst/>
          </a:prstGeom>
        </p:spPr>
        <p:txBody>
          <a:bodyPr anchorCtr="0" anchor="t" bIns="91425" lIns="91425" spcFirstLastPara="1" rIns="91425" wrap="square" tIns="91425">
            <a:noAutofit/>
          </a:bodyPr>
          <a:lstStyle/>
          <a:p>
            <a:pPr indent="-247650" lvl="0" marL="285750" rtl="0" algn="l">
              <a:lnSpc>
                <a:spcPct val="100000"/>
              </a:lnSpc>
              <a:spcBef>
                <a:spcPts val="0"/>
              </a:spcBef>
              <a:spcAft>
                <a:spcPts val="0"/>
              </a:spcAft>
              <a:buClr>
                <a:schemeClr val="dk2"/>
              </a:buClr>
              <a:buSzPts val="1200"/>
              <a:buFont typeface="Hanken Grotesk"/>
              <a:buChar char="•"/>
            </a:pPr>
            <a:r>
              <a:rPr lang="en"/>
              <a:t>Training Process and Model Compilation</a:t>
            </a:r>
            <a:endParaRPr/>
          </a:p>
          <a:p>
            <a:pPr indent="-247650" lvl="0" marL="285750" rtl="0" algn="l">
              <a:lnSpc>
                <a:spcPct val="100000"/>
              </a:lnSpc>
              <a:spcBef>
                <a:spcPts val="800"/>
              </a:spcBef>
              <a:spcAft>
                <a:spcPts val="0"/>
              </a:spcAft>
              <a:buClr>
                <a:schemeClr val="dk2"/>
              </a:buClr>
              <a:buSzPts val="1200"/>
              <a:buFont typeface="Hanken Grotesk"/>
              <a:buChar char="•"/>
            </a:pPr>
            <a:r>
              <a:rPr lang="en"/>
              <a:t>Autoencoder Model for Anomaly Detection</a:t>
            </a:r>
            <a:endParaRPr/>
          </a:p>
          <a:p>
            <a:pPr indent="-247650" lvl="0" marL="285750" rtl="0" algn="l">
              <a:lnSpc>
                <a:spcPct val="100000"/>
              </a:lnSpc>
              <a:spcBef>
                <a:spcPts val="800"/>
              </a:spcBef>
              <a:spcAft>
                <a:spcPts val="0"/>
              </a:spcAft>
              <a:buClr>
                <a:schemeClr val="dk2"/>
              </a:buClr>
              <a:buSzPts val="1200"/>
              <a:buFont typeface="Hanken Grotesk"/>
              <a:buChar char="•"/>
            </a:pPr>
            <a:r>
              <a:rPr lang="en"/>
              <a:t>Experimental Setup and Tools</a:t>
            </a:r>
            <a:endParaRPr/>
          </a:p>
          <a:p>
            <a:pPr indent="-247650" lvl="0" marL="285750" rtl="0" algn="l">
              <a:lnSpc>
                <a:spcPct val="100000"/>
              </a:lnSpc>
              <a:spcBef>
                <a:spcPts val="800"/>
              </a:spcBef>
              <a:spcAft>
                <a:spcPts val="0"/>
              </a:spcAft>
              <a:buClr>
                <a:schemeClr val="dk2"/>
              </a:buClr>
              <a:buSzPts val="1200"/>
              <a:buFont typeface="Hanken Grotesk"/>
              <a:buChar char="•"/>
            </a:pPr>
            <a:r>
              <a:rPr lang="en"/>
              <a:t>Evaluation Metrics and Results</a:t>
            </a:r>
            <a:endParaRPr/>
          </a:p>
          <a:p>
            <a:pPr indent="-247650" lvl="0" marL="285750" rtl="0" algn="l">
              <a:lnSpc>
                <a:spcPct val="100000"/>
              </a:lnSpc>
              <a:spcBef>
                <a:spcPts val="800"/>
              </a:spcBef>
              <a:spcAft>
                <a:spcPts val="0"/>
              </a:spcAft>
              <a:buClr>
                <a:schemeClr val="dk2"/>
              </a:buClr>
              <a:buSzPts val="1200"/>
              <a:buFont typeface="Hanken Grotesk"/>
              <a:buChar char="•"/>
            </a:pPr>
            <a:r>
              <a:rPr lang="en"/>
              <a:t>Model Performance Analysis</a:t>
            </a:r>
            <a:endParaRPr/>
          </a:p>
          <a:p>
            <a:pPr indent="-247650" lvl="0" marL="285750" rtl="0" algn="l">
              <a:lnSpc>
                <a:spcPct val="100000"/>
              </a:lnSpc>
              <a:spcBef>
                <a:spcPts val="800"/>
              </a:spcBef>
              <a:spcAft>
                <a:spcPts val="0"/>
              </a:spcAft>
              <a:buClr>
                <a:schemeClr val="dk2"/>
              </a:buClr>
              <a:buSzPts val="1200"/>
              <a:buFont typeface="Hanken Grotesk"/>
              <a:buChar char="•"/>
            </a:pPr>
            <a:r>
              <a:rPr lang="en"/>
              <a:t>Conclusion of the Study</a:t>
            </a:r>
            <a:endParaRPr/>
          </a:p>
          <a:p>
            <a:pPr indent="-247650" lvl="0" marL="285750" rtl="0" algn="l">
              <a:lnSpc>
                <a:spcPct val="100000"/>
              </a:lnSpc>
              <a:spcBef>
                <a:spcPts val="800"/>
              </a:spcBef>
              <a:spcAft>
                <a:spcPts val="800"/>
              </a:spcAft>
              <a:buClr>
                <a:schemeClr val="dk2"/>
              </a:buClr>
              <a:buSzPts val="1200"/>
              <a:buFont typeface="Hanken Grotesk"/>
              <a:buChar char="•"/>
            </a:pPr>
            <a:r>
              <a:rPr lang="en"/>
              <a:t>Future Research Directions</a:t>
            </a:r>
            <a:endParaRPr/>
          </a:p>
        </p:txBody>
      </p:sp>
      <p:pic>
        <p:nvPicPr>
          <p:cNvPr descr="logo" id="905" name="Google Shape;905;p154"/>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2" name="Shape 1122"/>
        <p:cNvGrpSpPr/>
        <p:nvPr/>
      </p:nvGrpSpPr>
      <p:grpSpPr>
        <a:xfrm>
          <a:off x="0" y="0"/>
          <a:ext cx="0" cy="0"/>
          <a:chOff x="0" y="0"/>
          <a:chExt cx="0" cy="0"/>
        </a:xfrm>
      </p:grpSpPr>
      <p:pic>
        <p:nvPicPr>
          <p:cNvPr descr="logo" id="1123" name="Google Shape;1123;p172"/>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descr="detail_0" id="1124" name="Google Shape;1124;p172"/>
          <p:cNvSpPr txBox="1"/>
          <p:nvPr/>
        </p:nvSpPr>
        <p:spPr>
          <a:xfrm>
            <a:off x="4568725" y="347475"/>
            <a:ext cx="4163400" cy="44532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t/>
            </a:r>
            <a:endParaRPr b="1" sz="1100"/>
          </a:p>
          <a:p>
            <a:pPr indent="0" lvl="0" marL="0" rtl="0" algn="just">
              <a:lnSpc>
                <a:spcPct val="115000"/>
              </a:lnSpc>
              <a:spcBef>
                <a:spcPts val="1200"/>
              </a:spcBef>
              <a:spcAft>
                <a:spcPts val="0"/>
              </a:spcAft>
              <a:buNone/>
            </a:pPr>
            <a:r>
              <a:rPr lang="en" sz="1100"/>
              <a:t>The CNN model demonstrated strong and consistent performance for IoT sensor fault detection across ten trials. It achieved an average training accuracy of 85%, validation accuracy of 84%, and test accuracy of 80%, indicating robust generalization to real-world scenarios. With an average F1 score of 0.82, the model balanced precision (0.75) and recall (0.80), minimizing false positives and negatives. Its computational efficiency, with an average training time of 119.2 seconds and testing time of 15 seconds, highlights suitability for real-time applications. These results validate the CNN’s potential as a reliable and efficient solution for fault detection in IoT systems.</a:t>
            </a:r>
            <a:endParaRPr sz="1100"/>
          </a:p>
          <a:p>
            <a:pPr indent="0" lvl="0" marL="0" rtl="0" algn="just">
              <a:lnSpc>
                <a:spcPct val="125000"/>
              </a:lnSpc>
              <a:spcBef>
                <a:spcPts val="1200"/>
              </a:spcBef>
              <a:spcAft>
                <a:spcPts val="800"/>
              </a:spcAft>
              <a:buNone/>
            </a:pPr>
            <a:r>
              <a:t/>
            </a:r>
            <a:endParaRPr sz="700">
              <a:solidFill>
                <a:schemeClr val="dk1"/>
              </a:solidFill>
              <a:latin typeface="Hanken Grotesk"/>
              <a:ea typeface="Hanken Grotesk"/>
              <a:cs typeface="Hanken Grotesk"/>
              <a:sym typeface="Hanken Grotesk"/>
            </a:endParaRPr>
          </a:p>
        </p:txBody>
      </p:sp>
      <p:sp>
        <p:nvSpPr>
          <p:cNvPr descr="title" id="1125" name="Google Shape;1125;p172"/>
          <p:cNvSpPr txBox="1"/>
          <p:nvPr/>
        </p:nvSpPr>
        <p:spPr>
          <a:xfrm>
            <a:off x="411950" y="915900"/>
            <a:ext cx="3697200" cy="3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Hanken Grotesk"/>
                <a:ea typeface="Hanken Grotesk"/>
                <a:cs typeface="Hanken Grotesk"/>
                <a:sym typeface="Hanken Grotesk"/>
              </a:rPr>
              <a:t>Conclusion of the Study</a:t>
            </a:r>
            <a:endParaRPr b="1" sz="2200">
              <a:solidFill>
                <a:schemeClr val="accent1"/>
              </a:solidFill>
              <a:latin typeface="Hanken Grotesk"/>
              <a:ea typeface="Hanken Grotesk"/>
              <a:cs typeface="Hanken Grotesk"/>
              <a:sym typeface="Hanken Grotesk"/>
            </a:endParaRPr>
          </a:p>
        </p:txBody>
      </p:sp>
      <p:sp>
        <p:nvSpPr>
          <p:cNvPr descr="chapter" id="1126" name="Google Shape;1126;p172"/>
          <p:cNvSpPr txBox="1"/>
          <p:nvPr>
            <p:ph idx="1" type="body"/>
          </p:nvPr>
        </p:nvSpPr>
        <p:spPr>
          <a:xfrm>
            <a:off x="411900" y="342900"/>
            <a:ext cx="4160100" cy="300300"/>
          </a:xfrm>
          <a:prstGeom prst="rect">
            <a:avLst/>
          </a:prstGeom>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Conclusion</a:t>
            </a:r>
            <a:endParaRPr sz="1000">
              <a:solidFill>
                <a:schemeClr val="dk2"/>
              </a:solidFill>
              <a:latin typeface="Hanken Grotesk Medium"/>
              <a:ea typeface="Hanken Grotesk Medium"/>
              <a:cs typeface="Hanken Grotesk Medium"/>
              <a:sym typeface="Hanken Grotesk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descr="chapter" id="1131" name="Google Shape;1131;p173"/>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Conclusion</a:t>
            </a:r>
            <a:endParaRPr sz="1000">
              <a:solidFill>
                <a:schemeClr val="dk2"/>
              </a:solidFill>
              <a:latin typeface="Hanken Grotesk Medium"/>
              <a:ea typeface="Hanken Grotesk Medium"/>
              <a:cs typeface="Hanken Grotesk Medium"/>
              <a:sym typeface="Hanken Grotesk Medium"/>
            </a:endParaRPr>
          </a:p>
        </p:txBody>
      </p:sp>
      <p:sp>
        <p:nvSpPr>
          <p:cNvPr descr="title" id="1132" name="Google Shape;1132;p173"/>
          <p:cNvSpPr txBox="1"/>
          <p:nvPr>
            <p:ph type="title"/>
          </p:nvPr>
        </p:nvSpPr>
        <p:spPr>
          <a:xfrm>
            <a:off x="411950" y="744600"/>
            <a:ext cx="3249900" cy="36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20"/>
              <a:t>Future Research Directions</a:t>
            </a:r>
            <a:endParaRPr sz="2220"/>
          </a:p>
        </p:txBody>
      </p:sp>
      <p:sp>
        <p:nvSpPr>
          <p:cNvPr descr="detail_0" id="1133" name="Google Shape;1133;p173"/>
          <p:cNvSpPr txBox="1"/>
          <p:nvPr/>
        </p:nvSpPr>
        <p:spPr>
          <a:xfrm>
            <a:off x="3890175" y="744600"/>
            <a:ext cx="4842000" cy="3654300"/>
          </a:xfrm>
          <a:prstGeom prst="rect">
            <a:avLst/>
          </a:prstGeom>
          <a:noFill/>
          <a:ln>
            <a:noFill/>
          </a:ln>
        </p:spPr>
        <p:txBody>
          <a:bodyPr anchorCtr="0" anchor="ctr" bIns="91425" lIns="91425" spcFirstLastPara="1" rIns="91425" wrap="square" tIns="91425">
            <a:noAutofit/>
          </a:bodyPr>
          <a:lstStyle/>
          <a:p>
            <a:pPr indent="-292100" lvl="0" marL="457200" marR="0" rtl="0" algn="l">
              <a:lnSpc>
                <a:spcPct val="125000"/>
              </a:lnSpc>
              <a:spcBef>
                <a:spcPts val="0"/>
              </a:spcBef>
              <a:spcAft>
                <a:spcPts val="0"/>
              </a:spcAft>
              <a:buClr>
                <a:schemeClr val="accent1"/>
              </a:buClr>
              <a:buSzPts val="1000"/>
              <a:buFont typeface="Hanken Grotesk"/>
              <a:buChar char="•"/>
            </a:pPr>
            <a:r>
              <a:rPr lang="en" sz="1000">
                <a:solidFill>
                  <a:schemeClr val="dk1"/>
                </a:solidFill>
                <a:latin typeface="Hanken Grotesk"/>
                <a:ea typeface="Hanken Grotesk"/>
                <a:cs typeface="Hanken Grotesk"/>
                <a:sym typeface="Hanken Grotesk"/>
              </a:rPr>
              <a:t>Exploration of advanced machine learning algorithms to improve the reliability of fault detection systems in IoT environments.</a:t>
            </a:r>
            <a:endParaRPr sz="1000">
              <a:solidFill>
                <a:schemeClr val="dk1"/>
              </a:solidFill>
              <a:latin typeface="Hanken Grotesk"/>
              <a:ea typeface="Hanken Grotesk"/>
              <a:cs typeface="Hanken Grotesk"/>
              <a:sym typeface="Hanken Grotesk"/>
            </a:endParaRPr>
          </a:p>
          <a:p>
            <a:pPr indent="-292100" lvl="0" marL="457200" marR="0" rtl="0" algn="l">
              <a:lnSpc>
                <a:spcPct val="125000"/>
              </a:lnSpc>
              <a:spcBef>
                <a:spcPts val="800"/>
              </a:spcBef>
              <a:spcAft>
                <a:spcPts val="0"/>
              </a:spcAft>
              <a:buClr>
                <a:schemeClr val="accent1"/>
              </a:buClr>
              <a:buSzPts val="1000"/>
              <a:buFont typeface="Hanken Grotesk"/>
              <a:buChar char="•"/>
            </a:pPr>
            <a:r>
              <a:rPr lang="en" sz="1000">
                <a:solidFill>
                  <a:schemeClr val="dk1"/>
                </a:solidFill>
                <a:latin typeface="Hanken Grotesk"/>
                <a:ea typeface="Hanken Grotesk"/>
                <a:cs typeface="Hanken Grotesk"/>
                <a:sym typeface="Hanken Grotesk"/>
              </a:rPr>
              <a:t>Investigation into the integration of federated learning techniques for decentralized fault detection, addressing privacy concerns and enhancing model performance across distributed IoT devices.</a:t>
            </a:r>
            <a:endParaRPr sz="1000">
              <a:solidFill>
                <a:schemeClr val="dk1"/>
              </a:solidFill>
              <a:latin typeface="Hanken Grotesk"/>
              <a:ea typeface="Hanken Grotesk"/>
              <a:cs typeface="Hanken Grotesk"/>
              <a:sym typeface="Hanken Grotesk"/>
            </a:endParaRPr>
          </a:p>
          <a:p>
            <a:pPr indent="-292100" lvl="0" marL="457200" marR="0" rtl="0" algn="l">
              <a:lnSpc>
                <a:spcPct val="125000"/>
              </a:lnSpc>
              <a:spcBef>
                <a:spcPts val="800"/>
              </a:spcBef>
              <a:spcAft>
                <a:spcPts val="0"/>
              </a:spcAft>
              <a:buClr>
                <a:schemeClr val="accent1"/>
              </a:buClr>
              <a:buSzPts val="1000"/>
              <a:buFont typeface="Hanken Grotesk"/>
              <a:buChar char="•"/>
            </a:pPr>
            <a:r>
              <a:rPr lang="en" sz="1000">
                <a:solidFill>
                  <a:schemeClr val="dk1"/>
                </a:solidFill>
                <a:latin typeface="Hanken Grotesk"/>
                <a:ea typeface="Hanken Grotesk"/>
                <a:cs typeface="Hanken Grotesk"/>
                <a:sym typeface="Hanken Grotesk"/>
              </a:rPr>
              <a:t>Development of hybrid models combining statistical methods with deep learning approaches to improve anomaly detection accuracy and reduce false positives.</a:t>
            </a:r>
            <a:endParaRPr sz="1000">
              <a:solidFill>
                <a:schemeClr val="dk1"/>
              </a:solidFill>
              <a:latin typeface="Hanken Grotesk"/>
              <a:ea typeface="Hanken Grotesk"/>
              <a:cs typeface="Hanken Grotesk"/>
              <a:sym typeface="Hanken Grotesk"/>
            </a:endParaRPr>
          </a:p>
          <a:p>
            <a:pPr indent="-292100" lvl="0" marL="457200" marR="0" rtl="0" algn="l">
              <a:lnSpc>
                <a:spcPct val="125000"/>
              </a:lnSpc>
              <a:spcBef>
                <a:spcPts val="800"/>
              </a:spcBef>
              <a:spcAft>
                <a:spcPts val="0"/>
              </a:spcAft>
              <a:buClr>
                <a:schemeClr val="accent1"/>
              </a:buClr>
              <a:buSzPts val="1000"/>
              <a:buFont typeface="Hanken Grotesk"/>
              <a:buChar char="•"/>
            </a:pPr>
            <a:r>
              <a:rPr lang="en" sz="1000">
                <a:solidFill>
                  <a:schemeClr val="dk1"/>
                </a:solidFill>
                <a:latin typeface="Hanken Grotesk"/>
                <a:ea typeface="Hanken Grotesk"/>
                <a:cs typeface="Hanken Grotesk"/>
                <a:sym typeface="Hanken Grotesk"/>
              </a:rPr>
              <a:t>Research on real-time data processing frameworks that can handle large volumes of IoT sensor data and provide immediate fault detection capabilities.</a:t>
            </a:r>
            <a:endParaRPr sz="1000">
              <a:solidFill>
                <a:schemeClr val="dk1"/>
              </a:solidFill>
              <a:latin typeface="Hanken Grotesk"/>
              <a:ea typeface="Hanken Grotesk"/>
              <a:cs typeface="Hanken Grotesk"/>
              <a:sym typeface="Hanken Grotesk"/>
            </a:endParaRPr>
          </a:p>
          <a:p>
            <a:pPr indent="-292100" lvl="0" marL="457200" marR="0" rtl="0" algn="l">
              <a:lnSpc>
                <a:spcPct val="125000"/>
              </a:lnSpc>
              <a:spcBef>
                <a:spcPts val="800"/>
              </a:spcBef>
              <a:spcAft>
                <a:spcPts val="800"/>
              </a:spcAft>
              <a:buClr>
                <a:schemeClr val="accent1"/>
              </a:buClr>
              <a:buSzPts val="1000"/>
              <a:buFont typeface="Hanken Grotesk"/>
              <a:buChar char="•"/>
            </a:pPr>
            <a:r>
              <a:rPr lang="en" sz="1000">
                <a:solidFill>
                  <a:schemeClr val="dk1"/>
                </a:solidFill>
                <a:latin typeface="Hanken Grotesk"/>
                <a:ea typeface="Hanken Grotesk"/>
                <a:cs typeface="Hanken Grotesk"/>
                <a:sym typeface="Hanken Grotesk"/>
              </a:rPr>
              <a:t>Study of resilience strategies for IoT sensor networks under adverse conditions, ensuring continued functionality and data integrity during hardware failures or network outages.</a:t>
            </a:r>
            <a:endParaRPr sz="1000">
              <a:solidFill>
                <a:schemeClr val="dk1"/>
              </a:solidFill>
              <a:latin typeface="Hanken Grotesk"/>
              <a:ea typeface="Hanken Grotesk"/>
              <a:cs typeface="Hanken Grotesk"/>
              <a:sym typeface="Hanken Grotesk"/>
            </a:endParaRPr>
          </a:p>
        </p:txBody>
      </p:sp>
      <p:pic>
        <p:nvPicPr>
          <p:cNvPr descr="logo" id="1134" name="Google Shape;1134;p173"/>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descr="title" id="910" name="Google Shape;910;p155"/>
          <p:cNvSpPr txBox="1"/>
          <p:nvPr>
            <p:ph type="title"/>
          </p:nvPr>
        </p:nvSpPr>
        <p:spPr>
          <a:xfrm>
            <a:off x="411950" y="576072"/>
            <a:ext cx="8320200" cy="50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979"/>
              <a:t>Introduction to IoT and Data Management</a:t>
            </a:r>
            <a:endParaRPr sz="1979"/>
          </a:p>
        </p:txBody>
      </p:sp>
      <p:sp>
        <p:nvSpPr>
          <p:cNvPr descr="chapter" id="911" name="Google Shape;911;p155"/>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Overview</a:t>
            </a:r>
            <a:endParaRPr sz="1000">
              <a:solidFill>
                <a:schemeClr val="dk2"/>
              </a:solidFill>
              <a:latin typeface="Hanken Grotesk Medium"/>
              <a:ea typeface="Hanken Grotesk Medium"/>
              <a:cs typeface="Hanken Grotesk Medium"/>
              <a:sym typeface="Hanken Grotesk Medium"/>
            </a:endParaRPr>
          </a:p>
        </p:txBody>
      </p:sp>
      <p:sp>
        <p:nvSpPr>
          <p:cNvPr descr="detail_0" id="912" name="Google Shape;912;p155"/>
          <p:cNvSpPr txBox="1"/>
          <p:nvPr>
            <p:ph idx="1" type="body"/>
          </p:nvPr>
        </p:nvSpPr>
        <p:spPr>
          <a:xfrm>
            <a:off x="411950" y="1655700"/>
            <a:ext cx="3926700" cy="2920500"/>
          </a:xfrm>
          <a:prstGeom prst="rect">
            <a:avLst/>
          </a:prstGeom>
        </p:spPr>
        <p:txBody>
          <a:bodyPr anchorCtr="0" anchor="t" bIns="91425" lIns="91425" spcFirstLastPara="1" rIns="91425" wrap="square" tIns="91425">
            <a:noAutofit/>
          </a:bodyPr>
          <a:lstStyle/>
          <a:p>
            <a:pPr indent="-241300" lvl="0" marL="285750" rtl="0" algn="l">
              <a:lnSpc>
                <a:spcPct val="115000"/>
              </a:lnSpc>
              <a:spcBef>
                <a:spcPts val="0"/>
              </a:spcBef>
              <a:spcAft>
                <a:spcPts val="0"/>
              </a:spcAft>
              <a:buSzPts val="1100"/>
              <a:buFont typeface="Hanken Grotesk"/>
              <a:buChar char="•"/>
            </a:pPr>
            <a:r>
              <a:rPr lang="en" sz="1100"/>
              <a:t>The Internet of Things (IoT) is a network of interconnected smart devices that gather, share, and analyze data.</a:t>
            </a:r>
            <a:endParaRPr sz="1100"/>
          </a:p>
          <a:p>
            <a:pPr indent="-241300" lvl="0" marL="285750" rtl="0" algn="l">
              <a:lnSpc>
                <a:spcPct val="115000"/>
              </a:lnSpc>
              <a:spcBef>
                <a:spcPts val="800"/>
              </a:spcBef>
              <a:spcAft>
                <a:spcPts val="0"/>
              </a:spcAft>
              <a:buSzPts val="1100"/>
              <a:buFont typeface="Hanken Grotesk"/>
              <a:buChar char="•"/>
            </a:pPr>
            <a:r>
              <a:rPr lang="en" sz="1100"/>
              <a:t>IoT enables real-time data collection and transmission across various industries including healthcare, agriculture, and smart cities.</a:t>
            </a:r>
            <a:endParaRPr sz="1100"/>
          </a:p>
          <a:p>
            <a:pPr indent="-241300" lvl="0" marL="285750" rtl="0" algn="l">
              <a:lnSpc>
                <a:spcPct val="115000"/>
              </a:lnSpc>
              <a:spcBef>
                <a:spcPts val="800"/>
              </a:spcBef>
              <a:spcAft>
                <a:spcPts val="800"/>
              </a:spcAft>
              <a:buSzPts val="1100"/>
              <a:buFont typeface="Hanken Grotesk"/>
              <a:buChar char="•"/>
            </a:pPr>
            <a:r>
              <a:rPr lang="en" sz="1100"/>
              <a:t>It is projected that by 2025, billions of objects will be connected to the Internet, marking IoT as the third major wave of the global information industry.</a:t>
            </a:r>
            <a:endParaRPr sz="1100"/>
          </a:p>
        </p:txBody>
      </p:sp>
      <p:sp>
        <p:nvSpPr>
          <p:cNvPr descr="detail_1" id="913" name="Google Shape;913;p155"/>
          <p:cNvSpPr txBox="1"/>
          <p:nvPr>
            <p:ph idx="2" type="body"/>
          </p:nvPr>
        </p:nvSpPr>
        <p:spPr>
          <a:xfrm>
            <a:off x="4575575" y="1655700"/>
            <a:ext cx="3926700" cy="2920500"/>
          </a:xfrm>
          <a:prstGeom prst="rect">
            <a:avLst/>
          </a:prstGeom>
        </p:spPr>
        <p:txBody>
          <a:bodyPr anchorCtr="0" anchor="t" bIns="91425" lIns="91425" spcFirstLastPara="1" rIns="91425" wrap="square" tIns="91425">
            <a:noAutofit/>
          </a:bodyPr>
          <a:lstStyle/>
          <a:p>
            <a:pPr indent="-241300" lvl="0" marL="285750" marR="0" rtl="0" algn="l">
              <a:lnSpc>
                <a:spcPct val="115000"/>
              </a:lnSpc>
              <a:spcBef>
                <a:spcPts val="0"/>
              </a:spcBef>
              <a:spcAft>
                <a:spcPts val="0"/>
              </a:spcAft>
              <a:buSzPts val="1100"/>
              <a:buFont typeface="Hanken Grotesk"/>
              <a:buChar char="•"/>
            </a:pPr>
            <a:r>
              <a:rPr lang="en" sz="1100"/>
              <a:t>IoT systems rely on intelligent sensors to collect data on environmental conditions and machinery performance.</a:t>
            </a:r>
            <a:endParaRPr sz="1100"/>
          </a:p>
          <a:p>
            <a:pPr indent="-241300" lvl="0" marL="285750" marR="0" rtl="0" algn="l">
              <a:lnSpc>
                <a:spcPct val="115000"/>
              </a:lnSpc>
              <a:spcBef>
                <a:spcPts val="800"/>
              </a:spcBef>
              <a:spcAft>
                <a:spcPts val="0"/>
              </a:spcAft>
              <a:buSzPts val="1100"/>
              <a:buFont typeface="Hanken Grotesk"/>
              <a:buChar char="•"/>
            </a:pPr>
            <a:r>
              <a:rPr lang="en" sz="1100"/>
              <a:t>Maintaining data accuracy and reliability is crucial to avoid inefficiencies and safety issues arising from sensor errors.</a:t>
            </a:r>
            <a:endParaRPr sz="1100"/>
          </a:p>
          <a:p>
            <a:pPr indent="-241300" lvl="0" marL="285750" marR="0" rtl="0" algn="l">
              <a:lnSpc>
                <a:spcPct val="115000"/>
              </a:lnSpc>
              <a:spcBef>
                <a:spcPts val="800"/>
              </a:spcBef>
              <a:spcAft>
                <a:spcPts val="800"/>
              </a:spcAft>
              <a:buSzPts val="1100"/>
              <a:buFont typeface="Hanken Grotesk"/>
              <a:buChar char="•"/>
            </a:pPr>
            <a:r>
              <a:rPr lang="en" sz="1100"/>
              <a:t>Effective data management in IoT is essential for informed decision-making and enhancing operational efficiency.</a:t>
            </a:r>
            <a:endParaRPr sz="1100"/>
          </a:p>
        </p:txBody>
      </p:sp>
      <p:sp>
        <p:nvSpPr>
          <p:cNvPr descr="header_0" id="914" name="Google Shape;914;p155"/>
          <p:cNvSpPr txBox="1"/>
          <p:nvPr>
            <p:ph idx="3" type="subTitle"/>
          </p:nvPr>
        </p:nvSpPr>
        <p:spPr>
          <a:xfrm>
            <a:off x="411950" y="1083000"/>
            <a:ext cx="3926700" cy="572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400">
                <a:solidFill>
                  <a:schemeClr val="accent1"/>
                </a:solidFill>
              </a:rPr>
              <a:t>Understanding IoT</a:t>
            </a:r>
            <a:endParaRPr sz="1400">
              <a:solidFill>
                <a:schemeClr val="accent1"/>
              </a:solidFill>
            </a:endParaRPr>
          </a:p>
        </p:txBody>
      </p:sp>
      <p:sp>
        <p:nvSpPr>
          <p:cNvPr descr="header_1" id="915" name="Google Shape;915;p155"/>
          <p:cNvSpPr txBox="1"/>
          <p:nvPr>
            <p:ph idx="4" type="subTitle"/>
          </p:nvPr>
        </p:nvSpPr>
        <p:spPr>
          <a:xfrm>
            <a:off x="4575575" y="1083000"/>
            <a:ext cx="3926700" cy="572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200"/>
              </a:spcAft>
              <a:buNone/>
            </a:pPr>
            <a:r>
              <a:rPr lang="en" sz="1400">
                <a:solidFill>
                  <a:schemeClr val="accent1"/>
                </a:solidFill>
              </a:rPr>
              <a:t>Significance in Data Management</a:t>
            </a:r>
            <a:endParaRPr sz="1400">
              <a:solidFill>
                <a:schemeClr val="accent1"/>
              </a:solidFill>
            </a:endParaRPr>
          </a:p>
        </p:txBody>
      </p:sp>
      <p:pic>
        <p:nvPicPr>
          <p:cNvPr descr="logo" id="916" name="Google Shape;916;p155"/>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0" name="Shape 920"/>
        <p:cNvGrpSpPr/>
        <p:nvPr/>
      </p:nvGrpSpPr>
      <p:grpSpPr>
        <a:xfrm>
          <a:off x="0" y="0"/>
          <a:ext cx="0" cy="0"/>
          <a:chOff x="0" y="0"/>
          <a:chExt cx="0" cy="0"/>
        </a:xfrm>
      </p:grpSpPr>
      <p:sp>
        <p:nvSpPr>
          <p:cNvPr descr="chapter" id="921" name="Google Shape;921;p156"/>
          <p:cNvSpPr txBox="1"/>
          <p:nvPr>
            <p:ph idx="1" type="body"/>
          </p:nvPr>
        </p:nvSpPr>
        <p:spPr>
          <a:xfrm>
            <a:off x="411900" y="342900"/>
            <a:ext cx="4160100" cy="300300"/>
          </a:xfrm>
          <a:prstGeom prst="rect">
            <a:avLst/>
          </a:prstGeom>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Introduction</a:t>
            </a:r>
            <a:endParaRPr sz="1000">
              <a:solidFill>
                <a:schemeClr val="dk2"/>
              </a:solidFill>
              <a:latin typeface="Hanken Grotesk Medium"/>
              <a:ea typeface="Hanken Grotesk Medium"/>
              <a:cs typeface="Hanken Grotesk Medium"/>
              <a:sym typeface="Hanken Grotesk Medium"/>
            </a:endParaRPr>
          </a:p>
        </p:txBody>
      </p:sp>
      <p:pic>
        <p:nvPicPr>
          <p:cNvPr descr="logo" id="922" name="Google Shape;922;p156"/>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id="923" name="Google Shape;923;p156"/>
          <p:cNvSpPr/>
          <p:nvPr/>
        </p:nvSpPr>
        <p:spPr>
          <a:xfrm>
            <a:off x="4567750" y="0"/>
            <a:ext cx="4576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descr="detail_0" id="924" name="Google Shape;924;p156"/>
          <p:cNvSpPr txBox="1"/>
          <p:nvPr/>
        </p:nvSpPr>
        <p:spPr>
          <a:xfrm>
            <a:off x="4923175" y="347475"/>
            <a:ext cx="3808800" cy="44532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0"/>
              </a:spcBef>
              <a:spcAft>
                <a:spcPts val="0"/>
              </a:spcAft>
              <a:buNone/>
            </a:pPr>
            <a:r>
              <a:rPr lang="en" sz="1000">
                <a:solidFill>
                  <a:schemeClr val="dk1"/>
                </a:solidFill>
                <a:latin typeface="Hanken Grotesk"/>
                <a:ea typeface="Hanken Grotesk"/>
                <a:cs typeface="Hanken Grotesk"/>
                <a:sym typeface="Hanken Grotesk"/>
              </a:rPr>
              <a:t>The Internet of Things (IoT) has dramatically changed a number of industries by facilitating smooth communication and intelligent data-driven decision-making via a massive network of interconnected smart devices. Real-time data collection, transmission, and analysis by these devices support a variety of applications, from industrial automation and agriculture to smart cities and healthcare.</a:t>
            </a:r>
            <a:endParaRPr sz="1000">
              <a:solidFill>
                <a:schemeClr val="dk1"/>
              </a:solidFill>
              <a:latin typeface="Hanken Grotesk"/>
              <a:ea typeface="Hanken Grotesk"/>
              <a:cs typeface="Hanken Grotesk"/>
              <a:sym typeface="Hanken Grotesk"/>
            </a:endParaRPr>
          </a:p>
          <a:p>
            <a:pPr indent="0" lvl="0" marL="0" rtl="0" algn="l">
              <a:lnSpc>
                <a:spcPct val="125000"/>
              </a:lnSpc>
              <a:spcBef>
                <a:spcPts val="800"/>
              </a:spcBef>
              <a:spcAft>
                <a:spcPts val="0"/>
              </a:spcAft>
              <a:buNone/>
            </a:pPr>
            <a:r>
              <a:rPr lang="en" sz="1000">
                <a:solidFill>
                  <a:schemeClr val="dk1"/>
                </a:solidFill>
                <a:latin typeface="Hanken Grotesk"/>
                <a:ea typeface="Hanken Grotesk"/>
                <a:cs typeface="Hanken Grotesk"/>
                <a:sym typeface="Hanken Grotesk"/>
              </a:rPr>
              <a:t>However, ensuring the accuracy, consistency, and reliability of the data produced by these devices is one of the main challenges of IoT systems, particularly when they are operating in difficult or unfavorable conditions such as harsh weather, hardware failures, or network outages.</a:t>
            </a:r>
            <a:endParaRPr sz="1000">
              <a:solidFill>
                <a:schemeClr val="dk1"/>
              </a:solidFill>
              <a:latin typeface="Hanken Grotesk"/>
              <a:ea typeface="Hanken Grotesk"/>
              <a:cs typeface="Hanken Grotesk"/>
              <a:sym typeface="Hanken Grotesk"/>
            </a:endParaRPr>
          </a:p>
          <a:p>
            <a:pPr indent="0" lvl="0" marL="0" rtl="0" algn="l">
              <a:lnSpc>
                <a:spcPct val="125000"/>
              </a:lnSpc>
              <a:spcBef>
                <a:spcPts val="800"/>
              </a:spcBef>
              <a:spcAft>
                <a:spcPts val="800"/>
              </a:spcAft>
              <a:buNone/>
            </a:pPr>
            <a:r>
              <a:rPr lang="en" sz="1000">
                <a:solidFill>
                  <a:schemeClr val="dk1"/>
                </a:solidFill>
                <a:latin typeface="Hanken Grotesk"/>
                <a:ea typeface="Hanken Grotesk"/>
                <a:cs typeface="Hanken Grotesk"/>
                <a:sym typeface="Hanken Grotesk"/>
              </a:rPr>
              <a:t>"Decision-making processes can be jeopardized by inaccurate or unreliable sensor data, which could result in inefficiencies, safety issues, or system breakdowns." This report explores methods for identifying and addressing sensor failures in IoT systems, focusing on various approaches, including deep learning frameworks and machine learning models, that have shown promise in detecting and resolving anomalies in sensor data. The analysis aims to shed light on how IoT systems can maintain data integrity, enhance decision-making accuracy, and improve overall system performance when faced with real-world challenges.</a:t>
            </a:r>
            <a:endParaRPr sz="1000">
              <a:solidFill>
                <a:schemeClr val="dk1"/>
              </a:solidFill>
              <a:latin typeface="Hanken Grotesk"/>
              <a:ea typeface="Hanken Grotesk"/>
              <a:cs typeface="Hanken Grotesk"/>
              <a:sym typeface="Hanken Grotesk"/>
            </a:endParaRPr>
          </a:p>
        </p:txBody>
      </p:sp>
      <p:sp>
        <p:nvSpPr>
          <p:cNvPr descr="title" id="925" name="Google Shape;925;p156"/>
          <p:cNvSpPr txBox="1"/>
          <p:nvPr/>
        </p:nvSpPr>
        <p:spPr>
          <a:xfrm>
            <a:off x="411950" y="915900"/>
            <a:ext cx="3926700" cy="3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Abstract of the Report</a:t>
            </a:r>
            <a:endParaRPr b="1" sz="2200">
              <a:solidFill>
                <a:schemeClr val="dk1"/>
              </a:solidFill>
              <a:latin typeface="Hanken Grotesk"/>
              <a:ea typeface="Hanken Grotesk"/>
              <a:cs typeface="Hanken Grotesk"/>
              <a:sym typeface="Hanken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descr="title" id="930" name="Google Shape;930;p157"/>
          <p:cNvSpPr txBox="1"/>
          <p:nvPr/>
        </p:nvSpPr>
        <p:spPr>
          <a:xfrm>
            <a:off x="411950" y="5760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Significance of IoT Fault Detection</a:t>
            </a:r>
            <a:endParaRPr b="1" sz="2200">
              <a:solidFill>
                <a:schemeClr val="dk1"/>
              </a:solidFill>
              <a:latin typeface="Hanken Grotesk"/>
              <a:ea typeface="Hanken Grotesk"/>
              <a:cs typeface="Hanken Grotesk"/>
              <a:sym typeface="Hanken Grotesk"/>
            </a:endParaRPr>
          </a:p>
        </p:txBody>
      </p:sp>
      <p:sp>
        <p:nvSpPr>
          <p:cNvPr descr="chapter" id="931" name="Google Shape;931;p157"/>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descr="detail_0" id="932" name="Google Shape;932;p157"/>
          <p:cNvSpPr txBox="1"/>
          <p:nvPr>
            <p:ph idx="1" type="body"/>
          </p:nvPr>
        </p:nvSpPr>
        <p:spPr>
          <a:xfrm>
            <a:off x="411925" y="1792500"/>
            <a:ext cx="2634900" cy="2662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a:t>Understanding IoT device integration and data analysis has become crucial due to the exponential growth of IoT devices. This project meets the demand for optimizing IoT systems.</a:t>
            </a:r>
            <a:endParaRPr>
              <a:latin typeface="Hanken Grotesk"/>
              <a:ea typeface="Hanken Grotesk"/>
              <a:cs typeface="Hanken Grotesk"/>
              <a:sym typeface="Hanken Grotesk"/>
            </a:endParaRPr>
          </a:p>
        </p:txBody>
      </p:sp>
      <p:sp>
        <p:nvSpPr>
          <p:cNvPr descr="detail_1" id="933" name="Google Shape;933;p157"/>
          <p:cNvSpPr txBox="1"/>
          <p:nvPr>
            <p:ph idx="3" type="body"/>
          </p:nvPr>
        </p:nvSpPr>
        <p:spPr>
          <a:xfrm>
            <a:off x="3254605" y="1792500"/>
            <a:ext cx="2634900" cy="2662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a:t>This effort connects theoretical computer science with real-world applications in data science, machine learning, and deep learning, enhancing our multidisciplinary skill set.</a:t>
            </a:r>
            <a:endParaRPr>
              <a:latin typeface="Hanken Grotesk"/>
              <a:ea typeface="Hanken Grotesk"/>
              <a:cs typeface="Hanken Grotesk"/>
              <a:sym typeface="Hanken Grotesk"/>
            </a:endParaRPr>
          </a:p>
        </p:txBody>
      </p:sp>
      <p:sp>
        <p:nvSpPr>
          <p:cNvPr descr="detail_2" id="934" name="Google Shape;934;p157"/>
          <p:cNvSpPr txBox="1"/>
          <p:nvPr>
            <p:ph idx="5" type="body"/>
          </p:nvPr>
        </p:nvSpPr>
        <p:spPr>
          <a:xfrm>
            <a:off x="6097286" y="1792500"/>
            <a:ext cx="2634900" cy="2662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a:t>Machine learning techniques for fault identification could revolutionize operations across various industries, yielding significant efficiency and safety improvements.</a:t>
            </a:r>
            <a:endParaRPr>
              <a:latin typeface="Hanken Grotesk"/>
              <a:ea typeface="Hanken Grotesk"/>
              <a:cs typeface="Hanken Grotesk"/>
              <a:sym typeface="Hanken Grotesk"/>
            </a:endParaRPr>
          </a:p>
        </p:txBody>
      </p:sp>
      <p:sp>
        <p:nvSpPr>
          <p:cNvPr descr="header_0" id="935" name="Google Shape;935;p157"/>
          <p:cNvSpPr txBox="1"/>
          <p:nvPr>
            <p:ph idx="2" type="subTitle"/>
          </p:nvPr>
        </p:nvSpPr>
        <p:spPr>
          <a:xfrm>
            <a:off x="411925" y="1261200"/>
            <a:ext cx="2634900" cy="531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000"/>
              </a:spcAft>
              <a:buNone/>
            </a:pPr>
            <a:r>
              <a:rPr lang="en" sz="1400"/>
              <a:t>Alignment with Industry Trends</a:t>
            </a:r>
            <a:endParaRPr sz="1400"/>
          </a:p>
        </p:txBody>
      </p:sp>
      <p:sp>
        <p:nvSpPr>
          <p:cNvPr descr="header_1" id="936" name="Google Shape;936;p157"/>
          <p:cNvSpPr txBox="1"/>
          <p:nvPr>
            <p:ph idx="4" type="subTitle"/>
          </p:nvPr>
        </p:nvSpPr>
        <p:spPr>
          <a:xfrm>
            <a:off x="3254605" y="1261200"/>
            <a:ext cx="2634900" cy="531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000"/>
              </a:spcAft>
              <a:buClr>
                <a:schemeClr val="dk1"/>
              </a:buClr>
              <a:buSzPts val="1100"/>
              <a:buFont typeface="Arial"/>
              <a:buNone/>
            </a:pPr>
            <a:r>
              <a:rPr lang="en" sz="1200"/>
              <a:t>Development of Interdisciplinary Expertise</a:t>
            </a:r>
            <a:endParaRPr sz="1200"/>
          </a:p>
        </p:txBody>
      </p:sp>
      <p:sp>
        <p:nvSpPr>
          <p:cNvPr descr="header_2" id="937" name="Google Shape;937;p157"/>
          <p:cNvSpPr txBox="1"/>
          <p:nvPr>
            <p:ph idx="6" type="subTitle"/>
          </p:nvPr>
        </p:nvSpPr>
        <p:spPr>
          <a:xfrm>
            <a:off x="6097286" y="1261200"/>
            <a:ext cx="2634900" cy="531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1000"/>
              </a:spcAft>
              <a:buNone/>
            </a:pPr>
            <a:r>
              <a:rPr lang="en" sz="1400"/>
              <a:t>Real-World Relevance and Impact</a:t>
            </a:r>
            <a:endParaRPr sz="1400"/>
          </a:p>
        </p:txBody>
      </p:sp>
      <p:pic>
        <p:nvPicPr>
          <p:cNvPr descr="logo" id="938" name="Google Shape;938;p157"/>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descr="title" id="943" name="Google Shape;943;p158"/>
          <p:cNvSpPr txBox="1"/>
          <p:nvPr/>
        </p:nvSpPr>
        <p:spPr>
          <a:xfrm>
            <a:off x="411950" y="576072"/>
            <a:ext cx="8320200" cy="50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Literature Review Highlights</a:t>
            </a:r>
            <a:endParaRPr b="1" sz="2200">
              <a:solidFill>
                <a:schemeClr val="dk1"/>
              </a:solidFill>
              <a:latin typeface="Hanken Grotesk"/>
              <a:ea typeface="Hanken Grotesk"/>
              <a:cs typeface="Hanken Grotesk"/>
              <a:sym typeface="Hanken Grotesk"/>
            </a:endParaRPr>
          </a:p>
        </p:txBody>
      </p:sp>
      <p:sp>
        <p:nvSpPr>
          <p:cNvPr descr="chapter" id="944" name="Google Shape;944;p158"/>
          <p:cNvSpPr txBox="1"/>
          <p:nvPr/>
        </p:nvSpPr>
        <p:spPr>
          <a:xfrm>
            <a:off x="411900" y="342900"/>
            <a:ext cx="41601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Literature Review</a:t>
            </a:r>
            <a:endParaRPr sz="1000">
              <a:solidFill>
                <a:schemeClr val="dk2"/>
              </a:solidFill>
              <a:latin typeface="Hanken Grotesk Medium"/>
              <a:ea typeface="Hanken Grotesk Medium"/>
              <a:cs typeface="Hanken Grotesk Medium"/>
              <a:sym typeface="Hanken Grotesk Medium"/>
            </a:endParaRPr>
          </a:p>
        </p:txBody>
      </p:sp>
      <p:sp>
        <p:nvSpPr>
          <p:cNvPr descr="detail_0" id="945" name="Google Shape;945;p158"/>
          <p:cNvSpPr txBox="1"/>
          <p:nvPr>
            <p:ph idx="1" type="body"/>
          </p:nvPr>
        </p:nvSpPr>
        <p:spPr>
          <a:xfrm>
            <a:off x="411950" y="2008550"/>
            <a:ext cx="1964100" cy="2563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t>A notable survey discussed the causes of sensor failures, such as equipment problems and human error, highlighting the need for fault diagnostic techniques to ensure accurate data.</a:t>
            </a:r>
            <a:endParaRPr sz="1000"/>
          </a:p>
        </p:txBody>
      </p:sp>
      <p:sp>
        <p:nvSpPr>
          <p:cNvPr descr="detail_1" id="946" name="Google Shape;946;p158"/>
          <p:cNvSpPr txBox="1"/>
          <p:nvPr>
            <p:ph idx="3" type="body"/>
          </p:nvPr>
        </p:nvSpPr>
        <p:spPr>
          <a:xfrm>
            <a:off x="2530698" y="2008550"/>
            <a:ext cx="1964100" cy="2563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t>Another extensive survey focused on anomaly and fault detection techniques in IoT, identifying unmet research needs and clarifying the current methodologies being used.</a:t>
            </a:r>
            <a:endParaRPr sz="1000"/>
          </a:p>
        </p:txBody>
      </p:sp>
      <p:sp>
        <p:nvSpPr>
          <p:cNvPr descr="detail_2" id="947" name="Google Shape;947;p158"/>
          <p:cNvSpPr txBox="1"/>
          <p:nvPr>
            <p:ph idx="5" type="body"/>
          </p:nvPr>
        </p:nvSpPr>
        <p:spPr>
          <a:xfrm>
            <a:off x="4649446" y="2008550"/>
            <a:ext cx="1964100" cy="2563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t>Research highlighted the role of AI, deep learning, and statistical models in fault diagnosis, emphasizing continuous improvements in detection technologies.</a:t>
            </a:r>
            <a:endParaRPr sz="1000"/>
          </a:p>
        </p:txBody>
      </p:sp>
      <p:sp>
        <p:nvSpPr>
          <p:cNvPr descr="header_0" id="948" name="Google Shape;948;p158"/>
          <p:cNvSpPr txBox="1"/>
          <p:nvPr>
            <p:ph idx="2" type="subTitle"/>
          </p:nvPr>
        </p:nvSpPr>
        <p:spPr>
          <a:xfrm>
            <a:off x="411950" y="1477250"/>
            <a:ext cx="1964100" cy="53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1100"/>
              <a:t>Survey on Sensor Fault Diagnosis</a:t>
            </a:r>
            <a:endParaRPr sz="1100"/>
          </a:p>
        </p:txBody>
      </p:sp>
      <p:sp>
        <p:nvSpPr>
          <p:cNvPr descr="header_1" id="949" name="Google Shape;949;p158"/>
          <p:cNvSpPr txBox="1"/>
          <p:nvPr>
            <p:ph idx="4" type="subTitle"/>
          </p:nvPr>
        </p:nvSpPr>
        <p:spPr>
          <a:xfrm>
            <a:off x="2530696" y="1477250"/>
            <a:ext cx="1964100" cy="53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Clr>
                <a:schemeClr val="dk1"/>
              </a:buClr>
              <a:buSzPts val="1100"/>
              <a:buFont typeface="Arial"/>
              <a:buNone/>
            </a:pPr>
            <a:r>
              <a:rPr lang="en" sz="1200"/>
              <a:t>Anomaly Detection Techniques</a:t>
            </a:r>
            <a:endParaRPr sz="1200"/>
          </a:p>
        </p:txBody>
      </p:sp>
      <p:sp>
        <p:nvSpPr>
          <p:cNvPr descr="header_2" id="950" name="Google Shape;950;p158"/>
          <p:cNvSpPr txBox="1"/>
          <p:nvPr>
            <p:ph idx="6" type="subTitle"/>
          </p:nvPr>
        </p:nvSpPr>
        <p:spPr>
          <a:xfrm>
            <a:off x="4649442" y="1477250"/>
            <a:ext cx="1964100" cy="53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1000"/>
              <a:t>AI and Deep Learning Applications</a:t>
            </a:r>
            <a:endParaRPr sz="1000"/>
          </a:p>
        </p:txBody>
      </p:sp>
      <p:sp>
        <p:nvSpPr>
          <p:cNvPr descr="detail_3" id="951" name="Google Shape;951;p158"/>
          <p:cNvSpPr txBox="1"/>
          <p:nvPr>
            <p:ph idx="7" type="body"/>
          </p:nvPr>
        </p:nvSpPr>
        <p:spPr>
          <a:xfrm>
            <a:off x="6768197" y="2008550"/>
            <a:ext cx="1964100" cy="2563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t>A survey examined the challenges of anomaly detection in practical deployments, particularly the importance of understanding security needs in distributed systems.</a:t>
            </a:r>
            <a:endParaRPr sz="1000"/>
          </a:p>
        </p:txBody>
      </p:sp>
      <p:sp>
        <p:nvSpPr>
          <p:cNvPr descr="header_3" id="952" name="Google Shape;952;p158"/>
          <p:cNvSpPr txBox="1"/>
          <p:nvPr>
            <p:ph idx="8" type="subTitle"/>
          </p:nvPr>
        </p:nvSpPr>
        <p:spPr>
          <a:xfrm>
            <a:off x="6768190" y="1477250"/>
            <a:ext cx="1964100" cy="531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rPr lang="en" sz="1200"/>
              <a:t>Challenges in Fault Detection</a:t>
            </a:r>
            <a:endParaRPr sz="1200"/>
          </a:p>
        </p:txBody>
      </p:sp>
      <p:pic>
        <p:nvPicPr>
          <p:cNvPr descr="logo" id="953" name="Google Shape;953;p158"/>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7" name="Shape 957"/>
        <p:cNvGrpSpPr/>
        <p:nvPr/>
      </p:nvGrpSpPr>
      <p:grpSpPr>
        <a:xfrm>
          <a:off x="0" y="0"/>
          <a:ext cx="0" cy="0"/>
          <a:chOff x="0" y="0"/>
          <a:chExt cx="0" cy="0"/>
        </a:xfrm>
      </p:grpSpPr>
      <p:sp>
        <p:nvSpPr>
          <p:cNvPr descr="chapter" id="958" name="Google Shape;958;p159"/>
          <p:cNvSpPr txBox="1"/>
          <p:nvPr/>
        </p:nvSpPr>
        <p:spPr>
          <a:xfrm>
            <a:off x="411900" y="342900"/>
            <a:ext cx="38175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accent1"/>
                </a:solidFill>
                <a:latin typeface="Hanken Grotesk Medium"/>
                <a:ea typeface="Hanken Grotesk Medium"/>
                <a:cs typeface="Hanken Grotesk Medium"/>
                <a:sym typeface="Hanken Grotesk Medium"/>
              </a:rPr>
              <a:t>Methodology</a:t>
            </a:r>
            <a:endParaRPr sz="1000">
              <a:solidFill>
                <a:schemeClr val="accent1"/>
              </a:solidFill>
              <a:latin typeface="Hanken Grotesk Medium"/>
              <a:ea typeface="Hanken Grotesk Medium"/>
              <a:cs typeface="Hanken Grotesk Medium"/>
              <a:sym typeface="Hanken Grotesk Medium"/>
            </a:endParaRPr>
          </a:p>
        </p:txBody>
      </p:sp>
      <p:sp>
        <p:nvSpPr>
          <p:cNvPr id="959" name="Google Shape;959;p159"/>
          <p:cNvSpPr/>
          <p:nvPr/>
        </p:nvSpPr>
        <p:spPr>
          <a:xfrm>
            <a:off x="4567750" y="0"/>
            <a:ext cx="4576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descr="detail_0" id="960" name="Google Shape;960;p159"/>
          <p:cNvSpPr txBox="1"/>
          <p:nvPr/>
        </p:nvSpPr>
        <p:spPr>
          <a:xfrm>
            <a:off x="4735625" y="342900"/>
            <a:ext cx="3996300" cy="44577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25000"/>
              </a:lnSpc>
              <a:spcBef>
                <a:spcPts val="0"/>
              </a:spcBef>
              <a:spcAft>
                <a:spcPts val="0"/>
              </a:spcAft>
              <a:buClr>
                <a:schemeClr val="accent1"/>
              </a:buClr>
              <a:buSzPts val="1200"/>
              <a:buFont typeface="Hanken Grotesk"/>
              <a:buChar char="•"/>
            </a:pPr>
            <a:r>
              <a:rPr lang="en" sz="1200">
                <a:solidFill>
                  <a:schemeClr val="dk1"/>
                </a:solidFill>
                <a:latin typeface="Hanken Grotesk"/>
                <a:ea typeface="Hanken Grotesk"/>
                <a:cs typeface="Hanken Grotesk"/>
                <a:sym typeface="Hanken Grotesk"/>
              </a:rPr>
              <a:t>The data for this project came from two distinct sources, each with unique purposes and challenges: an Indian private company and an internally generated synthetic dataset.</a:t>
            </a:r>
            <a:endParaRPr sz="1200">
              <a:solidFill>
                <a:schemeClr val="dk1"/>
              </a:solidFill>
              <a:latin typeface="Hanken Grotesk"/>
              <a:ea typeface="Hanken Grotesk"/>
              <a:cs typeface="Hanken Grotesk"/>
              <a:sym typeface="Hanken Grotesk"/>
            </a:endParaRPr>
          </a:p>
          <a:p>
            <a:pPr indent="-304800" lvl="0" marL="457200" marR="0" rtl="0" algn="l">
              <a:lnSpc>
                <a:spcPct val="125000"/>
              </a:lnSpc>
              <a:spcBef>
                <a:spcPts val="800"/>
              </a:spcBef>
              <a:spcAft>
                <a:spcPts val="0"/>
              </a:spcAft>
              <a:buClr>
                <a:schemeClr val="accent1"/>
              </a:buClr>
              <a:buSzPts val="1200"/>
              <a:buFont typeface="Hanken Grotesk"/>
              <a:buChar char="•"/>
            </a:pPr>
            <a:r>
              <a:rPr lang="en" sz="1200">
                <a:solidFill>
                  <a:schemeClr val="dk1"/>
                </a:solidFill>
                <a:latin typeface="Hanken Grotesk"/>
                <a:ea typeface="Hanken Grotesk"/>
                <a:cs typeface="Hanken Grotesk"/>
                <a:sym typeface="Hanken Grotesk"/>
              </a:rPr>
              <a:t>The first dataset was provided by a private company, where access to the raw dataset was restricted due to confidentiality requirements. The company uploaded the data to a private Kaggle notebook for secure collaboration, limiting the usage to a two-day window.</a:t>
            </a:r>
            <a:endParaRPr sz="1200">
              <a:solidFill>
                <a:schemeClr val="dk1"/>
              </a:solidFill>
              <a:latin typeface="Hanken Grotesk"/>
              <a:ea typeface="Hanken Grotesk"/>
              <a:cs typeface="Hanken Grotesk"/>
              <a:sym typeface="Hanken Grotesk"/>
            </a:endParaRPr>
          </a:p>
          <a:p>
            <a:pPr indent="-304800" lvl="0" marL="457200" marR="0" rtl="0" algn="l">
              <a:lnSpc>
                <a:spcPct val="125000"/>
              </a:lnSpc>
              <a:spcBef>
                <a:spcPts val="800"/>
              </a:spcBef>
              <a:spcAft>
                <a:spcPts val="800"/>
              </a:spcAft>
              <a:buClr>
                <a:schemeClr val="accent1"/>
              </a:buClr>
              <a:buSzPts val="1200"/>
              <a:buFont typeface="Hanken Grotesk"/>
              <a:buChar char="•"/>
            </a:pPr>
            <a:r>
              <a:rPr lang="en" sz="1200">
                <a:solidFill>
                  <a:schemeClr val="dk1"/>
                </a:solidFill>
                <a:latin typeface="Hanken Grotesk"/>
                <a:ea typeface="Hanken Grotesk"/>
                <a:cs typeface="Hanken Grotesk"/>
                <a:sym typeface="Hanken Grotesk"/>
              </a:rPr>
              <a:t>The second dataset was synthetically generated using Python, allowing for flexibility in testing different preprocessing methods and understanding the data structure without risking confidentiality breaches.</a:t>
            </a:r>
            <a:endParaRPr sz="1200">
              <a:solidFill>
                <a:schemeClr val="dk1"/>
              </a:solidFill>
              <a:latin typeface="Hanken Grotesk"/>
              <a:ea typeface="Hanken Grotesk"/>
              <a:cs typeface="Hanken Grotesk"/>
              <a:sym typeface="Hanken Grotesk"/>
            </a:endParaRPr>
          </a:p>
        </p:txBody>
      </p:sp>
      <p:sp>
        <p:nvSpPr>
          <p:cNvPr descr="title" id="961" name="Google Shape;961;p159"/>
          <p:cNvSpPr txBox="1"/>
          <p:nvPr/>
        </p:nvSpPr>
        <p:spPr>
          <a:xfrm>
            <a:off x="411950" y="576075"/>
            <a:ext cx="3817500" cy="7638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b="1" lang="en" sz="1800">
                <a:solidFill>
                  <a:schemeClr val="dk1"/>
                </a:solidFill>
                <a:latin typeface="Hanken Grotesk"/>
                <a:ea typeface="Hanken Grotesk"/>
                <a:cs typeface="Hanken Grotesk"/>
                <a:sym typeface="Hanken Grotesk"/>
              </a:rPr>
              <a:t>Data Collection Techniques</a:t>
            </a:r>
            <a:endParaRPr b="1" sz="1800">
              <a:solidFill>
                <a:schemeClr val="dk1"/>
              </a:solidFill>
              <a:latin typeface="Hanken Grotesk"/>
              <a:ea typeface="Hanken Grotesk"/>
              <a:cs typeface="Hanken Grotesk"/>
              <a:sym typeface="Hanken Grotesk"/>
            </a:endParaRPr>
          </a:p>
        </p:txBody>
      </p:sp>
      <p:pic>
        <p:nvPicPr>
          <p:cNvPr id="962" name="Google Shape;962;p159"/>
          <p:cNvPicPr preferRelativeResize="0"/>
          <p:nvPr/>
        </p:nvPicPr>
        <p:blipFill rotWithShape="1">
          <a:blip r:embed="rId3">
            <a:alphaModFix/>
          </a:blip>
          <a:srcRect b="5293" l="0" r="0" t="5293"/>
          <a:stretch/>
        </p:blipFill>
        <p:spPr>
          <a:xfrm>
            <a:off x="493775" y="1370675"/>
            <a:ext cx="3599700" cy="3218700"/>
          </a:xfrm>
          <a:prstGeom prst="rect">
            <a:avLst/>
          </a:prstGeom>
          <a:noFill/>
          <a:ln>
            <a:noFill/>
          </a:ln>
        </p:spPr>
      </p:pic>
      <p:pic>
        <p:nvPicPr>
          <p:cNvPr descr="logo" id="963" name="Google Shape;963;p159"/>
          <p:cNvPicPr preferRelativeResize="0"/>
          <p:nvPr/>
        </p:nvPicPr>
        <p:blipFill>
          <a:blip r:embed="rId4">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pic>
        <p:nvPicPr>
          <p:cNvPr id="968" name="Google Shape;968;p160"/>
          <p:cNvPicPr preferRelativeResize="0"/>
          <p:nvPr/>
        </p:nvPicPr>
        <p:blipFill>
          <a:blip r:embed="rId3">
            <a:alphaModFix/>
          </a:blip>
          <a:stretch>
            <a:fillRect/>
          </a:stretch>
        </p:blipFill>
        <p:spPr>
          <a:xfrm>
            <a:off x="3420813" y="414600"/>
            <a:ext cx="228600" cy="228600"/>
          </a:xfrm>
          <a:prstGeom prst="rect">
            <a:avLst/>
          </a:prstGeom>
          <a:noFill/>
          <a:ln>
            <a:noFill/>
          </a:ln>
        </p:spPr>
      </p:pic>
      <p:pic>
        <p:nvPicPr>
          <p:cNvPr id="969" name="Google Shape;969;p160"/>
          <p:cNvPicPr preferRelativeResize="0"/>
          <p:nvPr/>
        </p:nvPicPr>
        <p:blipFill>
          <a:blip r:embed="rId4">
            <a:alphaModFix/>
          </a:blip>
          <a:stretch>
            <a:fillRect/>
          </a:stretch>
        </p:blipFill>
        <p:spPr>
          <a:xfrm>
            <a:off x="3420813" y="1536286"/>
            <a:ext cx="228600" cy="228600"/>
          </a:xfrm>
          <a:prstGeom prst="rect">
            <a:avLst/>
          </a:prstGeom>
          <a:noFill/>
          <a:ln>
            <a:noFill/>
          </a:ln>
        </p:spPr>
      </p:pic>
      <p:pic>
        <p:nvPicPr>
          <p:cNvPr id="970" name="Google Shape;970;p160"/>
          <p:cNvPicPr preferRelativeResize="0"/>
          <p:nvPr/>
        </p:nvPicPr>
        <p:blipFill>
          <a:blip r:embed="rId5">
            <a:alphaModFix/>
          </a:blip>
          <a:stretch>
            <a:fillRect/>
          </a:stretch>
        </p:blipFill>
        <p:spPr>
          <a:xfrm>
            <a:off x="3420813" y="2657971"/>
            <a:ext cx="228600" cy="228600"/>
          </a:xfrm>
          <a:prstGeom prst="rect">
            <a:avLst/>
          </a:prstGeom>
          <a:noFill/>
          <a:ln>
            <a:noFill/>
          </a:ln>
        </p:spPr>
      </p:pic>
      <p:sp>
        <p:nvSpPr>
          <p:cNvPr id="971" name="Google Shape;971;p160"/>
          <p:cNvSpPr/>
          <p:nvPr/>
        </p:nvSpPr>
        <p:spPr>
          <a:xfrm>
            <a:off x="0" y="-7850"/>
            <a:ext cx="3029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descr="title" id="972" name="Google Shape;972;p160"/>
          <p:cNvSpPr txBox="1"/>
          <p:nvPr/>
        </p:nvSpPr>
        <p:spPr>
          <a:xfrm>
            <a:off x="411950" y="576075"/>
            <a:ext cx="2327400" cy="40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Data Preprocessing Steps</a:t>
            </a:r>
            <a:endParaRPr b="1" sz="2200">
              <a:solidFill>
                <a:schemeClr val="dk1"/>
              </a:solidFill>
              <a:latin typeface="Hanken Grotesk"/>
              <a:ea typeface="Hanken Grotesk"/>
              <a:cs typeface="Hanken Grotesk"/>
              <a:sym typeface="Hanken Grotesk"/>
            </a:endParaRPr>
          </a:p>
        </p:txBody>
      </p:sp>
      <p:sp>
        <p:nvSpPr>
          <p:cNvPr descr="chapter" id="973" name="Google Shape;973;p160"/>
          <p:cNvSpPr txBox="1"/>
          <p:nvPr/>
        </p:nvSpPr>
        <p:spPr>
          <a:xfrm>
            <a:off x="411900" y="342900"/>
            <a:ext cx="23274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descr="detail_0" id="974" name="Google Shape;974;p160"/>
          <p:cNvSpPr txBox="1"/>
          <p:nvPr>
            <p:ph idx="1" type="body"/>
          </p:nvPr>
        </p:nvSpPr>
        <p:spPr>
          <a:xfrm>
            <a:off x="5045915" y="342900"/>
            <a:ext cx="36861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2"/>
                </a:solidFill>
              </a:rPr>
              <a:t>The Python modules pandas and numpy were used to effectively load the sensor data into memory, ensuring data integrity and computational performance.</a:t>
            </a:r>
            <a:endParaRPr sz="1000">
              <a:solidFill>
                <a:schemeClr val="dk2"/>
              </a:solidFill>
              <a:latin typeface="Hanken Grotesk"/>
              <a:ea typeface="Hanken Grotesk"/>
              <a:cs typeface="Hanken Grotesk"/>
              <a:sym typeface="Hanken Grotesk"/>
            </a:endParaRPr>
          </a:p>
        </p:txBody>
      </p:sp>
      <p:sp>
        <p:nvSpPr>
          <p:cNvPr descr="detail_1" id="975" name="Google Shape;975;p160"/>
          <p:cNvSpPr txBox="1"/>
          <p:nvPr>
            <p:ph idx="2" type="body"/>
          </p:nvPr>
        </p:nvSpPr>
        <p:spPr>
          <a:xfrm>
            <a:off x="5045884" y="1467077"/>
            <a:ext cx="36861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2"/>
                </a:solidFill>
              </a:rPr>
              <a:t>Feature scaling was used to normalize the range of sensor data values. Min-max normalization was applied to ensure values fell within the range [0, 1].</a:t>
            </a:r>
            <a:endParaRPr sz="1000">
              <a:solidFill>
                <a:schemeClr val="dk2"/>
              </a:solidFill>
              <a:latin typeface="Hanken Grotesk"/>
              <a:ea typeface="Hanken Grotesk"/>
              <a:cs typeface="Hanken Grotesk"/>
              <a:sym typeface="Hanken Grotesk"/>
            </a:endParaRPr>
          </a:p>
        </p:txBody>
      </p:sp>
      <p:sp>
        <p:nvSpPr>
          <p:cNvPr descr="header_0" id="976" name="Google Shape;976;p160"/>
          <p:cNvSpPr txBox="1"/>
          <p:nvPr>
            <p:ph idx="3" type="subTitle"/>
          </p:nvPr>
        </p:nvSpPr>
        <p:spPr>
          <a:xfrm>
            <a:off x="3792575" y="342920"/>
            <a:ext cx="12534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1"/>
                </a:solidFill>
              </a:rPr>
              <a:t>Data Loading</a:t>
            </a:r>
            <a:endParaRPr sz="1000">
              <a:solidFill>
                <a:schemeClr val="dk1"/>
              </a:solidFill>
            </a:endParaRPr>
          </a:p>
        </p:txBody>
      </p:sp>
      <p:sp>
        <p:nvSpPr>
          <p:cNvPr descr="header_1" id="977" name="Google Shape;977;p160"/>
          <p:cNvSpPr txBox="1"/>
          <p:nvPr>
            <p:ph idx="4" type="subTitle"/>
          </p:nvPr>
        </p:nvSpPr>
        <p:spPr>
          <a:xfrm>
            <a:off x="3792575" y="1466390"/>
            <a:ext cx="12534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1"/>
                </a:solidFill>
              </a:rPr>
              <a:t>Normalization</a:t>
            </a:r>
            <a:endParaRPr sz="1000">
              <a:solidFill>
                <a:schemeClr val="dk1"/>
              </a:solidFill>
            </a:endParaRPr>
          </a:p>
        </p:txBody>
      </p:sp>
      <p:sp>
        <p:nvSpPr>
          <p:cNvPr descr="header_2" id="978" name="Google Shape;978;p160"/>
          <p:cNvSpPr txBox="1"/>
          <p:nvPr>
            <p:ph idx="5" type="subTitle"/>
          </p:nvPr>
        </p:nvSpPr>
        <p:spPr>
          <a:xfrm>
            <a:off x="3792575" y="2591240"/>
            <a:ext cx="12534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1"/>
                </a:solidFill>
              </a:rPr>
              <a:t>Data Augmentation</a:t>
            </a:r>
            <a:endParaRPr sz="1000">
              <a:solidFill>
                <a:schemeClr val="dk1"/>
              </a:solidFill>
            </a:endParaRPr>
          </a:p>
        </p:txBody>
      </p:sp>
      <p:sp>
        <p:nvSpPr>
          <p:cNvPr descr="detail_2" id="979" name="Google Shape;979;p160"/>
          <p:cNvSpPr txBox="1"/>
          <p:nvPr>
            <p:ph idx="6" type="body"/>
          </p:nvPr>
        </p:nvSpPr>
        <p:spPr>
          <a:xfrm>
            <a:off x="5045884" y="2592606"/>
            <a:ext cx="36861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2"/>
                </a:solidFill>
              </a:rPr>
              <a:t>Data augmentation techniques were used to increase model generalization and resilience, including rotations, flips, and brightness modifications.</a:t>
            </a:r>
            <a:endParaRPr sz="1000">
              <a:solidFill>
                <a:schemeClr val="dk2"/>
              </a:solidFill>
              <a:latin typeface="Hanken Grotesk"/>
              <a:ea typeface="Hanken Grotesk"/>
              <a:cs typeface="Hanken Grotesk"/>
              <a:sym typeface="Hanken Grotesk"/>
            </a:endParaRPr>
          </a:p>
        </p:txBody>
      </p:sp>
      <p:sp>
        <p:nvSpPr>
          <p:cNvPr descr="header_3" id="980" name="Google Shape;980;p160"/>
          <p:cNvSpPr txBox="1"/>
          <p:nvPr>
            <p:ph idx="5" type="subTitle"/>
          </p:nvPr>
        </p:nvSpPr>
        <p:spPr>
          <a:xfrm>
            <a:off x="3792575" y="3716763"/>
            <a:ext cx="12534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1"/>
                </a:solidFill>
              </a:rPr>
              <a:t>Data Splitting</a:t>
            </a:r>
            <a:endParaRPr sz="1000">
              <a:solidFill>
                <a:schemeClr val="dk1"/>
              </a:solidFill>
            </a:endParaRPr>
          </a:p>
        </p:txBody>
      </p:sp>
      <p:sp>
        <p:nvSpPr>
          <p:cNvPr descr="detail_3" id="981" name="Google Shape;981;p160"/>
          <p:cNvSpPr txBox="1"/>
          <p:nvPr>
            <p:ph idx="6" type="body"/>
          </p:nvPr>
        </p:nvSpPr>
        <p:spPr>
          <a:xfrm>
            <a:off x="5045884" y="3718129"/>
            <a:ext cx="3686100" cy="1082400"/>
          </a:xfrm>
          <a:prstGeom prst="rect">
            <a:avLst/>
          </a:prstGeom>
          <a:noFill/>
        </p:spPr>
        <p:txBody>
          <a:bodyPr anchorCtr="0" anchor="t" bIns="91425" lIns="91425" spcFirstLastPara="1" rIns="91425" wrap="square" tIns="91425">
            <a:noAutofit/>
          </a:bodyPr>
          <a:lstStyle/>
          <a:p>
            <a:pPr indent="0" lvl="0" marL="0" rtl="0" algn="l">
              <a:lnSpc>
                <a:spcPct val="125000"/>
              </a:lnSpc>
              <a:spcBef>
                <a:spcPts val="0"/>
              </a:spcBef>
              <a:spcAft>
                <a:spcPts val="1000"/>
              </a:spcAft>
              <a:buNone/>
            </a:pPr>
            <a:r>
              <a:rPr lang="en" sz="1000">
                <a:solidFill>
                  <a:schemeClr val="dk2"/>
                </a:solidFill>
              </a:rPr>
              <a:t>The dataset was divided into three subsets: training, validation, and testing using an 80-10-10 split ratio to ensure balanced distribution.</a:t>
            </a:r>
            <a:endParaRPr sz="1000">
              <a:solidFill>
                <a:schemeClr val="dk2"/>
              </a:solidFill>
              <a:latin typeface="Hanken Grotesk"/>
              <a:ea typeface="Hanken Grotesk"/>
              <a:cs typeface="Hanken Grotesk"/>
              <a:sym typeface="Hanken Grotesk"/>
            </a:endParaRPr>
          </a:p>
        </p:txBody>
      </p:sp>
      <p:pic>
        <p:nvPicPr>
          <p:cNvPr id="982" name="Google Shape;982;p160"/>
          <p:cNvPicPr preferRelativeResize="0"/>
          <p:nvPr/>
        </p:nvPicPr>
        <p:blipFill>
          <a:blip r:embed="rId6">
            <a:alphaModFix/>
          </a:blip>
          <a:stretch>
            <a:fillRect/>
          </a:stretch>
        </p:blipFill>
        <p:spPr>
          <a:xfrm>
            <a:off x="3420813" y="3779657"/>
            <a:ext cx="228600" cy="228600"/>
          </a:xfrm>
          <a:prstGeom prst="rect">
            <a:avLst/>
          </a:prstGeom>
          <a:noFill/>
          <a:ln>
            <a:noFill/>
          </a:ln>
        </p:spPr>
      </p:pic>
      <p:pic>
        <p:nvPicPr>
          <p:cNvPr descr="logo" id="983" name="Google Shape;983;p160"/>
          <p:cNvPicPr preferRelativeResize="0"/>
          <p:nvPr/>
        </p:nvPicPr>
        <p:blipFill>
          <a:blip r:embed="rId7">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7" name="Shape 987"/>
        <p:cNvGrpSpPr/>
        <p:nvPr/>
      </p:nvGrpSpPr>
      <p:grpSpPr>
        <a:xfrm>
          <a:off x="0" y="0"/>
          <a:ext cx="0" cy="0"/>
          <a:chOff x="0" y="0"/>
          <a:chExt cx="0" cy="0"/>
        </a:xfrm>
      </p:grpSpPr>
      <p:sp>
        <p:nvSpPr>
          <p:cNvPr id="988" name="Google Shape;988;p161"/>
          <p:cNvSpPr/>
          <p:nvPr/>
        </p:nvSpPr>
        <p:spPr>
          <a:xfrm>
            <a:off x="0" y="-7850"/>
            <a:ext cx="3029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descr="title" id="989" name="Google Shape;989;p161"/>
          <p:cNvSpPr txBox="1"/>
          <p:nvPr/>
        </p:nvSpPr>
        <p:spPr>
          <a:xfrm>
            <a:off x="411950" y="576075"/>
            <a:ext cx="2327400" cy="40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Hanken Grotesk"/>
                <a:ea typeface="Hanken Grotesk"/>
                <a:cs typeface="Hanken Grotesk"/>
                <a:sym typeface="Hanken Grotesk"/>
              </a:rPr>
              <a:t>Analytical Techniques Overview</a:t>
            </a:r>
            <a:endParaRPr b="1" sz="2200">
              <a:solidFill>
                <a:schemeClr val="dk1"/>
              </a:solidFill>
              <a:latin typeface="Hanken Grotesk"/>
              <a:ea typeface="Hanken Grotesk"/>
              <a:cs typeface="Hanken Grotesk"/>
              <a:sym typeface="Hanken Grotesk"/>
            </a:endParaRPr>
          </a:p>
        </p:txBody>
      </p:sp>
      <p:sp>
        <p:nvSpPr>
          <p:cNvPr descr="chapter" id="990" name="Google Shape;990;p161"/>
          <p:cNvSpPr txBox="1"/>
          <p:nvPr/>
        </p:nvSpPr>
        <p:spPr>
          <a:xfrm>
            <a:off x="411900" y="342900"/>
            <a:ext cx="2327400" cy="3003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900"/>
              </a:spcBef>
              <a:spcAft>
                <a:spcPts val="1200"/>
              </a:spcAft>
              <a:buNone/>
            </a:pPr>
            <a:r>
              <a:rPr lang="en" sz="1000">
                <a:solidFill>
                  <a:schemeClr val="dk2"/>
                </a:solidFill>
                <a:latin typeface="Hanken Grotesk Medium"/>
                <a:ea typeface="Hanken Grotesk Medium"/>
                <a:cs typeface="Hanken Grotesk Medium"/>
                <a:sym typeface="Hanken Grotesk Medium"/>
              </a:rPr>
              <a:t>Methodology</a:t>
            </a:r>
            <a:endParaRPr sz="1000">
              <a:solidFill>
                <a:schemeClr val="dk2"/>
              </a:solidFill>
              <a:latin typeface="Hanken Grotesk Medium"/>
              <a:ea typeface="Hanken Grotesk Medium"/>
              <a:cs typeface="Hanken Grotesk Medium"/>
              <a:sym typeface="Hanken Grotesk Medium"/>
            </a:endParaRPr>
          </a:p>
        </p:txBody>
      </p:sp>
      <p:sp>
        <p:nvSpPr>
          <p:cNvPr descr="header_0" id="991" name="Google Shape;991;p161"/>
          <p:cNvSpPr txBox="1"/>
          <p:nvPr>
            <p:ph idx="3" type="subTitle"/>
          </p:nvPr>
        </p:nvSpPr>
        <p:spPr>
          <a:xfrm>
            <a:off x="3586900" y="342925"/>
            <a:ext cx="1164000" cy="13380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100">
                <a:solidFill>
                  <a:schemeClr val="dk2"/>
                </a:solidFill>
              </a:rPr>
              <a:t>Deep Learning Techniques for Fault Detection</a:t>
            </a:r>
            <a:endParaRPr sz="1100">
              <a:solidFill>
                <a:schemeClr val="dk2"/>
              </a:solidFill>
            </a:endParaRPr>
          </a:p>
        </p:txBody>
      </p:sp>
      <p:sp>
        <p:nvSpPr>
          <p:cNvPr descr="header_1" id="992" name="Google Shape;992;p161"/>
          <p:cNvSpPr txBox="1"/>
          <p:nvPr>
            <p:ph idx="4" type="subTitle"/>
          </p:nvPr>
        </p:nvSpPr>
        <p:spPr>
          <a:xfrm>
            <a:off x="3586900" y="2571750"/>
            <a:ext cx="1164000" cy="13380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100">
                <a:solidFill>
                  <a:schemeClr val="dk2"/>
                </a:solidFill>
              </a:rPr>
              <a:t>Applications in IoT Sensor Data</a:t>
            </a:r>
            <a:endParaRPr sz="1100">
              <a:solidFill>
                <a:schemeClr val="dk2"/>
              </a:solidFill>
            </a:endParaRPr>
          </a:p>
        </p:txBody>
      </p:sp>
      <p:sp>
        <p:nvSpPr>
          <p:cNvPr descr="detail_0" id="993" name="Google Shape;993;p161"/>
          <p:cNvSpPr txBox="1"/>
          <p:nvPr>
            <p:ph idx="1" type="body"/>
          </p:nvPr>
        </p:nvSpPr>
        <p:spPr>
          <a:xfrm>
            <a:off x="4810125" y="342925"/>
            <a:ext cx="3922200" cy="2228700"/>
          </a:xfrm>
          <a:prstGeom prst="rect">
            <a:avLst/>
          </a:prstGeom>
        </p:spPr>
        <p:txBody>
          <a:bodyPr anchorCtr="0" anchor="t" bIns="91425" lIns="91425" spcFirstLastPara="1" rIns="91425" wrap="square" tIns="91425">
            <a:noAutofit/>
          </a:bodyPr>
          <a:lstStyle/>
          <a:p>
            <a:pPr indent="-234950" lvl="0" marL="285750" rtl="0" algn="l">
              <a:lnSpc>
                <a:spcPct val="115000"/>
              </a:lnSpc>
              <a:spcBef>
                <a:spcPts val="0"/>
              </a:spcBef>
              <a:spcAft>
                <a:spcPts val="0"/>
              </a:spcAft>
              <a:buClr>
                <a:schemeClr val="dk2"/>
              </a:buClr>
              <a:buSzPts val="1000"/>
              <a:buChar char="•"/>
            </a:pPr>
            <a:r>
              <a:rPr lang="en" sz="1000"/>
              <a:t>Convolutional Neural Networks (CNNs) are employed for fault classification by capturing spatial features in sensor data.</a:t>
            </a:r>
            <a:endParaRPr sz="1000"/>
          </a:p>
          <a:p>
            <a:pPr indent="-234950" lvl="0" marL="285750" rtl="0" algn="l">
              <a:lnSpc>
                <a:spcPct val="115000"/>
              </a:lnSpc>
              <a:spcBef>
                <a:spcPts val="800"/>
              </a:spcBef>
              <a:spcAft>
                <a:spcPts val="0"/>
              </a:spcAft>
              <a:buClr>
                <a:schemeClr val="dk2"/>
              </a:buClr>
              <a:buSzPts val="1000"/>
              <a:buChar char="•"/>
            </a:pPr>
            <a:r>
              <a:rPr lang="en" sz="1000"/>
              <a:t>Autoencoders are used for reconstruction-based anomaly detection, identifying deviations from expected patterns.</a:t>
            </a:r>
            <a:endParaRPr sz="1000"/>
          </a:p>
          <a:p>
            <a:pPr indent="-234950" lvl="0" marL="285750" rtl="0" algn="l">
              <a:lnSpc>
                <a:spcPct val="115000"/>
              </a:lnSpc>
              <a:spcBef>
                <a:spcPts val="800"/>
              </a:spcBef>
              <a:spcAft>
                <a:spcPts val="800"/>
              </a:spcAft>
              <a:buClr>
                <a:schemeClr val="dk2"/>
              </a:buClr>
              <a:buSzPts val="1000"/>
              <a:buChar char="•"/>
            </a:pPr>
            <a:r>
              <a:rPr lang="en" sz="1000"/>
              <a:t>Both techniques leverage hierarchical feature extraction and unsupervised learning for accurate fault detection.</a:t>
            </a:r>
            <a:endParaRPr sz="1000"/>
          </a:p>
        </p:txBody>
      </p:sp>
      <p:sp>
        <p:nvSpPr>
          <p:cNvPr descr="detail_1" id="994" name="Google Shape;994;p161"/>
          <p:cNvSpPr txBox="1"/>
          <p:nvPr>
            <p:ph idx="2" type="body"/>
          </p:nvPr>
        </p:nvSpPr>
        <p:spPr>
          <a:xfrm>
            <a:off x="4810125" y="2571773"/>
            <a:ext cx="3922200" cy="2228700"/>
          </a:xfrm>
          <a:prstGeom prst="rect">
            <a:avLst/>
          </a:prstGeom>
        </p:spPr>
        <p:txBody>
          <a:bodyPr anchorCtr="0" anchor="t" bIns="91425" lIns="91425" spcFirstLastPara="1" rIns="91425" wrap="square" tIns="91425">
            <a:noAutofit/>
          </a:bodyPr>
          <a:lstStyle/>
          <a:p>
            <a:pPr indent="-234950" lvl="0" marL="285750" rtl="0" algn="l">
              <a:lnSpc>
                <a:spcPct val="115000"/>
              </a:lnSpc>
              <a:spcBef>
                <a:spcPts val="0"/>
              </a:spcBef>
              <a:spcAft>
                <a:spcPts val="0"/>
              </a:spcAft>
              <a:buClr>
                <a:schemeClr val="dk2"/>
              </a:buClr>
              <a:buSzPts val="1000"/>
              <a:buChar char="•"/>
            </a:pPr>
            <a:r>
              <a:rPr lang="en" sz="1000"/>
              <a:t>CNNs are effective in classifying sensor data into distinct fault categories, enhancing decision-making processes.</a:t>
            </a:r>
            <a:endParaRPr sz="1000"/>
          </a:p>
          <a:p>
            <a:pPr indent="-234950" lvl="0" marL="285750" rtl="0" algn="l">
              <a:lnSpc>
                <a:spcPct val="115000"/>
              </a:lnSpc>
              <a:spcBef>
                <a:spcPts val="800"/>
              </a:spcBef>
              <a:spcAft>
                <a:spcPts val="0"/>
              </a:spcAft>
              <a:buClr>
                <a:schemeClr val="dk2"/>
              </a:buClr>
              <a:buSzPts val="1000"/>
              <a:buChar char="•"/>
            </a:pPr>
            <a:r>
              <a:rPr lang="en" sz="1000"/>
              <a:t>Autoencoders reconstruct normal operational data, flagging anomalies to ensure data integrity during transmission.</a:t>
            </a:r>
            <a:endParaRPr sz="1000"/>
          </a:p>
          <a:p>
            <a:pPr indent="-234950" lvl="0" marL="285750" rtl="0" algn="l">
              <a:lnSpc>
                <a:spcPct val="115000"/>
              </a:lnSpc>
              <a:spcBef>
                <a:spcPts val="800"/>
              </a:spcBef>
              <a:spcAft>
                <a:spcPts val="800"/>
              </a:spcAft>
              <a:buClr>
                <a:schemeClr val="dk2"/>
              </a:buClr>
              <a:buSzPts val="1000"/>
              <a:buChar char="•"/>
            </a:pPr>
            <a:r>
              <a:rPr lang="en" sz="1000"/>
              <a:t>Integrating these techniques improves the overall reliability and efficiency of IoT systems.</a:t>
            </a:r>
            <a:endParaRPr sz="1000"/>
          </a:p>
        </p:txBody>
      </p:sp>
      <p:pic>
        <p:nvPicPr>
          <p:cNvPr id="995" name="Google Shape;995;p161"/>
          <p:cNvPicPr preferRelativeResize="0"/>
          <p:nvPr/>
        </p:nvPicPr>
        <p:blipFill>
          <a:blip r:embed="rId3">
            <a:alphaModFix/>
          </a:blip>
          <a:stretch>
            <a:fillRect/>
          </a:stretch>
        </p:blipFill>
        <p:spPr>
          <a:xfrm>
            <a:off x="3296825" y="432227"/>
            <a:ext cx="164592" cy="164592"/>
          </a:xfrm>
          <a:prstGeom prst="rect">
            <a:avLst/>
          </a:prstGeom>
          <a:noFill/>
          <a:ln>
            <a:noFill/>
          </a:ln>
        </p:spPr>
      </p:pic>
      <p:pic>
        <p:nvPicPr>
          <p:cNvPr id="996" name="Google Shape;996;p161"/>
          <p:cNvPicPr preferRelativeResize="0"/>
          <p:nvPr/>
        </p:nvPicPr>
        <p:blipFill>
          <a:blip r:embed="rId3">
            <a:alphaModFix/>
          </a:blip>
          <a:stretch>
            <a:fillRect/>
          </a:stretch>
        </p:blipFill>
        <p:spPr>
          <a:xfrm>
            <a:off x="3296825" y="2662777"/>
            <a:ext cx="164592" cy="164592"/>
          </a:xfrm>
          <a:prstGeom prst="rect">
            <a:avLst/>
          </a:prstGeom>
          <a:noFill/>
          <a:ln>
            <a:noFill/>
          </a:ln>
        </p:spPr>
      </p:pic>
      <p:pic>
        <p:nvPicPr>
          <p:cNvPr descr="logo" id="997" name="Google Shape;997;p161"/>
          <p:cNvPicPr preferRelativeResize="0"/>
          <p:nvPr/>
        </p:nvPicPr>
        <p:blipFill>
          <a:blip r:embed="rId4">
            <a:alphaModFix/>
          </a:blip>
          <a:stretch>
            <a:fillRect/>
          </a:stretch>
        </p:blipFill>
        <p:spPr>
          <a:xfrm>
            <a:off x="488050" y="4799275"/>
            <a:ext cx="1371600" cy="1463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Plus Default">
  <a:themeElements>
    <a:clrScheme name="Simple Ligh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7765E3"/>
      </a:accent5>
      <a:accent6>
        <a:srgbClr val="7765E3"/>
      </a:accent6>
      <a:hlink>
        <a:srgbClr val="7765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