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5.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6.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3" r:id="rId1"/>
    <p:sldMasterId id="2147483794" r:id="rId2"/>
    <p:sldMasterId id="2147483795" r:id="rId3"/>
    <p:sldMasterId id="2147483796" r:id="rId4"/>
    <p:sldMasterId id="2147483797" r:id="rId5"/>
    <p:sldMasterId id="2147483798" r:id="rId6"/>
    <p:sldMasterId id="2147483799" r:id="rId7"/>
  </p:sldMasterIdLst>
  <p:notesMasterIdLst>
    <p:notesMasterId r:id="rId29"/>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type="screen16x9"/>
  <p:notesSz cx="6858000" cy="9144000"/>
  <p:embeddedFontLst>
    <p:embeddedFont>
      <p:font typeface="Hanken Grotesk" panose="020B0604020202020204" charset="0"/>
      <p:regular r:id="rId30"/>
      <p:bold r:id="rId31"/>
      <p:italic r:id="rId32"/>
      <p:boldItalic r:id="rId33"/>
    </p:embeddedFont>
    <p:embeddedFont>
      <p:font typeface="Hanken Grotesk Medium" panose="020B0604020202020204" charset="0"/>
      <p:regular r:id="rId34"/>
      <p:bold r:id="rId35"/>
      <p:italic r:id="rId36"/>
      <p:boldItalic r:id="rId37"/>
    </p:embeddedFont>
    <p:embeddedFont>
      <p:font typeface="Hanken Grotesk SemiBold" panose="020B0604020202020204" charset="0"/>
      <p:regular r:id="rId38"/>
      <p:bold r:id="rId39"/>
      <p:italic r:id="rId40"/>
      <p:boldItalic r:id="rId41"/>
    </p:embeddedFont>
    <p:embeddedFont>
      <p:font typeface="Inter" panose="020B0604020202020204" charset="0"/>
      <p:regular r:id="rId42"/>
      <p:bold r:id="rId43"/>
      <p:italic r:id="rId44"/>
      <p:boldItalic r:id="rId45"/>
    </p:embeddedFont>
    <p:embeddedFont>
      <p:font typeface="Inter Black" panose="020B0604020202020204" charset="0"/>
      <p:bold r:id="rId46"/>
      <p:boldItalic r:id="rId47"/>
    </p:embeddedFont>
    <p:embeddedFont>
      <p:font typeface="Libre Franklin Medium"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10.fntdata"/><Relationship Id="rId21" Type="http://schemas.openxmlformats.org/officeDocument/2006/relationships/slide" Target="slides/slide14.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notesMaster" Target="notesMasters/notes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1.xml"/><Relationship Id="rId51" Type="http://schemas.openxmlformats.org/officeDocument/2006/relationships/font" Target="fonts/font22.fntdata"/><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3.xml"/><Relationship Id="rId41" Type="http://schemas.openxmlformats.org/officeDocument/2006/relationships/font" Target="fonts/font1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SLIDES_API179455215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SLIDES_API179455215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SLIDES_API1794552152_1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SLIDES_API1794552152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SLIDES_API1794552152_1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6" name="Google Shape;1016;SLIDES_API1794552152_1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SLIDES_API1794552152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SLIDES_API1794552152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SLIDES_API1794552152_18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SLIDES_API1794552152_1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SLIDES_API1794552152_20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SLIDES_API1794552152_2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319501f98b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319501f98b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SLIDES_API1794552152_2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0" name="Google Shape;1090;SLIDES_API1794552152_22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319501f98b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319501f98b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319501f98b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319501f98b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319501f98b2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319501f98b2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SLIDES_API179455215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SLIDES_API179455215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SLIDES_API1794552152_2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1" name="Google Shape;1121;SLIDES_API1794552152_2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SLIDES_API1794552152_2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9" name="Google Shape;1129;SLIDES_API1794552152_2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SLIDES_API1794552152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SLIDES_API1794552152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SLIDES_API1794552152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9" name="Google Shape;919;SLIDES_API1794552152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SLIDES_API179455215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SLIDES_API1794552152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SLIDES_API1794552152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SLIDES_API1794552152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SLIDES_API1794552152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SLIDES_API1794552152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SLIDES_API1794552152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SLIDES_API1794552152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SLIDES_API1794552152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SLIDES_API1794552152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3-section-1">
  <p:cSld name="CUSTOM_3_2_1_1_1_1">
    <p:bg>
      <p:bgPr>
        <a:solidFill>
          <a:schemeClr val="lt2"/>
        </a:solidFill>
        <a:effectLst/>
      </p:bgPr>
    </p:bg>
    <p:spTree>
      <p:nvGrpSpPr>
        <p:cNvPr id="1" name="Shape 565"/>
        <p:cNvGrpSpPr/>
        <p:nvPr/>
      </p:nvGrpSpPr>
      <p:grpSpPr>
        <a:xfrm>
          <a:off x="0" y="0"/>
          <a:ext cx="0" cy="0"/>
          <a:chOff x="0" y="0"/>
          <a:chExt cx="0" cy="0"/>
        </a:xfrm>
      </p:grpSpPr>
      <p:sp>
        <p:nvSpPr>
          <p:cNvPr id="566" name="Google Shape;566;p105"/>
          <p:cNvSpPr txBox="1">
            <a:spLocks noGrp="1"/>
          </p:cNvSpPr>
          <p:nvPr>
            <p:ph type="body" idx="1"/>
          </p:nvPr>
        </p:nvSpPr>
        <p:spPr>
          <a:xfrm>
            <a:off x="4572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67" name="Google Shape;567;p105"/>
          <p:cNvSpPr txBox="1">
            <a:spLocks noGrp="1"/>
          </p:cNvSpPr>
          <p:nvPr>
            <p:ph type="body" idx="2"/>
          </p:nvPr>
        </p:nvSpPr>
        <p:spPr>
          <a:xfrm>
            <a:off x="3237075" y="19019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68" name="Google Shape;568;p105"/>
          <p:cNvSpPr txBox="1">
            <a:spLocks noGrp="1"/>
          </p:cNvSpPr>
          <p:nvPr>
            <p:ph type="body" idx="3"/>
          </p:nvPr>
        </p:nvSpPr>
        <p:spPr>
          <a:xfrm>
            <a:off x="60168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69" name="Google Shape;569;p105"/>
          <p:cNvSpPr txBox="1">
            <a:spLocks noGrp="1"/>
          </p:cNvSpPr>
          <p:nvPr>
            <p:ph type="subTitle" idx="4"/>
          </p:nvPr>
        </p:nvSpPr>
        <p:spPr>
          <a:xfrm>
            <a:off x="4572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70" name="Google Shape;570;p105"/>
          <p:cNvSpPr txBox="1">
            <a:spLocks noGrp="1"/>
          </p:cNvSpPr>
          <p:nvPr>
            <p:ph type="subTitle" idx="5"/>
          </p:nvPr>
        </p:nvSpPr>
        <p:spPr>
          <a:xfrm>
            <a:off x="32370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71" name="Google Shape;571;p105"/>
          <p:cNvSpPr txBox="1">
            <a:spLocks noGrp="1"/>
          </p:cNvSpPr>
          <p:nvPr>
            <p:ph type="subTitle" idx="6"/>
          </p:nvPr>
        </p:nvSpPr>
        <p:spPr>
          <a:xfrm>
            <a:off x="60168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72" name="Google Shape;572;p10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573"/>
        <p:cNvGrpSpPr/>
        <p:nvPr/>
      </p:nvGrpSpPr>
      <p:grpSpPr>
        <a:xfrm>
          <a:off x="0" y="0"/>
          <a:ext cx="0" cy="0"/>
          <a:chOff x="0" y="0"/>
          <a:chExt cx="0" cy="0"/>
        </a:xfrm>
      </p:grpSpPr>
      <p:sp>
        <p:nvSpPr>
          <p:cNvPr id="574" name="Google Shape;574;p106"/>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75" name="Google Shape;575;p106"/>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76" name="Google Shape;576;p10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77" name="Google Shape;577;p106"/>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78" name="Google Shape;578;p106"/>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79" name="Google Shape;579;p106"/>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80" name="Google Shape;580;p106"/>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3-section-3">
  <p:cSld name="CUSTOM_3_2_1_1_1_1_1_1">
    <p:bg>
      <p:bgPr>
        <a:solidFill>
          <a:schemeClr val="lt1"/>
        </a:solidFill>
        <a:effectLst/>
      </p:bgPr>
    </p:bg>
    <p:spTree>
      <p:nvGrpSpPr>
        <p:cNvPr id="1" name="Shape 581"/>
        <p:cNvGrpSpPr/>
        <p:nvPr/>
      </p:nvGrpSpPr>
      <p:grpSpPr>
        <a:xfrm>
          <a:off x="0" y="0"/>
          <a:ext cx="0" cy="0"/>
          <a:chOff x="0" y="0"/>
          <a:chExt cx="0" cy="0"/>
        </a:xfrm>
      </p:grpSpPr>
      <p:sp>
        <p:nvSpPr>
          <p:cNvPr id="582" name="Google Shape;582;p107"/>
          <p:cNvSpPr txBox="1">
            <a:spLocks noGrp="1"/>
          </p:cNvSpPr>
          <p:nvPr>
            <p:ph type="body" idx="1"/>
          </p:nvPr>
        </p:nvSpPr>
        <p:spPr>
          <a:xfrm>
            <a:off x="2064350" y="1140000"/>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83" name="Google Shape;583;p107"/>
          <p:cNvSpPr txBox="1">
            <a:spLocks noGrp="1"/>
          </p:cNvSpPr>
          <p:nvPr>
            <p:ph type="body" idx="2"/>
          </p:nvPr>
        </p:nvSpPr>
        <p:spPr>
          <a:xfrm>
            <a:off x="2064350" y="23612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84" name="Google Shape;584;p107"/>
          <p:cNvSpPr txBox="1">
            <a:spLocks noGrp="1"/>
          </p:cNvSpPr>
          <p:nvPr>
            <p:ph type="subTitle" idx="3"/>
          </p:nvPr>
        </p:nvSpPr>
        <p:spPr>
          <a:xfrm>
            <a:off x="457200" y="11401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85" name="Google Shape;585;p107"/>
          <p:cNvSpPr txBox="1">
            <a:spLocks noGrp="1"/>
          </p:cNvSpPr>
          <p:nvPr>
            <p:ph type="subTitle" idx="4"/>
          </p:nvPr>
        </p:nvSpPr>
        <p:spPr>
          <a:xfrm>
            <a:off x="457200" y="2361338"/>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86" name="Google Shape;586;p107"/>
          <p:cNvSpPr txBox="1">
            <a:spLocks noGrp="1"/>
          </p:cNvSpPr>
          <p:nvPr>
            <p:ph type="subTitle" idx="5"/>
          </p:nvPr>
        </p:nvSpPr>
        <p:spPr>
          <a:xfrm>
            <a:off x="457200" y="35826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87" name="Google Shape;587;p10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88" name="Google Shape;588;p107"/>
          <p:cNvSpPr txBox="1">
            <a:spLocks noGrp="1"/>
          </p:cNvSpPr>
          <p:nvPr>
            <p:ph type="body" idx="6"/>
          </p:nvPr>
        </p:nvSpPr>
        <p:spPr>
          <a:xfrm>
            <a:off x="2064350" y="35825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3-section-3 1 2">
  <p:cSld name="CUSTOM_3_2_1_1_1_1_1_1_1">
    <p:bg>
      <p:bgPr>
        <a:solidFill>
          <a:schemeClr val="lt2"/>
        </a:solidFill>
        <a:effectLst/>
      </p:bgPr>
    </p:bg>
    <p:spTree>
      <p:nvGrpSpPr>
        <p:cNvPr id="1" name="Shape 589"/>
        <p:cNvGrpSpPr/>
        <p:nvPr/>
      </p:nvGrpSpPr>
      <p:grpSpPr>
        <a:xfrm>
          <a:off x="0" y="0"/>
          <a:ext cx="0" cy="0"/>
          <a:chOff x="0" y="0"/>
          <a:chExt cx="0" cy="0"/>
        </a:xfrm>
      </p:grpSpPr>
      <p:sp>
        <p:nvSpPr>
          <p:cNvPr id="590" name="Google Shape;590;p108"/>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591" name="Google Shape;591;p108"/>
          <p:cNvSpPr txBox="1">
            <a:spLocks noGrp="1"/>
          </p:cNvSpPr>
          <p:nvPr>
            <p:ph type="subTitle" idx="1"/>
          </p:nvPr>
        </p:nvSpPr>
        <p:spPr>
          <a:xfrm>
            <a:off x="457200" y="1289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592" name="Google Shape;592;p108"/>
          <p:cNvSpPr txBox="1">
            <a:spLocks noGrp="1"/>
          </p:cNvSpPr>
          <p:nvPr>
            <p:ph type="body" idx="2"/>
          </p:nvPr>
        </p:nvSpPr>
        <p:spPr>
          <a:xfrm>
            <a:off x="2749850" y="128912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593" name="Google Shape;593;p108"/>
          <p:cNvSpPr txBox="1">
            <a:spLocks noGrp="1"/>
          </p:cNvSpPr>
          <p:nvPr>
            <p:ph type="subTitle" idx="3"/>
          </p:nvPr>
        </p:nvSpPr>
        <p:spPr>
          <a:xfrm>
            <a:off x="457200" y="2397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594" name="Google Shape;594;p108"/>
          <p:cNvSpPr txBox="1">
            <a:spLocks noGrp="1"/>
          </p:cNvSpPr>
          <p:nvPr>
            <p:ph type="body" idx="4"/>
          </p:nvPr>
        </p:nvSpPr>
        <p:spPr>
          <a:xfrm>
            <a:off x="2749800" y="3506400"/>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595" name="Google Shape;595;p108"/>
          <p:cNvSpPr txBox="1">
            <a:spLocks noGrp="1"/>
          </p:cNvSpPr>
          <p:nvPr>
            <p:ph type="body" idx="5"/>
          </p:nvPr>
        </p:nvSpPr>
        <p:spPr>
          <a:xfrm>
            <a:off x="2749800" y="239777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596" name="Google Shape;596;p108"/>
          <p:cNvSpPr txBox="1">
            <a:spLocks noGrp="1"/>
          </p:cNvSpPr>
          <p:nvPr>
            <p:ph type="subTitle" idx="6"/>
          </p:nvPr>
        </p:nvSpPr>
        <p:spPr>
          <a:xfrm>
            <a:off x="457200" y="3505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3-section-3 1 1">
  <p:cSld name="CUSTOM_3_2_1_1_1_1_1_1_1_1">
    <p:bg>
      <p:bgPr>
        <a:solidFill>
          <a:schemeClr val="lt2"/>
        </a:solidFill>
        <a:effectLst/>
      </p:bgPr>
    </p:bg>
    <p:spTree>
      <p:nvGrpSpPr>
        <p:cNvPr id="1" name="Shape 597"/>
        <p:cNvGrpSpPr/>
        <p:nvPr/>
      </p:nvGrpSpPr>
      <p:grpSpPr>
        <a:xfrm>
          <a:off x="0" y="0"/>
          <a:ext cx="0" cy="0"/>
          <a:chOff x="0" y="0"/>
          <a:chExt cx="0" cy="0"/>
        </a:xfrm>
      </p:grpSpPr>
      <p:sp>
        <p:nvSpPr>
          <p:cNvPr id="598" name="Google Shape;598;p109"/>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599" name="Google Shape;599;p109"/>
          <p:cNvSpPr txBox="1">
            <a:spLocks noGrp="1"/>
          </p:cNvSpPr>
          <p:nvPr>
            <p:ph type="subTitle" idx="1"/>
          </p:nvPr>
        </p:nvSpPr>
        <p:spPr>
          <a:xfrm>
            <a:off x="457200" y="1154911"/>
            <a:ext cx="2142300" cy="833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600" name="Google Shape;600;p109"/>
          <p:cNvSpPr txBox="1">
            <a:spLocks noGrp="1"/>
          </p:cNvSpPr>
          <p:nvPr>
            <p:ph type="body" idx="2"/>
          </p:nvPr>
        </p:nvSpPr>
        <p:spPr>
          <a:xfrm>
            <a:off x="2749850" y="1289125"/>
            <a:ext cx="5937000" cy="7389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01" name="Google Shape;601;p109"/>
          <p:cNvSpPr txBox="1">
            <a:spLocks noGrp="1"/>
          </p:cNvSpPr>
          <p:nvPr>
            <p:ph type="subTitle" idx="3"/>
          </p:nvPr>
        </p:nvSpPr>
        <p:spPr>
          <a:xfrm>
            <a:off x="457200" y="2090802"/>
            <a:ext cx="2142300" cy="833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602" name="Google Shape;602;p109"/>
          <p:cNvSpPr txBox="1">
            <a:spLocks noGrp="1"/>
          </p:cNvSpPr>
          <p:nvPr>
            <p:ph type="body" idx="4"/>
          </p:nvPr>
        </p:nvSpPr>
        <p:spPr>
          <a:xfrm>
            <a:off x="2749800" y="2950045"/>
            <a:ext cx="5937000" cy="7389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03" name="Google Shape;603;p109"/>
          <p:cNvSpPr txBox="1">
            <a:spLocks noGrp="1"/>
          </p:cNvSpPr>
          <p:nvPr>
            <p:ph type="body" idx="5"/>
          </p:nvPr>
        </p:nvSpPr>
        <p:spPr>
          <a:xfrm>
            <a:off x="2749800" y="2119595"/>
            <a:ext cx="5937000" cy="7389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04" name="Google Shape;604;p109"/>
          <p:cNvSpPr txBox="1">
            <a:spLocks noGrp="1"/>
          </p:cNvSpPr>
          <p:nvPr>
            <p:ph type="subTitle" idx="6"/>
          </p:nvPr>
        </p:nvSpPr>
        <p:spPr>
          <a:xfrm>
            <a:off x="457200" y="3026693"/>
            <a:ext cx="2142300" cy="833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605" name="Google Shape;605;p109"/>
          <p:cNvSpPr txBox="1">
            <a:spLocks noGrp="1"/>
          </p:cNvSpPr>
          <p:nvPr>
            <p:ph type="body" idx="7"/>
          </p:nvPr>
        </p:nvSpPr>
        <p:spPr>
          <a:xfrm>
            <a:off x="2749800" y="3780495"/>
            <a:ext cx="5937000" cy="7389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06" name="Google Shape;606;p109"/>
          <p:cNvSpPr txBox="1">
            <a:spLocks noGrp="1"/>
          </p:cNvSpPr>
          <p:nvPr>
            <p:ph type="subTitle" idx="8"/>
          </p:nvPr>
        </p:nvSpPr>
        <p:spPr>
          <a:xfrm>
            <a:off x="457200" y="3963110"/>
            <a:ext cx="2142300" cy="833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3-section-3 1">
  <p:cSld name="CUSTOM_3_2_1_1_1_1_1_1_1_2">
    <p:bg>
      <p:bgPr>
        <a:solidFill>
          <a:schemeClr val="lt2"/>
        </a:solidFill>
        <a:effectLst/>
      </p:bgPr>
    </p:bg>
    <p:spTree>
      <p:nvGrpSpPr>
        <p:cNvPr id="1" name="Shape 607"/>
        <p:cNvGrpSpPr/>
        <p:nvPr/>
      </p:nvGrpSpPr>
      <p:grpSpPr>
        <a:xfrm>
          <a:off x="0" y="0"/>
          <a:ext cx="0" cy="0"/>
          <a:chOff x="0" y="0"/>
          <a:chExt cx="0" cy="0"/>
        </a:xfrm>
      </p:grpSpPr>
      <p:sp>
        <p:nvSpPr>
          <p:cNvPr id="608" name="Google Shape;608;p110"/>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609" name="Google Shape;609;p110"/>
          <p:cNvSpPr txBox="1">
            <a:spLocks noGrp="1"/>
          </p:cNvSpPr>
          <p:nvPr>
            <p:ph type="subTitle" idx="1"/>
          </p:nvPr>
        </p:nvSpPr>
        <p:spPr>
          <a:xfrm>
            <a:off x="457200" y="1289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610" name="Google Shape;610;p110"/>
          <p:cNvSpPr txBox="1">
            <a:spLocks noGrp="1"/>
          </p:cNvSpPr>
          <p:nvPr>
            <p:ph type="body" idx="2"/>
          </p:nvPr>
        </p:nvSpPr>
        <p:spPr>
          <a:xfrm>
            <a:off x="2749850" y="128912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11" name="Google Shape;611;p110"/>
          <p:cNvSpPr txBox="1">
            <a:spLocks noGrp="1"/>
          </p:cNvSpPr>
          <p:nvPr>
            <p:ph type="subTitle" idx="3"/>
          </p:nvPr>
        </p:nvSpPr>
        <p:spPr>
          <a:xfrm>
            <a:off x="457200" y="2397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612" name="Google Shape;612;p110"/>
          <p:cNvSpPr txBox="1">
            <a:spLocks noGrp="1"/>
          </p:cNvSpPr>
          <p:nvPr>
            <p:ph type="body" idx="4"/>
          </p:nvPr>
        </p:nvSpPr>
        <p:spPr>
          <a:xfrm>
            <a:off x="2749800" y="3506400"/>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13" name="Google Shape;613;p110"/>
          <p:cNvSpPr txBox="1">
            <a:spLocks noGrp="1"/>
          </p:cNvSpPr>
          <p:nvPr>
            <p:ph type="body" idx="5"/>
          </p:nvPr>
        </p:nvSpPr>
        <p:spPr>
          <a:xfrm>
            <a:off x="2749800" y="239777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614" name="Google Shape;614;p110"/>
          <p:cNvSpPr txBox="1">
            <a:spLocks noGrp="1"/>
          </p:cNvSpPr>
          <p:nvPr>
            <p:ph type="subTitle" idx="6"/>
          </p:nvPr>
        </p:nvSpPr>
        <p:spPr>
          <a:xfrm>
            <a:off x="457200" y="3505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3-section-3 2">
  <p:cSld name="CUSTOM_3_2_1_1_1_1_1_1_2">
    <p:bg>
      <p:bgPr>
        <a:solidFill>
          <a:schemeClr val="lt1"/>
        </a:solidFill>
        <a:effectLst/>
      </p:bgPr>
    </p:bg>
    <p:spTree>
      <p:nvGrpSpPr>
        <p:cNvPr id="1" name="Shape 615"/>
        <p:cNvGrpSpPr/>
        <p:nvPr/>
      </p:nvGrpSpPr>
      <p:grpSpPr>
        <a:xfrm>
          <a:off x="0" y="0"/>
          <a:ext cx="0" cy="0"/>
          <a:chOff x="0" y="0"/>
          <a:chExt cx="0" cy="0"/>
        </a:xfrm>
      </p:grpSpPr>
      <p:sp>
        <p:nvSpPr>
          <p:cNvPr id="616" name="Google Shape;616;p111"/>
          <p:cNvSpPr txBox="1">
            <a:spLocks noGrp="1"/>
          </p:cNvSpPr>
          <p:nvPr>
            <p:ph type="body" idx="1"/>
          </p:nvPr>
        </p:nvSpPr>
        <p:spPr>
          <a:xfrm>
            <a:off x="2064350" y="1140000"/>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17" name="Google Shape;617;p111"/>
          <p:cNvSpPr txBox="1">
            <a:spLocks noGrp="1"/>
          </p:cNvSpPr>
          <p:nvPr>
            <p:ph type="body" idx="2"/>
          </p:nvPr>
        </p:nvSpPr>
        <p:spPr>
          <a:xfrm>
            <a:off x="2064350" y="2076930"/>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18" name="Google Shape;618;p111"/>
          <p:cNvSpPr txBox="1">
            <a:spLocks noGrp="1"/>
          </p:cNvSpPr>
          <p:nvPr>
            <p:ph type="subTitle" idx="3"/>
          </p:nvPr>
        </p:nvSpPr>
        <p:spPr>
          <a:xfrm>
            <a:off x="457200" y="1140077"/>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19" name="Google Shape;619;p111"/>
          <p:cNvSpPr txBox="1">
            <a:spLocks noGrp="1"/>
          </p:cNvSpPr>
          <p:nvPr>
            <p:ph type="subTitle" idx="4"/>
          </p:nvPr>
        </p:nvSpPr>
        <p:spPr>
          <a:xfrm>
            <a:off x="457200" y="2076966"/>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20" name="Google Shape;620;p111"/>
          <p:cNvSpPr txBox="1">
            <a:spLocks noGrp="1"/>
          </p:cNvSpPr>
          <p:nvPr>
            <p:ph type="subTitle" idx="5"/>
          </p:nvPr>
        </p:nvSpPr>
        <p:spPr>
          <a:xfrm>
            <a:off x="457200" y="3013875"/>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21" name="Google Shape;621;p11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22" name="Google Shape;622;p111"/>
          <p:cNvSpPr txBox="1">
            <a:spLocks noGrp="1"/>
          </p:cNvSpPr>
          <p:nvPr>
            <p:ph type="body" idx="6"/>
          </p:nvPr>
        </p:nvSpPr>
        <p:spPr>
          <a:xfrm>
            <a:off x="2064350" y="3013870"/>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23" name="Google Shape;623;p111"/>
          <p:cNvSpPr txBox="1">
            <a:spLocks noGrp="1"/>
          </p:cNvSpPr>
          <p:nvPr>
            <p:ph type="subTitle" idx="7"/>
          </p:nvPr>
        </p:nvSpPr>
        <p:spPr>
          <a:xfrm>
            <a:off x="457200" y="3950775"/>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24" name="Google Shape;624;p111"/>
          <p:cNvSpPr txBox="1">
            <a:spLocks noGrp="1"/>
          </p:cNvSpPr>
          <p:nvPr>
            <p:ph type="body" idx="8"/>
          </p:nvPr>
        </p:nvSpPr>
        <p:spPr>
          <a:xfrm>
            <a:off x="2064350" y="3950773"/>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3-section-2 1">
  <p:cSld name="CUSTOM_3_2_1_1_1_1_1_2">
    <p:bg>
      <p:bgPr>
        <a:solidFill>
          <a:schemeClr val="lt1"/>
        </a:solidFill>
        <a:effectLst/>
      </p:bgPr>
    </p:bg>
    <p:spTree>
      <p:nvGrpSpPr>
        <p:cNvPr id="1" name="Shape 625"/>
        <p:cNvGrpSpPr/>
        <p:nvPr/>
      </p:nvGrpSpPr>
      <p:grpSpPr>
        <a:xfrm>
          <a:off x="0" y="0"/>
          <a:ext cx="0" cy="0"/>
          <a:chOff x="0" y="0"/>
          <a:chExt cx="0" cy="0"/>
        </a:xfrm>
      </p:grpSpPr>
      <p:sp>
        <p:nvSpPr>
          <p:cNvPr id="626" name="Google Shape;626;p112"/>
          <p:cNvSpPr txBox="1">
            <a:spLocks noGrp="1"/>
          </p:cNvSpPr>
          <p:nvPr>
            <p:ph type="body" idx="1"/>
          </p:nvPr>
        </p:nvSpPr>
        <p:spPr>
          <a:xfrm>
            <a:off x="457200"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27" name="Google Shape;627;p112"/>
          <p:cNvSpPr txBox="1">
            <a:spLocks noGrp="1"/>
          </p:cNvSpPr>
          <p:nvPr>
            <p:ph type="subTitle" idx="2"/>
          </p:nvPr>
        </p:nvSpPr>
        <p:spPr>
          <a:xfrm>
            <a:off x="457200"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28" name="Google Shape;628;p11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29" name="Google Shape;629;p112"/>
          <p:cNvSpPr txBox="1">
            <a:spLocks noGrp="1"/>
          </p:cNvSpPr>
          <p:nvPr>
            <p:ph type="body" idx="3"/>
          </p:nvPr>
        </p:nvSpPr>
        <p:spPr>
          <a:xfrm>
            <a:off x="2552930"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30" name="Google Shape;630;p112"/>
          <p:cNvSpPr txBox="1">
            <a:spLocks noGrp="1"/>
          </p:cNvSpPr>
          <p:nvPr>
            <p:ph type="subTitle" idx="4"/>
          </p:nvPr>
        </p:nvSpPr>
        <p:spPr>
          <a:xfrm>
            <a:off x="2552930"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31" name="Google Shape;631;p112"/>
          <p:cNvSpPr txBox="1">
            <a:spLocks noGrp="1"/>
          </p:cNvSpPr>
          <p:nvPr>
            <p:ph type="body" idx="5"/>
          </p:nvPr>
        </p:nvSpPr>
        <p:spPr>
          <a:xfrm>
            <a:off x="4648660"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32" name="Google Shape;632;p112"/>
          <p:cNvSpPr txBox="1">
            <a:spLocks noGrp="1"/>
          </p:cNvSpPr>
          <p:nvPr>
            <p:ph type="subTitle" idx="6"/>
          </p:nvPr>
        </p:nvSpPr>
        <p:spPr>
          <a:xfrm>
            <a:off x="4648660"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33" name="Google Shape;633;p112"/>
          <p:cNvSpPr txBox="1">
            <a:spLocks noGrp="1"/>
          </p:cNvSpPr>
          <p:nvPr>
            <p:ph type="body" idx="7"/>
          </p:nvPr>
        </p:nvSpPr>
        <p:spPr>
          <a:xfrm>
            <a:off x="6744392"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34" name="Google Shape;634;p112"/>
          <p:cNvSpPr txBox="1">
            <a:spLocks noGrp="1"/>
          </p:cNvSpPr>
          <p:nvPr>
            <p:ph type="subTitle" idx="8"/>
          </p:nvPr>
        </p:nvSpPr>
        <p:spPr>
          <a:xfrm>
            <a:off x="6744392"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3-section-2 1 1">
  <p:cSld name="CUSTOM_3_2_1_1_1_1_1_2_1">
    <p:bg>
      <p:bgPr>
        <a:solidFill>
          <a:schemeClr val="lt1"/>
        </a:solidFill>
        <a:effectLst/>
      </p:bgPr>
    </p:bg>
    <p:spTree>
      <p:nvGrpSpPr>
        <p:cNvPr id="1" name="Shape 635"/>
        <p:cNvGrpSpPr/>
        <p:nvPr/>
      </p:nvGrpSpPr>
      <p:grpSpPr>
        <a:xfrm>
          <a:off x="0" y="0"/>
          <a:ext cx="0" cy="0"/>
          <a:chOff x="0" y="0"/>
          <a:chExt cx="0" cy="0"/>
        </a:xfrm>
      </p:grpSpPr>
      <p:sp>
        <p:nvSpPr>
          <p:cNvPr id="636" name="Google Shape;636;p113"/>
          <p:cNvSpPr txBox="1">
            <a:spLocks noGrp="1"/>
          </p:cNvSpPr>
          <p:nvPr>
            <p:ph type="body" idx="1"/>
          </p:nvPr>
        </p:nvSpPr>
        <p:spPr>
          <a:xfrm>
            <a:off x="491175" y="1593548"/>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37" name="Google Shape;637;p113"/>
          <p:cNvSpPr txBox="1">
            <a:spLocks noGrp="1"/>
          </p:cNvSpPr>
          <p:nvPr>
            <p:ph type="subTitle" idx="2"/>
          </p:nvPr>
        </p:nvSpPr>
        <p:spPr>
          <a:xfrm>
            <a:off x="491175" y="1253075"/>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38" name="Google Shape;638;p11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39" name="Google Shape;639;p113"/>
          <p:cNvSpPr txBox="1">
            <a:spLocks noGrp="1"/>
          </p:cNvSpPr>
          <p:nvPr>
            <p:ph type="body" idx="3"/>
          </p:nvPr>
        </p:nvSpPr>
        <p:spPr>
          <a:xfrm>
            <a:off x="4762105" y="1593548"/>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40" name="Google Shape;640;p113"/>
          <p:cNvSpPr txBox="1">
            <a:spLocks noGrp="1"/>
          </p:cNvSpPr>
          <p:nvPr>
            <p:ph type="subTitle" idx="4"/>
          </p:nvPr>
        </p:nvSpPr>
        <p:spPr>
          <a:xfrm>
            <a:off x="4762102" y="1253075"/>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41" name="Google Shape;641;p113"/>
          <p:cNvSpPr txBox="1">
            <a:spLocks noGrp="1"/>
          </p:cNvSpPr>
          <p:nvPr>
            <p:ph type="body" idx="5"/>
          </p:nvPr>
        </p:nvSpPr>
        <p:spPr>
          <a:xfrm>
            <a:off x="491113" y="3393823"/>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42" name="Google Shape;642;p113"/>
          <p:cNvSpPr txBox="1">
            <a:spLocks noGrp="1"/>
          </p:cNvSpPr>
          <p:nvPr>
            <p:ph type="subTitle" idx="6"/>
          </p:nvPr>
        </p:nvSpPr>
        <p:spPr>
          <a:xfrm>
            <a:off x="491113" y="3053350"/>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43" name="Google Shape;643;p113"/>
          <p:cNvSpPr txBox="1">
            <a:spLocks noGrp="1"/>
          </p:cNvSpPr>
          <p:nvPr>
            <p:ph type="body" idx="7"/>
          </p:nvPr>
        </p:nvSpPr>
        <p:spPr>
          <a:xfrm>
            <a:off x="4762042" y="3393823"/>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44" name="Google Shape;644;p113"/>
          <p:cNvSpPr txBox="1">
            <a:spLocks noGrp="1"/>
          </p:cNvSpPr>
          <p:nvPr>
            <p:ph type="subTitle" idx="8"/>
          </p:nvPr>
        </p:nvSpPr>
        <p:spPr>
          <a:xfrm>
            <a:off x="4762040" y="3053350"/>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3-section-1 1">
  <p:cSld name="CUSTOM_3_2_1_1_1_1_2">
    <p:bg>
      <p:bgPr>
        <a:solidFill>
          <a:schemeClr val="lt2"/>
        </a:solidFill>
        <a:effectLst/>
      </p:bgPr>
    </p:bg>
    <p:spTree>
      <p:nvGrpSpPr>
        <p:cNvPr id="1" name="Shape 645"/>
        <p:cNvGrpSpPr/>
        <p:nvPr/>
      </p:nvGrpSpPr>
      <p:grpSpPr>
        <a:xfrm>
          <a:off x="0" y="0"/>
          <a:ext cx="0" cy="0"/>
          <a:chOff x="0" y="0"/>
          <a:chExt cx="0" cy="0"/>
        </a:xfrm>
      </p:grpSpPr>
      <p:sp>
        <p:nvSpPr>
          <p:cNvPr id="646" name="Google Shape;646;p114"/>
          <p:cNvSpPr txBox="1">
            <a:spLocks noGrp="1"/>
          </p:cNvSpPr>
          <p:nvPr>
            <p:ph type="body" idx="1"/>
          </p:nvPr>
        </p:nvSpPr>
        <p:spPr>
          <a:xfrm>
            <a:off x="457200" y="1801829"/>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47" name="Google Shape;647;p114"/>
          <p:cNvSpPr txBox="1">
            <a:spLocks noGrp="1"/>
          </p:cNvSpPr>
          <p:nvPr>
            <p:ph type="body" idx="2"/>
          </p:nvPr>
        </p:nvSpPr>
        <p:spPr>
          <a:xfrm>
            <a:off x="2547247" y="1801725"/>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48" name="Google Shape;648;p114"/>
          <p:cNvSpPr txBox="1">
            <a:spLocks noGrp="1"/>
          </p:cNvSpPr>
          <p:nvPr>
            <p:ph type="body" idx="3"/>
          </p:nvPr>
        </p:nvSpPr>
        <p:spPr>
          <a:xfrm>
            <a:off x="4637182" y="1801829"/>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49" name="Google Shape;649;p114"/>
          <p:cNvSpPr txBox="1">
            <a:spLocks noGrp="1"/>
          </p:cNvSpPr>
          <p:nvPr>
            <p:ph type="subTitle" idx="4"/>
          </p:nvPr>
        </p:nvSpPr>
        <p:spPr>
          <a:xfrm>
            <a:off x="457200"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50" name="Google Shape;650;p114"/>
          <p:cNvSpPr txBox="1">
            <a:spLocks noGrp="1"/>
          </p:cNvSpPr>
          <p:nvPr>
            <p:ph type="subTitle" idx="5"/>
          </p:nvPr>
        </p:nvSpPr>
        <p:spPr>
          <a:xfrm>
            <a:off x="2547191"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51" name="Google Shape;651;p114"/>
          <p:cNvSpPr txBox="1">
            <a:spLocks noGrp="1"/>
          </p:cNvSpPr>
          <p:nvPr>
            <p:ph type="subTitle" idx="6"/>
          </p:nvPr>
        </p:nvSpPr>
        <p:spPr>
          <a:xfrm>
            <a:off x="4637182"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52" name="Google Shape;652;p11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53" name="Google Shape;653;p114"/>
          <p:cNvSpPr txBox="1">
            <a:spLocks noGrp="1"/>
          </p:cNvSpPr>
          <p:nvPr>
            <p:ph type="body" idx="7"/>
          </p:nvPr>
        </p:nvSpPr>
        <p:spPr>
          <a:xfrm>
            <a:off x="6727126" y="1801829"/>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54" name="Google Shape;654;p114"/>
          <p:cNvSpPr txBox="1">
            <a:spLocks noGrp="1"/>
          </p:cNvSpPr>
          <p:nvPr>
            <p:ph type="subTitle" idx="8"/>
          </p:nvPr>
        </p:nvSpPr>
        <p:spPr>
          <a:xfrm>
            <a:off x="6727126"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3-section-1 1 1">
  <p:cSld name="CUSTOM_3_2_1_1_1_1_2_1">
    <p:bg>
      <p:bgPr>
        <a:solidFill>
          <a:schemeClr val="lt2"/>
        </a:solidFill>
        <a:effectLst/>
      </p:bgPr>
    </p:bg>
    <p:spTree>
      <p:nvGrpSpPr>
        <p:cNvPr id="1" name="Shape 655"/>
        <p:cNvGrpSpPr/>
        <p:nvPr/>
      </p:nvGrpSpPr>
      <p:grpSpPr>
        <a:xfrm>
          <a:off x="0" y="0"/>
          <a:ext cx="0" cy="0"/>
          <a:chOff x="0" y="0"/>
          <a:chExt cx="0" cy="0"/>
        </a:xfrm>
      </p:grpSpPr>
      <p:sp>
        <p:nvSpPr>
          <p:cNvPr id="656" name="Google Shape;656;p115"/>
          <p:cNvSpPr txBox="1">
            <a:spLocks noGrp="1"/>
          </p:cNvSpPr>
          <p:nvPr>
            <p:ph type="body" idx="1"/>
          </p:nvPr>
        </p:nvSpPr>
        <p:spPr>
          <a:xfrm>
            <a:off x="457225" y="1589847"/>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57" name="Google Shape;657;p115"/>
          <p:cNvSpPr txBox="1">
            <a:spLocks noGrp="1"/>
          </p:cNvSpPr>
          <p:nvPr>
            <p:ph type="body" idx="2"/>
          </p:nvPr>
        </p:nvSpPr>
        <p:spPr>
          <a:xfrm>
            <a:off x="4704575" y="1589800"/>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58" name="Google Shape;658;p115"/>
          <p:cNvSpPr txBox="1">
            <a:spLocks noGrp="1"/>
          </p:cNvSpPr>
          <p:nvPr>
            <p:ph type="subTitle" idx="3"/>
          </p:nvPr>
        </p:nvSpPr>
        <p:spPr>
          <a:xfrm>
            <a:off x="457225" y="1141300"/>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59" name="Google Shape;659;p115"/>
          <p:cNvSpPr txBox="1">
            <a:spLocks noGrp="1"/>
          </p:cNvSpPr>
          <p:nvPr>
            <p:ph type="subTitle" idx="4"/>
          </p:nvPr>
        </p:nvSpPr>
        <p:spPr>
          <a:xfrm>
            <a:off x="4704451" y="1141300"/>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60" name="Google Shape;660;p11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61" name="Google Shape;661;p115"/>
          <p:cNvSpPr txBox="1">
            <a:spLocks noGrp="1"/>
          </p:cNvSpPr>
          <p:nvPr>
            <p:ph type="body" idx="5"/>
          </p:nvPr>
        </p:nvSpPr>
        <p:spPr>
          <a:xfrm>
            <a:off x="457225" y="3418672"/>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62" name="Google Shape;662;p115"/>
          <p:cNvSpPr txBox="1">
            <a:spLocks noGrp="1"/>
          </p:cNvSpPr>
          <p:nvPr>
            <p:ph type="body" idx="6"/>
          </p:nvPr>
        </p:nvSpPr>
        <p:spPr>
          <a:xfrm>
            <a:off x="4704575" y="3418625"/>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63" name="Google Shape;663;p115"/>
          <p:cNvSpPr txBox="1">
            <a:spLocks noGrp="1"/>
          </p:cNvSpPr>
          <p:nvPr>
            <p:ph type="subTitle" idx="7"/>
          </p:nvPr>
        </p:nvSpPr>
        <p:spPr>
          <a:xfrm>
            <a:off x="457225" y="2970125"/>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64" name="Google Shape;664;p115"/>
          <p:cNvSpPr txBox="1">
            <a:spLocks noGrp="1"/>
          </p:cNvSpPr>
          <p:nvPr>
            <p:ph type="subTitle" idx="8"/>
          </p:nvPr>
        </p:nvSpPr>
        <p:spPr>
          <a:xfrm>
            <a:off x="4704451" y="2970125"/>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3-bullet-4 1">
  <p:cSld name="CUSTOM_3_2_1_1_2">
    <p:spTree>
      <p:nvGrpSpPr>
        <p:cNvPr id="1" name="Shape 665"/>
        <p:cNvGrpSpPr/>
        <p:nvPr/>
      </p:nvGrpSpPr>
      <p:grpSpPr>
        <a:xfrm>
          <a:off x="0" y="0"/>
          <a:ext cx="0" cy="0"/>
          <a:chOff x="0" y="0"/>
          <a:chExt cx="0" cy="0"/>
        </a:xfrm>
      </p:grpSpPr>
      <p:sp>
        <p:nvSpPr>
          <p:cNvPr id="666" name="Google Shape;666;p116"/>
          <p:cNvSpPr txBox="1">
            <a:spLocks noGrp="1"/>
          </p:cNvSpPr>
          <p:nvPr>
            <p:ph type="body" idx="1"/>
          </p:nvPr>
        </p:nvSpPr>
        <p:spPr>
          <a:xfrm>
            <a:off x="4891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667" name="Google Shape;667;p116"/>
          <p:cNvSpPr txBox="1">
            <a:spLocks noGrp="1"/>
          </p:cNvSpPr>
          <p:nvPr>
            <p:ph type="body" idx="2"/>
          </p:nvPr>
        </p:nvSpPr>
        <p:spPr>
          <a:xfrm>
            <a:off x="32689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668" name="Google Shape;668;p116"/>
          <p:cNvSpPr txBox="1">
            <a:spLocks noGrp="1"/>
          </p:cNvSpPr>
          <p:nvPr>
            <p:ph type="body" idx="3"/>
          </p:nvPr>
        </p:nvSpPr>
        <p:spPr>
          <a:xfrm>
            <a:off x="60487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669" name="Google Shape;669;p11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3-bullet-6">
  <p:cSld name="CUSTOM_3_2_1_2">
    <p:spTree>
      <p:nvGrpSpPr>
        <p:cNvPr id="1" name="Shape 670"/>
        <p:cNvGrpSpPr/>
        <p:nvPr/>
      </p:nvGrpSpPr>
      <p:grpSpPr>
        <a:xfrm>
          <a:off x="0" y="0"/>
          <a:ext cx="0" cy="0"/>
          <a:chOff x="0" y="0"/>
          <a:chExt cx="0" cy="0"/>
        </a:xfrm>
      </p:grpSpPr>
      <p:sp>
        <p:nvSpPr>
          <p:cNvPr id="671" name="Google Shape;671;p117"/>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72" name="Google Shape;672;p117"/>
          <p:cNvSpPr txBox="1">
            <a:spLocks noGrp="1"/>
          </p:cNvSpPr>
          <p:nvPr>
            <p:ph type="body" idx="2"/>
          </p:nvPr>
        </p:nvSpPr>
        <p:spPr>
          <a:xfrm>
            <a:off x="32370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73" name="Google Shape;673;p117"/>
          <p:cNvSpPr txBox="1">
            <a:spLocks noGrp="1"/>
          </p:cNvSpPr>
          <p:nvPr>
            <p:ph type="body" idx="3"/>
          </p:nvPr>
        </p:nvSpPr>
        <p:spPr>
          <a:xfrm>
            <a:off x="60168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74" name="Google Shape;674;p11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3-bullet-6 1">
  <p:cSld name="CUSTOM_3_2_1_2_1">
    <p:spTree>
      <p:nvGrpSpPr>
        <p:cNvPr id="1" name="Shape 675"/>
        <p:cNvGrpSpPr/>
        <p:nvPr/>
      </p:nvGrpSpPr>
      <p:grpSpPr>
        <a:xfrm>
          <a:off x="0" y="0"/>
          <a:ext cx="0" cy="0"/>
          <a:chOff x="0" y="0"/>
          <a:chExt cx="0" cy="0"/>
        </a:xfrm>
      </p:grpSpPr>
      <p:sp>
        <p:nvSpPr>
          <p:cNvPr id="676" name="Google Shape;676;p118"/>
          <p:cNvSpPr txBox="1">
            <a:spLocks noGrp="1"/>
          </p:cNvSpPr>
          <p:nvPr>
            <p:ph type="subTitle" idx="1"/>
          </p:nvPr>
        </p:nvSpPr>
        <p:spPr>
          <a:xfrm>
            <a:off x="32369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77" name="Google Shape;677;p118"/>
          <p:cNvSpPr txBox="1">
            <a:spLocks noGrp="1"/>
          </p:cNvSpPr>
          <p:nvPr>
            <p:ph type="subTitle" idx="2"/>
          </p:nvPr>
        </p:nvSpPr>
        <p:spPr>
          <a:xfrm>
            <a:off x="60167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78" name="Google Shape;678;p118"/>
          <p:cNvSpPr txBox="1">
            <a:spLocks noGrp="1"/>
          </p:cNvSpPr>
          <p:nvPr>
            <p:ph type="subTitle" idx="3"/>
          </p:nvPr>
        </p:nvSpPr>
        <p:spPr>
          <a:xfrm>
            <a:off x="457175"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79" name="Google Shape;679;p118"/>
          <p:cNvSpPr txBox="1">
            <a:spLocks noGrp="1"/>
          </p:cNvSpPr>
          <p:nvPr>
            <p:ph type="body" idx="4"/>
          </p:nvPr>
        </p:nvSpPr>
        <p:spPr>
          <a:xfrm>
            <a:off x="4572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80" name="Google Shape;680;p118"/>
          <p:cNvSpPr txBox="1">
            <a:spLocks noGrp="1"/>
          </p:cNvSpPr>
          <p:nvPr>
            <p:ph type="body" idx="5"/>
          </p:nvPr>
        </p:nvSpPr>
        <p:spPr>
          <a:xfrm>
            <a:off x="32370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81" name="Google Shape;681;p118"/>
          <p:cNvSpPr txBox="1">
            <a:spLocks noGrp="1"/>
          </p:cNvSpPr>
          <p:nvPr>
            <p:ph type="body" idx="6"/>
          </p:nvPr>
        </p:nvSpPr>
        <p:spPr>
          <a:xfrm>
            <a:off x="60168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82" name="Google Shape;682;p11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3-bullet-6 2">
  <p:cSld name="CUSTOM_3_2_1_2_2">
    <p:spTree>
      <p:nvGrpSpPr>
        <p:cNvPr id="1" name="Shape 683"/>
        <p:cNvGrpSpPr/>
        <p:nvPr/>
      </p:nvGrpSpPr>
      <p:grpSpPr>
        <a:xfrm>
          <a:off x="0" y="0"/>
          <a:ext cx="0" cy="0"/>
          <a:chOff x="0" y="0"/>
          <a:chExt cx="0" cy="0"/>
        </a:xfrm>
      </p:grpSpPr>
      <p:sp>
        <p:nvSpPr>
          <p:cNvPr id="684" name="Google Shape;684;p119"/>
          <p:cNvSpPr txBox="1">
            <a:spLocks noGrp="1"/>
          </p:cNvSpPr>
          <p:nvPr>
            <p:ph type="body" idx="1"/>
          </p:nvPr>
        </p:nvSpPr>
        <p:spPr>
          <a:xfrm>
            <a:off x="457200" y="1607925"/>
            <a:ext cx="3982200" cy="12588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85" name="Google Shape;685;p119"/>
          <p:cNvSpPr txBox="1">
            <a:spLocks noGrp="1"/>
          </p:cNvSpPr>
          <p:nvPr>
            <p:ph type="body" idx="2"/>
          </p:nvPr>
        </p:nvSpPr>
        <p:spPr>
          <a:xfrm>
            <a:off x="4704701" y="1607925"/>
            <a:ext cx="3982200" cy="12588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86" name="Google Shape;686;p11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ustom Layout 3">
  <p:cSld name="CUSTOM_4">
    <p:bg>
      <p:bgPr>
        <a:solidFill>
          <a:schemeClr val="lt2"/>
        </a:solidFill>
        <a:effectLst/>
      </p:bgPr>
    </p:bg>
    <p:spTree>
      <p:nvGrpSpPr>
        <p:cNvPr id="1" name="Shape 687"/>
        <p:cNvGrpSpPr/>
        <p:nvPr/>
      </p:nvGrpSpPr>
      <p:grpSpPr>
        <a:xfrm>
          <a:off x="0" y="0"/>
          <a:ext cx="0" cy="0"/>
          <a:chOff x="0" y="0"/>
          <a:chExt cx="0" cy="0"/>
        </a:xfrm>
      </p:grpSpPr>
      <p:sp>
        <p:nvSpPr>
          <p:cNvPr id="688" name="Google Shape;688;p120"/>
          <p:cNvSpPr txBox="1">
            <a:spLocks noGrp="1"/>
          </p:cNvSpPr>
          <p:nvPr>
            <p:ph type="title"/>
          </p:nvPr>
        </p:nvSpPr>
        <p:spPr>
          <a:xfrm>
            <a:off x="457200" y="448056"/>
            <a:ext cx="8229600" cy="5760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689" name="Google Shape;689;p120"/>
          <p:cNvSpPr/>
          <p:nvPr/>
        </p:nvSpPr>
        <p:spPr>
          <a:xfrm>
            <a:off x="4572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690" name="Google Shape;690;p120"/>
          <p:cNvSpPr/>
          <p:nvPr/>
        </p:nvSpPr>
        <p:spPr>
          <a:xfrm>
            <a:off x="32370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691" name="Google Shape;691;p120"/>
          <p:cNvSpPr/>
          <p:nvPr/>
        </p:nvSpPr>
        <p:spPr>
          <a:xfrm>
            <a:off x="60168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692" name="Google Shape;692;p120"/>
          <p:cNvCxnSpPr/>
          <p:nvPr/>
        </p:nvCxnSpPr>
        <p:spPr>
          <a:xfrm rot="10800000" flipH="1">
            <a:off x="457200" y="4343400"/>
            <a:ext cx="2606100" cy="2100"/>
          </a:xfrm>
          <a:prstGeom prst="straightConnector1">
            <a:avLst/>
          </a:prstGeom>
          <a:noFill/>
          <a:ln w="38100" cap="flat" cmpd="sng">
            <a:solidFill>
              <a:schemeClr val="accent1"/>
            </a:solidFill>
            <a:prstDash val="solid"/>
            <a:round/>
            <a:headEnd type="none" w="med" len="med"/>
            <a:tailEnd type="none" w="med" len="med"/>
          </a:ln>
        </p:spPr>
      </p:cxnSp>
      <p:cxnSp>
        <p:nvCxnSpPr>
          <p:cNvPr id="693" name="Google Shape;693;p120"/>
          <p:cNvCxnSpPr/>
          <p:nvPr/>
        </p:nvCxnSpPr>
        <p:spPr>
          <a:xfrm rot="10800000" flipH="1">
            <a:off x="3237000" y="4343400"/>
            <a:ext cx="2606100" cy="2100"/>
          </a:xfrm>
          <a:prstGeom prst="straightConnector1">
            <a:avLst/>
          </a:prstGeom>
          <a:noFill/>
          <a:ln w="38100" cap="flat" cmpd="sng">
            <a:solidFill>
              <a:schemeClr val="accent3"/>
            </a:solidFill>
            <a:prstDash val="solid"/>
            <a:round/>
            <a:headEnd type="none" w="med" len="med"/>
            <a:tailEnd type="none" w="med" len="med"/>
          </a:ln>
        </p:spPr>
      </p:cxnSp>
      <p:cxnSp>
        <p:nvCxnSpPr>
          <p:cNvPr id="694" name="Google Shape;694;p120"/>
          <p:cNvCxnSpPr/>
          <p:nvPr/>
        </p:nvCxnSpPr>
        <p:spPr>
          <a:xfrm rot="10800000" flipH="1">
            <a:off x="6016800" y="4343400"/>
            <a:ext cx="2606100" cy="2100"/>
          </a:xfrm>
          <a:prstGeom prst="straightConnector1">
            <a:avLst/>
          </a:prstGeom>
          <a:noFill/>
          <a:ln w="38100" cap="flat" cmpd="sng">
            <a:solidFill>
              <a:schemeClr val="accent2"/>
            </a:solidFill>
            <a:prstDash val="solid"/>
            <a:round/>
            <a:headEnd type="none" w="med" len="med"/>
            <a:tailEnd type="none" w="med" len="med"/>
          </a:ln>
        </p:spPr>
      </p:cxnSp>
      <p:sp>
        <p:nvSpPr>
          <p:cNvPr id="695" name="Google Shape;695;p120"/>
          <p:cNvSpPr txBox="1">
            <a:spLocks noGrp="1"/>
          </p:cNvSpPr>
          <p:nvPr>
            <p:ph type="body" idx="1"/>
          </p:nvPr>
        </p:nvSpPr>
        <p:spPr>
          <a:xfrm>
            <a:off x="4572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96" name="Google Shape;696;p120"/>
          <p:cNvSpPr txBox="1">
            <a:spLocks noGrp="1"/>
          </p:cNvSpPr>
          <p:nvPr>
            <p:ph type="body" idx="2"/>
          </p:nvPr>
        </p:nvSpPr>
        <p:spPr>
          <a:xfrm>
            <a:off x="32370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97" name="Google Shape;697;p120"/>
          <p:cNvSpPr txBox="1">
            <a:spLocks noGrp="1"/>
          </p:cNvSpPr>
          <p:nvPr>
            <p:ph type="body" idx="3"/>
          </p:nvPr>
        </p:nvSpPr>
        <p:spPr>
          <a:xfrm>
            <a:off x="6016800" y="1484573"/>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2"/>
        <p:cNvGrpSpPr/>
        <p:nvPr/>
      </p:nvGrpSpPr>
      <p:grpSpPr>
        <a:xfrm>
          <a:off x="0" y="0"/>
          <a:ext cx="0" cy="0"/>
          <a:chOff x="0" y="0"/>
          <a:chExt cx="0" cy="0"/>
        </a:xfrm>
      </p:grpSpPr>
      <p:sp>
        <p:nvSpPr>
          <p:cNvPr id="703" name="Google Shape;703;p122"/>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704" name="Google Shape;704;p1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705"/>
        <p:cNvGrpSpPr/>
        <p:nvPr/>
      </p:nvGrpSpPr>
      <p:grpSpPr>
        <a:xfrm>
          <a:off x="0" y="0"/>
          <a:ext cx="0" cy="0"/>
          <a:chOff x="0" y="0"/>
          <a:chExt cx="0" cy="0"/>
        </a:xfrm>
      </p:grpSpPr>
      <p:sp>
        <p:nvSpPr>
          <p:cNvPr id="706" name="Google Shape;706;p12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07" name="Google Shape;707;p123"/>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708"/>
        <p:cNvGrpSpPr/>
        <p:nvPr/>
      </p:nvGrpSpPr>
      <p:grpSpPr>
        <a:xfrm>
          <a:off x="0" y="0"/>
          <a:ext cx="0" cy="0"/>
          <a:chOff x="0" y="0"/>
          <a:chExt cx="0" cy="0"/>
        </a:xfrm>
      </p:grpSpPr>
      <p:sp>
        <p:nvSpPr>
          <p:cNvPr id="709" name="Google Shape;709;p124"/>
          <p:cNvSpPr txBox="1">
            <a:spLocks noGrp="1"/>
          </p:cNvSpPr>
          <p:nvPr>
            <p:ph type="title"/>
          </p:nvPr>
        </p:nvSpPr>
        <p:spPr>
          <a:xfrm>
            <a:off x="411950" y="342900"/>
            <a:ext cx="8320200" cy="572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Plus Light 1">
  <p:cSld name="CUSTOM_2_1_1">
    <p:spTree>
      <p:nvGrpSpPr>
        <p:cNvPr id="1" name="Shape 710"/>
        <p:cNvGrpSpPr/>
        <p:nvPr/>
      </p:nvGrpSpPr>
      <p:grpSpPr>
        <a:xfrm>
          <a:off x="0" y="0"/>
          <a:ext cx="0" cy="0"/>
          <a:chOff x="0" y="0"/>
          <a:chExt cx="0" cy="0"/>
        </a:xfrm>
      </p:grpSpPr>
      <p:sp>
        <p:nvSpPr>
          <p:cNvPr id="711" name="Google Shape;711;p12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12" name="Google Shape;712;p125"/>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713"/>
        <p:cNvGrpSpPr/>
        <p:nvPr/>
      </p:nvGrpSpPr>
      <p:grpSpPr>
        <a:xfrm>
          <a:off x="0" y="0"/>
          <a:ext cx="0" cy="0"/>
          <a:chOff x="0" y="0"/>
          <a:chExt cx="0" cy="0"/>
        </a:xfrm>
      </p:grpSpPr>
      <p:sp>
        <p:nvSpPr>
          <p:cNvPr id="714" name="Google Shape;714;p12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15" name="Google Shape;715;p126"/>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3-bullet-1">
  <p:cSld name="CUSTOM_3_2">
    <p:spTree>
      <p:nvGrpSpPr>
        <p:cNvPr id="1" name="Shape 716"/>
        <p:cNvGrpSpPr/>
        <p:nvPr/>
      </p:nvGrpSpPr>
      <p:grpSpPr>
        <a:xfrm>
          <a:off x="0" y="0"/>
          <a:ext cx="0" cy="0"/>
          <a:chOff x="0" y="0"/>
          <a:chExt cx="0" cy="0"/>
        </a:xfrm>
      </p:grpSpPr>
      <p:sp>
        <p:nvSpPr>
          <p:cNvPr id="717" name="Google Shape;717;p127"/>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18" name="Google Shape;718;p127"/>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19" name="Google Shape;719;p12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20" name="Google Shape;720;p127"/>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721"/>
        <p:cNvGrpSpPr/>
        <p:nvPr/>
      </p:nvGrpSpPr>
      <p:grpSpPr>
        <a:xfrm>
          <a:off x="0" y="0"/>
          <a:ext cx="0" cy="0"/>
          <a:chOff x="0" y="0"/>
          <a:chExt cx="0" cy="0"/>
        </a:xfrm>
      </p:grpSpPr>
      <p:sp>
        <p:nvSpPr>
          <p:cNvPr id="722" name="Google Shape;722;p128"/>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23" name="Google Shape;723;p128"/>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24" name="Google Shape;724;p12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25" name="Google Shape;725;p128"/>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3-bullet-3">
  <p:cSld name="CUSTOM_3_2_2">
    <p:spTree>
      <p:nvGrpSpPr>
        <p:cNvPr id="1" name="Shape 726"/>
        <p:cNvGrpSpPr/>
        <p:nvPr/>
      </p:nvGrpSpPr>
      <p:grpSpPr>
        <a:xfrm>
          <a:off x="0" y="0"/>
          <a:ext cx="0" cy="0"/>
          <a:chOff x="0" y="0"/>
          <a:chExt cx="0" cy="0"/>
        </a:xfrm>
      </p:grpSpPr>
      <p:sp>
        <p:nvSpPr>
          <p:cNvPr id="727" name="Google Shape;727;p129"/>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28" name="Google Shape;728;p129"/>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29" name="Google Shape;729;p12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30" name="Google Shape;730;p129"/>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731"/>
        <p:cNvGrpSpPr/>
        <p:nvPr/>
      </p:nvGrpSpPr>
      <p:grpSpPr>
        <a:xfrm>
          <a:off x="0" y="0"/>
          <a:ext cx="0" cy="0"/>
          <a:chOff x="0" y="0"/>
          <a:chExt cx="0" cy="0"/>
        </a:xfrm>
      </p:grpSpPr>
      <p:sp>
        <p:nvSpPr>
          <p:cNvPr id="732" name="Google Shape;732;p130"/>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733" name="Google Shape;733;p130"/>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34" name="Google Shape;734;p130"/>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35" name="Google Shape;735;p130"/>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736" name="Google Shape;736;p130"/>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4-Sections">
  <p:cSld name="4-Sections">
    <p:spTree>
      <p:nvGrpSpPr>
        <p:cNvPr id="1" name="Shape 737"/>
        <p:cNvGrpSpPr/>
        <p:nvPr/>
      </p:nvGrpSpPr>
      <p:grpSpPr>
        <a:xfrm>
          <a:off x="0" y="0"/>
          <a:ext cx="0" cy="0"/>
          <a:chOff x="0" y="0"/>
          <a:chExt cx="0" cy="0"/>
        </a:xfrm>
      </p:grpSpPr>
      <p:sp>
        <p:nvSpPr>
          <p:cNvPr id="738" name="Google Shape;738;p131"/>
          <p:cNvSpPr txBox="1">
            <a:spLocks noGrp="1"/>
          </p:cNvSpPr>
          <p:nvPr>
            <p:ph type="title"/>
          </p:nvPr>
        </p:nvSpPr>
        <p:spPr>
          <a:xfrm>
            <a:off x="457200" y="342900"/>
            <a:ext cx="8229600" cy="594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739" name="Google Shape;739;p131"/>
          <p:cNvSpPr txBox="1">
            <a:spLocks noGrp="1"/>
          </p:cNvSpPr>
          <p:nvPr>
            <p:ph type="body" idx="1"/>
          </p:nvPr>
        </p:nvSpPr>
        <p:spPr>
          <a:xfrm>
            <a:off x="457200"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740" name="Google Shape;740;p131"/>
          <p:cNvSpPr txBox="1">
            <a:spLocks noGrp="1"/>
          </p:cNvSpPr>
          <p:nvPr>
            <p:ph type="body" idx="2"/>
          </p:nvPr>
        </p:nvSpPr>
        <p:spPr>
          <a:xfrm>
            <a:off x="2539746"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741" name="Google Shape;741;p131"/>
          <p:cNvSpPr txBox="1">
            <a:spLocks noGrp="1"/>
          </p:cNvSpPr>
          <p:nvPr>
            <p:ph type="dt" idx="10"/>
          </p:nvPr>
        </p:nvSpPr>
        <p:spPr>
          <a:xfrm>
            <a:off x="457200" y="4800600"/>
            <a:ext cx="2229000" cy="2406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2" name="Google Shape;742;p131"/>
          <p:cNvSpPr txBox="1">
            <a:spLocks noGrp="1"/>
          </p:cNvSpPr>
          <p:nvPr>
            <p:ph type="ftr" idx="11"/>
          </p:nvPr>
        </p:nvSpPr>
        <p:spPr>
          <a:xfrm>
            <a:off x="2775585" y="4800600"/>
            <a:ext cx="3592800" cy="240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3" name="Google Shape;743;p131"/>
          <p:cNvSpPr txBox="1">
            <a:spLocks noGrp="1"/>
          </p:cNvSpPr>
          <p:nvPr>
            <p:ph type="sldNum" idx="12"/>
          </p:nvPr>
        </p:nvSpPr>
        <p:spPr>
          <a:xfrm>
            <a:off x="6865620" y="4800600"/>
            <a:ext cx="1821300" cy="240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44" name="Google Shape;744;p131"/>
          <p:cNvSpPr txBox="1">
            <a:spLocks noGrp="1"/>
          </p:cNvSpPr>
          <p:nvPr>
            <p:ph type="body" idx="3"/>
          </p:nvPr>
        </p:nvSpPr>
        <p:spPr>
          <a:xfrm>
            <a:off x="457200"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745" name="Google Shape;745;p131"/>
          <p:cNvSpPr txBox="1">
            <a:spLocks noGrp="1"/>
          </p:cNvSpPr>
          <p:nvPr>
            <p:ph type="body" idx="4"/>
          </p:nvPr>
        </p:nvSpPr>
        <p:spPr>
          <a:xfrm>
            <a:off x="2539746"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746" name="Google Shape;746;p131"/>
          <p:cNvSpPr txBox="1">
            <a:spLocks noGrp="1"/>
          </p:cNvSpPr>
          <p:nvPr>
            <p:ph type="body" idx="5"/>
          </p:nvPr>
        </p:nvSpPr>
        <p:spPr>
          <a:xfrm>
            <a:off x="4622292"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747" name="Google Shape;747;p131"/>
          <p:cNvSpPr txBox="1">
            <a:spLocks noGrp="1"/>
          </p:cNvSpPr>
          <p:nvPr>
            <p:ph type="body" idx="6"/>
          </p:nvPr>
        </p:nvSpPr>
        <p:spPr>
          <a:xfrm>
            <a:off x="6704838" y="1877673"/>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748" name="Google Shape;748;p131"/>
          <p:cNvSpPr txBox="1">
            <a:spLocks noGrp="1"/>
          </p:cNvSpPr>
          <p:nvPr>
            <p:ph type="body" idx="7"/>
          </p:nvPr>
        </p:nvSpPr>
        <p:spPr>
          <a:xfrm>
            <a:off x="4622292"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749" name="Google Shape;749;p131"/>
          <p:cNvSpPr txBox="1">
            <a:spLocks noGrp="1"/>
          </p:cNvSpPr>
          <p:nvPr>
            <p:ph type="body" idx="8"/>
          </p:nvPr>
        </p:nvSpPr>
        <p:spPr>
          <a:xfrm>
            <a:off x="6704838"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750"/>
        <p:cNvGrpSpPr/>
        <p:nvPr/>
      </p:nvGrpSpPr>
      <p:grpSpPr>
        <a:xfrm>
          <a:off x="0" y="0"/>
          <a:ext cx="0" cy="0"/>
          <a:chOff x="0" y="0"/>
          <a:chExt cx="0" cy="0"/>
        </a:xfrm>
      </p:grpSpPr>
      <p:sp>
        <p:nvSpPr>
          <p:cNvPr id="751" name="Google Shape;751;p132"/>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52" name="Google Shape;752;p132"/>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53" name="Google Shape;753;p132"/>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54" name="Google Shape;754;p13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755"/>
        <p:cNvGrpSpPr/>
        <p:nvPr/>
      </p:nvGrpSpPr>
      <p:grpSpPr>
        <a:xfrm>
          <a:off x="0" y="0"/>
          <a:ext cx="0" cy="0"/>
          <a:chOff x="0" y="0"/>
          <a:chExt cx="0" cy="0"/>
        </a:xfrm>
      </p:grpSpPr>
      <p:sp>
        <p:nvSpPr>
          <p:cNvPr id="756" name="Google Shape;756;p133"/>
          <p:cNvSpPr txBox="1">
            <a:spLocks noGrp="1"/>
          </p:cNvSpPr>
          <p:nvPr>
            <p:ph type="body" idx="1"/>
          </p:nvPr>
        </p:nvSpPr>
        <p:spPr>
          <a:xfrm>
            <a:off x="457200"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57" name="Google Shape;757;p133"/>
          <p:cNvSpPr txBox="1">
            <a:spLocks noGrp="1"/>
          </p:cNvSpPr>
          <p:nvPr>
            <p:ph type="subTitle" idx="2"/>
          </p:nvPr>
        </p:nvSpPr>
        <p:spPr>
          <a:xfrm>
            <a:off x="457200"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58" name="Google Shape;758;p13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59" name="Google Shape;759;p133"/>
          <p:cNvSpPr txBox="1">
            <a:spLocks noGrp="1"/>
          </p:cNvSpPr>
          <p:nvPr>
            <p:ph type="body" idx="3"/>
          </p:nvPr>
        </p:nvSpPr>
        <p:spPr>
          <a:xfrm>
            <a:off x="2552930"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60" name="Google Shape;760;p133"/>
          <p:cNvSpPr txBox="1">
            <a:spLocks noGrp="1"/>
          </p:cNvSpPr>
          <p:nvPr>
            <p:ph type="subTitle" idx="4"/>
          </p:nvPr>
        </p:nvSpPr>
        <p:spPr>
          <a:xfrm>
            <a:off x="2552930"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61" name="Google Shape;761;p133"/>
          <p:cNvSpPr txBox="1">
            <a:spLocks noGrp="1"/>
          </p:cNvSpPr>
          <p:nvPr>
            <p:ph type="body" idx="5"/>
          </p:nvPr>
        </p:nvSpPr>
        <p:spPr>
          <a:xfrm>
            <a:off x="4648660"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62" name="Google Shape;762;p133"/>
          <p:cNvSpPr txBox="1">
            <a:spLocks noGrp="1"/>
          </p:cNvSpPr>
          <p:nvPr>
            <p:ph type="subTitle" idx="6"/>
          </p:nvPr>
        </p:nvSpPr>
        <p:spPr>
          <a:xfrm>
            <a:off x="4648660"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63" name="Google Shape;763;p133"/>
          <p:cNvSpPr txBox="1">
            <a:spLocks noGrp="1"/>
          </p:cNvSpPr>
          <p:nvPr>
            <p:ph type="body" idx="7"/>
          </p:nvPr>
        </p:nvSpPr>
        <p:spPr>
          <a:xfrm>
            <a:off x="6744392" y="2132925"/>
            <a:ext cx="1942500" cy="24390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64" name="Google Shape;764;p133"/>
          <p:cNvSpPr txBox="1">
            <a:spLocks noGrp="1"/>
          </p:cNvSpPr>
          <p:nvPr>
            <p:ph type="subTitle" idx="8"/>
          </p:nvPr>
        </p:nvSpPr>
        <p:spPr>
          <a:xfrm>
            <a:off x="6744392" y="1477250"/>
            <a:ext cx="1942500" cy="5313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3-section-3">
  <p:cSld name="CUSTOM_3_2_1_1_1_1_1_1">
    <p:bg>
      <p:bgPr>
        <a:solidFill>
          <a:schemeClr val="lt1"/>
        </a:solidFill>
        <a:effectLst/>
      </p:bgPr>
    </p:bg>
    <p:spTree>
      <p:nvGrpSpPr>
        <p:cNvPr id="1" name="Shape 765"/>
        <p:cNvGrpSpPr/>
        <p:nvPr/>
      </p:nvGrpSpPr>
      <p:grpSpPr>
        <a:xfrm>
          <a:off x="0" y="0"/>
          <a:ext cx="0" cy="0"/>
          <a:chOff x="0" y="0"/>
          <a:chExt cx="0" cy="0"/>
        </a:xfrm>
      </p:grpSpPr>
      <p:sp>
        <p:nvSpPr>
          <p:cNvPr id="766" name="Google Shape;766;p134"/>
          <p:cNvSpPr txBox="1">
            <a:spLocks noGrp="1"/>
          </p:cNvSpPr>
          <p:nvPr>
            <p:ph type="body" idx="1"/>
          </p:nvPr>
        </p:nvSpPr>
        <p:spPr>
          <a:xfrm>
            <a:off x="2064350" y="1140000"/>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67" name="Google Shape;767;p134"/>
          <p:cNvSpPr txBox="1">
            <a:spLocks noGrp="1"/>
          </p:cNvSpPr>
          <p:nvPr>
            <p:ph type="body" idx="2"/>
          </p:nvPr>
        </p:nvSpPr>
        <p:spPr>
          <a:xfrm>
            <a:off x="2064350" y="2076930"/>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68" name="Google Shape;768;p134"/>
          <p:cNvSpPr txBox="1">
            <a:spLocks noGrp="1"/>
          </p:cNvSpPr>
          <p:nvPr>
            <p:ph type="subTitle" idx="3"/>
          </p:nvPr>
        </p:nvSpPr>
        <p:spPr>
          <a:xfrm>
            <a:off x="457200" y="1140077"/>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69" name="Google Shape;769;p134"/>
          <p:cNvSpPr txBox="1">
            <a:spLocks noGrp="1"/>
          </p:cNvSpPr>
          <p:nvPr>
            <p:ph type="subTitle" idx="4"/>
          </p:nvPr>
        </p:nvSpPr>
        <p:spPr>
          <a:xfrm>
            <a:off x="457200" y="2076966"/>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70" name="Google Shape;770;p134"/>
          <p:cNvSpPr txBox="1">
            <a:spLocks noGrp="1"/>
          </p:cNvSpPr>
          <p:nvPr>
            <p:ph type="subTitle" idx="5"/>
          </p:nvPr>
        </p:nvSpPr>
        <p:spPr>
          <a:xfrm>
            <a:off x="457200" y="3013875"/>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71" name="Google Shape;771;p13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72" name="Google Shape;772;p134"/>
          <p:cNvSpPr txBox="1">
            <a:spLocks noGrp="1"/>
          </p:cNvSpPr>
          <p:nvPr>
            <p:ph type="body" idx="6"/>
          </p:nvPr>
        </p:nvSpPr>
        <p:spPr>
          <a:xfrm>
            <a:off x="2064350" y="3013870"/>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73" name="Google Shape;773;p134"/>
          <p:cNvSpPr txBox="1">
            <a:spLocks noGrp="1"/>
          </p:cNvSpPr>
          <p:nvPr>
            <p:ph type="subTitle" idx="7"/>
          </p:nvPr>
        </p:nvSpPr>
        <p:spPr>
          <a:xfrm>
            <a:off x="457200" y="3950775"/>
            <a:ext cx="1404000" cy="7566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74" name="Google Shape;774;p134"/>
          <p:cNvSpPr txBox="1">
            <a:spLocks noGrp="1"/>
          </p:cNvSpPr>
          <p:nvPr>
            <p:ph type="body" idx="8"/>
          </p:nvPr>
        </p:nvSpPr>
        <p:spPr>
          <a:xfrm>
            <a:off x="2064350" y="3950773"/>
            <a:ext cx="6176100" cy="7566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3-section-3 1">
  <p:cSld name="CUSTOM_3_2_1_1_1_1_1_1_1">
    <p:bg>
      <p:bgPr>
        <a:solidFill>
          <a:schemeClr val="lt1"/>
        </a:solidFill>
        <a:effectLst/>
      </p:bgPr>
    </p:bg>
    <p:spTree>
      <p:nvGrpSpPr>
        <p:cNvPr id="1" name="Shape 775"/>
        <p:cNvGrpSpPr/>
        <p:nvPr/>
      </p:nvGrpSpPr>
      <p:grpSpPr>
        <a:xfrm>
          <a:off x="0" y="0"/>
          <a:ext cx="0" cy="0"/>
          <a:chOff x="0" y="0"/>
          <a:chExt cx="0" cy="0"/>
        </a:xfrm>
      </p:grpSpPr>
      <p:sp>
        <p:nvSpPr>
          <p:cNvPr id="776" name="Google Shape;776;p135"/>
          <p:cNvSpPr txBox="1">
            <a:spLocks noGrp="1"/>
          </p:cNvSpPr>
          <p:nvPr>
            <p:ph type="body" idx="1"/>
          </p:nvPr>
        </p:nvSpPr>
        <p:spPr>
          <a:xfrm>
            <a:off x="2064350" y="1140000"/>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77" name="Google Shape;777;p135"/>
          <p:cNvSpPr txBox="1">
            <a:spLocks noGrp="1"/>
          </p:cNvSpPr>
          <p:nvPr>
            <p:ph type="body" idx="2"/>
          </p:nvPr>
        </p:nvSpPr>
        <p:spPr>
          <a:xfrm>
            <a:off x="2064350" y="23612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78" name="Google Shape;778;p135"/>
          <p:cNvSpPr txBox="1">
            <a:spLocks noGrp="1"/>
          </p:cNvSpPr>
          <p:nvPr>
            <p:ph type="subTitle" idx="3"/>
          </p:nvPr>
        </p:nvSpPr>
        <p:spPr>
          <a:xfrm>
            <a:off x="457200" y="11401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79" name="Google Shape;779;p135"/>
          <p:cNvSpPr txBox="1">
            <a:spLocks noGrp="1"/>
          </p:cNvSpPr>
          <p:nvPr>
            <p:ph type="subTitle" idx="4"/>
          </p:nvPr>
        </p:nvSpPr>
        <p:spPr>
          <a:xfrm>
            <a:off x="457200" y="2361338"/>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80" name="Google Shape;780;p135"/>
          <p:cNvSpPr txBox="1">
            <a:spLocks noGrp="1"/>
          </p:cNvSpPr>
          <p:nvPr>
            <p:ph type="subTitle" idx="5"/>
          </p:nvPr>
        </p:nvSpPr>
        <p:spPr>
          <a:xfrm>
            <a:off x="457200" y="35826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81" name="Google Shape;781;p13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82" name="Google Shape;782;p135"/>
          <p:cNvSpPr txBox="1">
            <a:spLocks noGrp="1"/>
          </p:cNvSpPr>
          <p:nvPr>
            <p:ph type="body" idx="6"/>
          </p:nvPr>
        </p:nvSpPr>
        <p:spPr>
          <a:xfrm>
            <a:off x="2064350" y="35825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9" name="Google Shape;59;p15"/>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3-section-2 1">
  <p:cSld name="CUSTOM_3_2_1_1_1_1_1_2">
    <p:bg>
      <p:bgPr>
        <a:solidFill>
          <a:schemeClr val="lt1"/>
        </a:solidFill>
        <a:effectLst/>
      </p:bgPr>
    </p:bg>
    <p:spTree>
      <p:nvGrpSpPr>
        <p:cNvPr id="1" name="Shape 783"/>
        <p:cNvGrpSpPr/>
        <p:nvPr/>
      </p:nvGrpSpPr>
      <p:grpSpPr>
        <a:xfrm>
          <a:off x="0" y="0"/>
          <a:ext cx="0" cy="0"/>
          <a:chOff x="0" y="0"/>
          <a:chExt cx="0" cy="0"/>
        </a:xfrm>
      </p:grpSpPr>
      <p:sp>
        <p:nvSpPr>
          <p:cNvPr id="784" name="Google Shape;784;p136"/>
          <p:cNvSpPr txBox="1">
            <a:spLocks noGrp="1"/>
          </p:cNvSpPr>
          <p:nvPr>
            <p:ph type="body" idx="1"/>
          </p:nvPr>
        </p:nvSpPr>
        <p:spPr>
          <a:xfrm>
            <a:off x="491175" y="1593548"/>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85" name="Google Shape;785;p136"/>
          <p:cNvSpPr txBox="1">
            <a:spLocks noGrp="1"/>
          </p:cNvSpPr>
          <p:nvPr>
            <p:ph type="subTitle" idx="2"/>
          </p:nvPr>
        </p:nvSpPr>
        <p:spPr>
          <a:xfrm>
            <a:off x="491175" y="1253075"/>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86" name="Google Shape;786;p13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87" name="Google Shape;787;p136"/>
          <p:cNvSpPr txBox="1">
            <a:spLocks noGrp="1"/>
          </p:cNvSpPr>
          <p:nvPr>
            <p:ph type="body" idx="3"/>
          </p:nvPr>
        </p:nvSpPr>
        <p:spPr>
          <a:xfrm>
            <a:off x="4762105" y="1593548"/>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88" name="Google Shape;788;p136"/>
          <p:cNvSpPr txBox="1">
            <a:spLocks noGrp="1"/>
          </p:cNvSpPr>
          <p:nvPr>
            <p:ph type="subTitle" idx="4"/>
          </p:nvPr>
        </p:nvSpPr>
        <p:spPr>
          <a:xfrm>
            <a:off x="4762102" y="1253075"/>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89" name="Google Shape;789;p136"/>
          <p:cNvSpPr txBox="1">
            <a:spLocks noGrp="1"/>
          </p:cNvSpPr>
          <p:nvPr>
            <p:ph type="body" idx="5"/>
          </p:nvPr>
        </p:nvSpPr>
        <p:spPr>
          <a:xfrm>
            <a:off x="491113" y="3393823"/>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90" name="Google Shape;790;p136"/>
          <p:cNvSpPr txBox="1">
            <a:spLocks noGrp="1"/>
          </p:cNvSpPr>
          <p:nvPr>
            <p:ph type="subTitle" idx="6"/>
          </p:nvPr>
        </p:nvSpPr>
        <p:spPr>
          <a:xfrm>
            <a:off x="491113" y="3053350"/>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91" name="Google Shape;791;p136"/>
          <p:cNvSpPr txBox="1">
            <a:spLocks noGrp="1"/>
          </p:cNvSpPr>
          <p:nvPr>
            <p:ph type="body" idx="7"/>
          </p:nvPr>
        </p:nvSpPr>
        <p:spPr>
          <a:xfrm>
            <a:off x="4762042" y="3393823"/>
            <a:ext cx="3958800" cy="1266600"/>
          </a:xfrm>
          <a:prstGeom prst="rect">
            <a:avLst/>
          </a:prstGeom>
          <a:noFill/>
          <a:ln>
            <a:noFill/>
          </a:ln>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92" name="Google Shape;792;p136"/>
          <p:cNvSpPr txBox="1">
            <a:spLocks noGrp="1"/>
          </p:cNvSpPr>
          <p:nvPr>
            <p:ph type="subTitle" idx="8"/>
          </p:nvPr>
        </p:nvSpPr>
        <p:spPr>
          <a:xfrm>
            <a:off x="4762040" y="3053350"/>
            <a:ext cx="3958800" cy="340500"/>
          </a:xfrm>
          <a:prstGeom prst="rect">
            <a:avLst/>
          </a:prstGeom>
        </p:spPr>
        <p:txBody>
          <a:bodyPr spcFirstLastPara="1" wrap="square" lIns="91425" tIns="0" rIns="91425" bIns="91425" anchor="t" anchorCtr="0">
            <a:no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3-section-1">
  <p:cSld name="CUSTOM_3_2_1_1_1_1_2">
    <p:bg>
      <p:bgPr>
        <a:solidFill>
          <a:schemeClr val="lt2"/>
        </a:solidFill>
        <a:effectLst/>
      </p:bgPr>
    </p:bg>
    <p:spTree>
      <p:nvGrpSpPr>
        <p:cNvPr id="1" name="Shape 793"/>
        <p:cNvGrpSpPr/>
        <p:nvPr/>
      </p:nvGrpSpPr>
      <p:grpSpPr>
        <a:xfrm>
          <a:off x="0" y="0"/>
          <a:ext cx="0" cy="0"/>
          <a:chOff x="0" y="0"/>
          <a:chExt cx="0" cy="0"/>
        </a:xfrm>
      </p:grpSpPr>
      <p:sp>
        <p:nvSpPr>
          <p:cNvPr id="794" name="Google Shape;794;p137"/>
          <p:cNvSpPr txBox="1">
            <a:spLocks noGrp="1"/>
          </p:cNvSpPr>
          <p:nvPr>
            <p:ph type="body" idx="1"/>
          </p:nvPr>
        </p:nvSpPr>
        <p:spPr>
          <a:xfrm>
            <a:off x="457200" y="1801829"/>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95" name="Google Shape;795;p137"/>
          <p:cNvSpPr txBox="1">
            <a:spLocks noGrp="1"/>
          </p:cNvSpPr>
          <p:nvPr>
            <p:ph type="body" idx="2"/>
          </p:nvPr>
        </p:nvSpPr>
        <p:spPr>
          <a:xfrm>
            <a:off x="2547247" y="1801725"/>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96" name="Google Shape;796;p137"/>
          <p:cNvSpPr txBox="1">
            <a:spLocks noGrp="1"/>
          </p:cNvSpPr>
          <p:nvPr>
            <p:ph type="body" idx="3"/>
          </p:nvPr>
        </p:nvSpPr>
        <p:spPr>
          <a:xfrm>
            <a:off x="4637182" y="1801829"/>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797" name="Google Shape;797;p137"/>
          <p:cNvSpPr txBox="1">
            <a:spLocks noGrp="1"/>
          </p:cNvSpPr>
          <p:nvPr>
            <p:ph type="subTitle" idx="4"/>
          </p:nvPr>
        </p:nvSpPr>
        <p:spPr>
          <a:xfrm>
            <a:off x="457200"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98" name="Google Shape;798;p137"/>
          <p:cNvSpPr txBox="1">
            <a:spLocks noGrp="1"/>
          </p:cNvSpPr>
          <p:nvPr>
            <p:ph type="subTitle" idx="5"/>
          </p:nvPr>
        </p:nvSpPr>
        <p:spPr>
          <a:xfrm>
            <a:off x="2547191"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99" name="Google Shape;799;p137"/>
          <p:cNvSpPr txBox="1">
            <a:spLocks noGrp="1"/>
          </p:cNvSpPr>
          <p:nvPr>
            <p:ph type="subTitle" idx="6"/>
          </p:nvPr>
        </p:nvSpPr>
        <p:spPr>
          <a:xfrm>
            <a:off x="4637182"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0" name="Google Shape;800;p13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01" name="Google Shape;801;p137"/>
          <p:cNvSpPr txBox="1">
            <a:spLocks noGrp="1"/>
          </p:cNvSpPr>
          <p:nvPr>
            <p:ph type="body" idx="7"/>
          </p:nvPr>
        </p:nvSpPr>
        <p:spPr>
          <a:xfrm>
            <a:off x="6727126" y="1801829"/>
            <a:ext cx="1959600" cy="27702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02" name="Google Shape;802;p137"/>
          <p:cNvSpPr txBox="1">
            <a:spLocks noGrp="1"/>
          </p:cNvSpPr>
          <p:nvPr>
            <p:ph type="subTitle" idx="8"/>
          </p:nvPr>
        </p:nvSpPr>
        <p:spPr>
          <a:xfrm>
            <a:off x="6727126" y="1250000"/>
            <a:ext cx="1959600" cy="5940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3-section-1 1">
  <p:cSld name="CUSTOM_3_2_1_1_1_1_2_1">
    <p:bg>
      <p:bgPr>
        <a:solidFill>
          <a:schemeClr val="lt2"/>
        </a:solidFill>
        <a:effectLst/>
      </p:bgPr>
    </p:bg>
    <p:spTree>
      <p:nvGrpSpPr>
        <p:cNvPr id="1" name="Shape 803"/>
        <p:cNvGrpSpPr/>
        <p:nvPr/>
      </p:nvGrpSpPr>
      <p:grpSpPr>
        <a:xfrm>
          <a:off x="0" y="0"/>
          <a:ext cx="0" cy="0"/>
          <a:chOff x="0" y="0"/>
          <a:chExt cx="0" cy="0"/>
        </a:xfrm>
      </p:grpSpPr>
      <p:sp>
        <p:nvSpPr>
          <p:cNvPr id="804" name="Google Shape;804;p138"/>
          <p:cNvSpPr txBox="1">
            <a:spLocks noGrp="1"/>
          </p:cNvSpPr>
          <p:nvPr>
            <p:ph type="body" idx="1"/>
          </p:nvPr>
        </p:nvSpPr>
        <p:spPr>
          <a:xfrm>
            <a:off x="457225" y="1589847"/>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05" name="Google Shape;805;p138"/>
          <p:cNvSpPr txBox="1">
            <a:spLocks noGrp="1"/>
          </p:cNvSpPr>
          <p:nvPr>
            <p:ph type="body" idx="2"/>
          </p:nvPr>
        </p:nvSpPr>
        <p:spPr>
          <a:xfrm>
            <a:off x="4704575" y="1589800"/>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06" name="Google Shape;806;p138"/>
          <p:cNvSpPr txBox="1">
            <a:spLocks noGrp="1"/>
          </p:cNvSpPr>
          <p:nvPr>
            <p:ph type="subTitle" idx="3"/>
          </p:nvPr>
        </p:nvSpPr>
        <p:spPr>
          <a:xfrm>
            <a:off x="457225" y="1141300"/>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7" name="Google Shape;807;p138"/>
          <p:cNvSpPr txBox="1">
            <a:spLocks noGrp="1"/>
          </p:cNvSpPr>
          <p:nvPr>
            <p:ph type="subTitle" idx="4"/>
          </p:nvPr>
        </p:nvSpPr>
        <p:spPr>
          <a:xfrm>
            <a:off x="4704451" y="1141300"/>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8" name="Google Shape;808;p13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09" name="Google Shape;809;p138"/>
          <p:cNvSpPr txBox="1">
            <a:spLocks noGrp="1"/>
          </p:cNvSpPr>
          <p:nvPr>
            <p:ph type="body" idx="5"/>
          </p:nvPr>
        </p:nvSpPr>
        <p:spPr>
          <a:xfrm>
            <a:off x="457225" y="3418672"/>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10" name="Google Shape;810;p138"/>
          <p:cNvSpPr txBox="1">
            <a:spLocks noGrp="1"/>
          </p:cNvSpPr>
          <p:nvPr>
            <p:ph type="body" idx="6"/>
          </p:nvPr>
        </p:nvSpPr>
        <p:spPr>
          <a:xfrm>
            <a:off x="4704575" y="3418625"/>
            <a:ext cx="3982200" cy="1256700"/>
          </a:xfrm>
          <a:prstGeom prst="rect">
            <a:avLst/>
          </a:prstGeom>
          <a:noFill/>
          <a:ln>
            <a:noFill/>
          </a:ln>
        </p:spPr>
        <p:txBody>
          <a:bodyPr spcFirstLastPara="1" wrap="square" lIns="137150" tIns="9142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11" name="Google Shape;811;p138"/>
          <p:cNvSpPr txBox="1">
            <a:spLocks noGrp="1"/>
          </p:cNvSpPr>
          <p:nvPr>
            <p:ph type="subTitle" idx="7"/>
          </p:nvPr>
        </p:nvSpPr>
        <p:spPr>
          <a:xfrm>
            <a:off x="457225" y="2970125"/>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12" name="Google Shape;812;p138"/>
          <p:cNvSpPr txBox="1">
            <a:spLocks noGrp="1"/>
          </p:cNvSpPr>
          <p:nvPr>
            <p:ph type="subTitle" idx="8"/>
          </p:nvPr>
        </p:nvSpPr>
        <p:spPr>
          <a:xfrm>
            <a:off x="4704451" y="2970125"/>
            <a:ext cx="3982200" cy="448500"/>
          </a:xfrm>
          <a:prstGeom prst="rect">
            <a:avLst/>
          </a:prstGeom>
        </p:spPr>
        <p:txBody>
          <a:bodyPr spcFirstLastPara="1" wrap="square" lIns="137150" tIns="91425" rIns="137150"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3-bullet-4 1 1">
  <p:cSld name="CUSTOM_3_2_1_1_2_1">
    <p:spTree>
      <p:nvGrpSpPr>
        <p:cNvPr id="1" name="Shape 813"/>
        <p:cNvGrpSpPr/>
        <p:nvPr/>
      </p:nvGrpSpPr>
      <p:grpSpPr>
        <a:xfrm>
          <a:off x="0" y="0"/>
          <a:ext cx="0" cy="0"/>
          <a:chOff x="0" y="0"/>
          <a:chExt cx="0" cy="0"/>
        </a:xfrm>
      </p:grpSpPr>
      <p:sp>
        <p:nvSpPr>
          <p:cNvPr id="814" name="Google Shape;814;p139"/>
          <p:cNvSpPr txBox="1">
            <a:spLocks noGrp="1"/>
          </p:cNvSpPr>
          <p:nvPr>
            <p:ph type="body" idx="1"/>
          </p:nvPr>
        </p:nvSpPr>
        <p:spPr>
          <a:xfrm>
            <a:off x="489150" y="2727525"/>
            <a:ext cx="19518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15" name="Google Shape;815;p139"/>
          <p:cNvSpPr txBox="1">
            <a:spLocks noGrp="1"/>
          </p:cNvSpPr>
          <p:nvPr>
            <p:ph type="body" idx="2"/>
          </p:nvPr>
        </p:nvSpPr>
        <p:spPr>
          <a:xfrm>
            <a:off x="2571054" y="2727525"/>
            <a:ext cx="19518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16" name="Google Shape;816;p139"/>
          <p:cNvSpPr txBox="1">
            <a:spLocks noGrp="1"/>
          </p:cNvSpPr>
          <p:nvPr>
            <p:ph type="body" idx="3"/>
          </p:nvPr>
        </p:nvSpPr>
        <p:spPr>
          <a:xfrm>
            <a:off x="4652957" y="2727525"/>
            <a:ext cx="19518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17" name="Google Shape;817;p13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18" name="Google Shape;818;p139"/>
          <p:cNvSpPr txBox="1">
            <a:spLocks noGrp="1"/>
          </p:cNvSpPr>
          <p:nvPr>
            <p:ph type="body" idx="4"/>
          </p:nvPr>
        </p:nvSpPr>
        <p:spPr>
          <a:xfrm>
            <a:off x="6734864" y="2727525"/>
            <a:ext cx="19518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23"/>
        <p:cNvGrpSpPr/>
        <p:nvPr/>
      </p:nvGrpSpPr>
      <p:grpSpPr>
        <a:xfrm>
          <a:off x="0" y="0"/>
          <a:ext cx="0" cy="0"/>
          <a:chOff x="0" y="0"/>
          <a:chExt cx="0" cy="0"/>
        </a:xfrm>
      </p:grpSpPr>
      <p:sp>
        <p:nvSpPr>
          <p:cNvPr id="824" name="Google Shape;824;p141"/>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825" name="Google Shape;825;p1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826"/>
        <p:cNvGrpSpPr/>
        <p:nvPr/>
      </p:nvGrpSpPr>
      <p:grpSpPr>
        <a:xfrm>
          <a:off x="0" y="0"/>
          <a:ext cx="0" cy="0"/>
          <a:chOff x="0" y="0"/>
          <a:chExt cx="0" cy="0"/>
        </a:xfrm>
      </p:grpSpPr>
      <p:sp>
        <p:nvSpPr>
          <p:cNvPr id="827" name="Google Shape;827;p14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28" name="Google Shape;828;p142"/>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829"/>
        <p:cNvGrpSpPr/>
        <p:nvPr/>
      </p:nvGrpSpPr>
      <p:grpSpPr>
        <a:xfrm>
          <a:off x="0" y="0"/>
          <a:ext cx="0" cy="0"/>
          <a:chOff x="0" y="0"/>
          <a:chExt cx="0" cy="0"/>
        </a:xfrm>
      </p:grpSpPr>
      <p:sp>
        <p:nvSpPr>
          <p:cNvPr id="830" name="Google Shape;830;p143"/>
          <p:cNvSpPr txBox="1">
            <a:spLocks noGrp="1"/>
          </p:cNvSpPr>
          <p:nvPr>
            <p:ph type="title"/>
          </p:nvPr>
        </p:nvSpPr>
        <p:spPr>
          <a:xfrm>
            <a:off x="411950" y="342900"/>
            <a:ext cx="8320200" cy="572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Plus Light 1">
  <p:cSld name="CUSTOM_2_1_1">
    <p:spTree>
      <p:nvGrpSpPr>
        <p:cNvPr id="1" name="Shape 831"/>
        <p:cNvGrpSpPr/>
        <p:nvPr/>
      </p:nvGrpSpPr>
      <p:grpSpPr>
        <a:xfrm>
          <a:off x="0" y="0"/>
          <a:ext cx="0" cy="0"/>
          <a:chOff x="0" y="0"/>
          <a:chExt cx="0" cy="0"/>
        </a:xfrm>
      </p:grpSpPr>
      <p:sp>
        <p:nvSpPr>
          <p:cNvPr id="832" name="Google Shape;832;p14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33" name="Google Shape;833;p144"/>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834"/>
        <p:cNvGrpSpPr/>
        <p:nvPr/>
      </p:nvGrpSpPr>
      <p:grpSpPr>
        <a:xfrm>
          <a:off x="0" y="0"/>
          <a:ext cx="0" cy="0"/>
          <a:chOff x="0" y="0"/>
          <a:chExt cx="0" cy="0"/>
        </a:xfrm>
      </p:grpSpPr>
      <p:sp>
        <p:nvSpPr>
          <p:cNvPr id="835" name="Google Shape;835;p14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36" name="Google Shape;836;p145"/>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3-bullet-1">
  <p:cSld name="CUSTOM_3_2">
    <p:spTree>
      <p:nvGrpSpPr>
        <p:cNvPr id="1" name="Shape 837"/>
        <p:cNvGrpSpPr/>
        <p:nvPr/>
      </p:nvGrpSpPr>
      <p:grpSpPr>
        <a:xfrm>
          <a:off x="0" y="0"/>
          <a:ext cx="0" cy="0"/>
          <a:chOff x="0" y="0"/>
          <a:chExt cx="0" cy="0"/>
        </a:xfrm>
      </p:grpSpPr>
      <p:sp>
        <p:nvSpPr>
          <p:cNvPr id="838" name="Google Shape;838;p146"/>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39" name="Google Shape;839;p146"/>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40" name="Google Shape;840;p14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41" name="Google Shape;841;p146"/>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lus Light">
  <p:cSld name="CUSTOM_2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2" name="Google Shape;62;p16"/>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842"/>
        <p:cNvGrpSpPr/>
        <p:nvPr/>
      </p:nvGrpSpPr>
      <p:grpSpPr>
        <a:xfrm>
          <a:off x="0" y="0"/>
          <a:ext cx="0" cy="0"/>
          <a:chOff x="0" y="0"/>
          <a:chExt cx="0" cy="0"/>
        </a:xfrm>
      </p:grpSpPr>
      <p:sp>
        <p:nvSpPr>
          <p:cNvPr id="843" name="Google Shape;843;p147"/>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44" name="Google Shape;844;p147"/>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45" name="Google Shape;845;p14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46" name="Google Shape;846;p147"/>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3-bullet-3">
  <p:cSld name="CUSTOM_3_2_2">
    <p:spTree>
      <p:nvGrpSpPr>
        <p:cNvPr id="1" name="Shape 847"/>
        <p:cNvGrpSpPr/>
        <p:nvPr/>
      </p:nvGrpSpPr>
      <p:grpSpPr>
        <a:xfrm>
          <a:off x="0" y="0"/>
          <a:ext cx="0" cy="0"/>
          <a:chOff x="0" y="0"/>
          <a:chExt cx="0" cy="0"/>
        </a:xfrm>
      </p:grpSpPr>
      <p:sp>
        <p:nvSpPr>
          <p:cNvPr id="848" name="Google Shape;848;p148"/>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49" name="Google Shape;849;p148"/>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50" name="Google Shape;850;p14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51" name="Google Shape;851;p148"/>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852"/>
        <p:cNvGrpSpPr/>
        <p:nvPr/>
      </p:nvGrpSpPr>
      <p:grpSpPr>
        <a:xfrm>
          <a:off x="0" y="0"/>
          <a:ext cx="0" cy="0"/>
          <a:chOff x="0" y="0"/>
          <a:chExt cx="0" cy="0"/>
        </a:xfrm>
      </p:grpSpPr>
      <p:sp>
        <p:nvSpPr>
          <p:cNvPr id="853" name="Google Shape;853;p149"/>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854" name="Google Shape;854;p149"/>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55" name="Google Shape;855;p149"/>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56" name="Google Shape;856;p149"/>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857" name="Google Shape;857;p149"/>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4-Sections">
  <p:cSld name="4-Sections">
    <p:spTree>
      <p:nvGrpSpPr>
        <p:cNvPr id="1" name="Shape 858"/>
        <p:cNvGrpSpPr/>
        <p:nvPr/>
      </p:nvGrpSpPr>
      <p:grpSpPr>
        <a:xfrm>
          <a:off x="0" y="0"/>
          <a:ext cx="0" cy="0"/>
          <a:chOff x="0" y="0"/>
          <a:chExt cx="0" cy="0"/>
        </a:xfrm>
      </p:grpSpPr>
      <p:sp>
        <p:nvSpPr>
          <p:cNvPr id="859" name="Google Shape;859;p150"/>
          <p:cNvSpPr txBox="1">
            <a:spLocks noGrp="1"/>
          </p:cNvSpPr>
          <p:nvPr>
            <p:ph type="title"/>
          </p:nvPr>
        </p:nvSpPr>
        <p:spPr>
          <a:xfrm>
            <a:off x="457200" y="342900"/>
            <a:ext cx="8229600" cy="594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860" name="Google Shape;860;p150"/>
          <p:cNvSpPr txBox="1">
            <a:spLocks noGrp="1"/>
          </p:cNvSpPr>
          <p:nvPr>
            <p:ph type="body" idx="1"/>
          </p:nvPr>
        </p:nvSpPr>
        <p:spPr>
          <a:xfrm>
            <a:off x="457200"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861" name="Google Shape;861;p150"/>
          <p:cNvSpPr txBox="1">
            <a:spLocks noGrp="1"/>
          </p:cNvSpPr>
          <p:nvPr>
            <p:ph type="body" idx="2"/>
          </p:nvPr>
        </p:nvSpPr>
        <p:spPr>
          <a:xfrm>
            <a:off x="2539746"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862" name="Google Shape;862;p150"/>
          <p:cNvSpPr txBox="1">
            <a:spLocks noGrp="1"/>
          </p:cNvSpPr>
          <p:nvPr>
            <p:ph type="dt" idx="10"/>
          </p:nvPr>
        </p:nvSpPr>
        <p:spPr>
          <a:xfrm>
            <a:off x="457200" y="4800600"/>
            <a:ext cx="2229000" cy="2406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3" name="Google Shape;863;p150"/>
          <p:cNvSpPr txBox="1">
            <a:spLocks noGrp="1"/>
          </p:cNvSpPr>
          <p:nvPr>
            <p:ph type="ftr" idx="11"/>
          </p:nvPr>
        </p:nvSpPr>
        <p:spPr>
          <a:xfrm>
            <a:off x="2775585" y="4800600"/>
            <a:ext cx="3592800" cy="240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4" name="Google Shape;864;p150"/>
          <p:cNvSpPr txBox="1">
            <a:spLocks noGrp="1"/>
          </p:cNvSpPr>
          <p:nvPr>
            <p:ph type="sldNum" idx="12"/>
          </p:nvPr>
        </p:nvSpPr>
        <p:spPr>
          <a:xfrm>
            <a:off x="6865620" y="4800600"/>
            <a:ext cx="1821300" cy="240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65" name="Google Shape;865;p150"/>
          <p:cNvSpPr txBox="1">
            <a:spLocks noGrp="1"/>
          </p:cNvSpPr>
          <p:nvPr>
            <p:ph type="body" idx="3"/>
          </p:nvPr>
        </p:nvSpPr>
        <p:spPr>
          <a:xfrm>
            <a:off x="457200"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866" name="Google Shape;866;p150"/>
          <p:cNvSpPr txBox="1">
            <a:spLocks noGrp="1"/>
          </p:cNvSpPr>
          <p:nvPr>
            <p:ph type="body" idx="4"/>
          </p:nvPr>
        </p:nvSpPr>
        <p:spPr>
          <a:xfrm>
            <a:off x="2539746"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867" name="Google Shape;867;p150"/>
          <p:cNvSpPr txBox="1">
            <a:spLocks noGrp="1"/>
          </p:cNvSpPr>
          <p:nvPr>
            <p:ph type="body" idx="5"/>
          </p:nvPr>
        </p:nvSpPr>
        <p:spPr>
          <a:xfrm>
            <a:off x="4622292"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868" name="Google Shape;868;p150"/>
          <p:cNvSpPr txBox="1">
            <a:spLocks noGrp="1"/>
          </p:cNvSpPr>
          <p:nvPr>
            <p:ph type="body" idx="6"/>
          </p:nvPr>
        </p:nvSpPr>
        <p:spPr>
          <a:xfrm>
            <a:off x="6704838" y="1877673"/>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869" name="Google Shape;869;p150"/>
          <p:cNvSpPr txBox="1">
            <a:spLocks noGrp="1"/>
          </p:cNvSpPr>
          <p:nvPr>
            <p:ph type="body" idx="7"/>
          </p:nvPr>
        </p:nvSpPr>
        <p:spPr>
          <a:xfrm>
            <a:off x="4622292"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870" name="Google Shape;870;p150"/>
          <p:cNvSpPr txBox="1">
            <a:spLocks noGrp="1"/>
          </p:cNvSpPr>
          <p:nvPr>
            <p:ph type="body" idx="8"/>
          </p:nvPr>
        </p:nvSpPr>
        <p:spPr>
          <a:xfrm>
            <a:off x="6704838"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871"/>
        <p:cNvGrpSpPr/>
        <p:nvPr/>
      </p:nvGrpSpPr>
      <p:grpSpPr>
        <a:xfrm>
          <a:off x="0" y="0"/>
          <a:ext cx="0" cy="0"/>
          <a:chOff x="0" y="0"/>
          <a:chExt cx="0" cy="0"/>
        </a:xfrm>
      </p:grpSpPr>
      <p:sp>
        <p:nvSpPr>
          <p:cNvPr id="872" name="Google Shape;872;p151"/>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73" name="Google Shape;873;p151"/>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74" name="Google Shape;874;p151"/>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75" name="Google Shape;875;p15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3-bullet-4 1 1">
  <p:cSld name="CUSTOM_3_2_1_1_2_1">
    <p:spTree>
      <p:nvGrpSpPr>
        <p:cNvPr id="1" name="Shape 876"/>
        <p:cNvGrpSpPr/>
        <p:nvPr/>
      </p:nvGrpSpPr>
      <p:grpSpPr>
        <a:xfrm>
          <a:off x="0" y="0"/>
          <a:ext cx="0" cy="0"/>
          <a:chOff x="0" y="0"/>
          <a:chExt cx="0" cy="0"/>
        </a:xfrm>
      </p:grpSpPr>
      <p:sp>
        <p:nvSpPr>
          <p:cNvPr id="877" name="Google Shape;877;p152"/>
          <p:cNvSpPr txBox="1">
            <a:spLocks noGrp="1"/>
          </p:cNvSpPr>
          <p:nvPr>
            <p:ph type="body" idx="1"/>
          </p:nvPr>
        </p:nvSpPr>
        <p:spPr>
          <a:xfrm>
            <a:off x="457238" y="2270325"/>
            <a:ext cx="2555100" cy="9168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78" name="Google Shape;878;p152"/>
          <p:cNvSpPr txBox="1">
            <a:spLocks noGrp="1"/>
          </p:cNvSpPr>
          <p:nvPr>
            <p:ph type="body" idx="2"/>
          </p:nvPr>
        </p:nvSpPr>
        <p:spPr>
          <a:xfrm>
            <a:off x="3258938" y="2270325"/>
            <a:ext cx="2626500" cy="9168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79" name="Google Shape;879;p152"/>
          <p:cNvSpPr txBox="1">
            <a:spLocks noGrp="1"/>
          </p:cNvSpPr>
          <p:nvPr>
            <p:ph type="body" idx="3"/>
          </p:nvPr>
        </p:nvSpPr>
        <p:spPr>
          <a:xfrm>
            <a:off x="6011063" y="2270325"/>
            <a:ext cx="2675700" cy="9168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80" name="Google Shape;880;p152"/>
          <p:cNvSpPr txBox="1">
            <a:spLocks noGrp="1"/>
          </p:cNvSpPr>
          <p:nvPr>
            <p:ph type="subTitle" idx="4"/>
          </p:nvPr>
        </p:nvSpPr>
        <p:spPr>
          <a:xfrm>
            <a:off x="1299488" y="1285575"/>
            <a:ext cx="870600" cy="91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2400"/>
              <a:buNone/>
              <a:defRPr sz="2400" b="1">
                <a:solidFill>
                  <a:schemeClr val="accent1"/>
                </a:solidFill>
              </a:defRPr>
            </a:lvl1pPr>
            <a:lvl2pPr lvl="1" algn="ctr">
              <a:spcBef>
                <a:spcPts val="0"/>
              </a:spcBef>
              <a:spcAft>
                <a:spcPts val="0"/>
              </a:spcAft>
              <a:buClr>
                <a:schemeClr val="accent1"/>
              </a:buClr>
              <a:buSzPts val="2400"/>
              <a:buNone/>
              <a:defRPr sz="2400" b="1">
                <a:solidFill>
                  <a:schemeClr val="accent1"/>
                </a:solidFill>
              </a:defRPr>
            </a:lvl2pPr>
            <a:lvl3pPr lvl="2" algn="ctr">
              <a:spcBef>
                <a:spcPts val="0"/>
              </a:spcBef>
              <a:spcAft>
                <a:spcPts val="0"/>
              </a:spcAft>
              <a:buClr>
                <a:schemeClr val="accent1"/>
              </a:buClr>
              <a:buSzPts val="2400"/>
              <a:buNone/>
              <a:defRPr sz="2400" b="1">
                <a:solidFill>
                  <a:schemeClr val="accent1"/>
                </a:solidFill>
              </a:defRPr>
            </a:lvl3pPr>
            <a:lvl4pPr lvl="3" algn="ctr">
              <a:spcBef>
                <a:spcPts val="0"/>
              </a:spcBef>
              <a:spcAft>
                <a:spcPts val="0"/>
              </a:spcAft>
              <a:buClr>
                <a:schemeClr val="accent1"/>
              </a:buClr>
              <a:buSzPts val="2400"/>
              <a:buNone/>
              <a:defRPr sz="2400" b="1">
                <a:solidFill>
                  <a:schemeClr val="accent1"/>
                </a:solidFill>
              </a:defRPr>
            </a:lvl4pPr>
            <a:lvl5pPr lvl="4" algn="ctr">
              <a:spcBef>
                <a:spcPts val="0"/>
              </a:spcBef>
              <a:spcAft>
                <a:spcPts val="0"/>
              </a:spcAft>
              <a:buClr>
                <a:schemeClr val="accent1"/>
              </a:buClr>
              <a:buSzPts val="2400"/>
              <a:buNone/>
              <a:defRPr sz="2400" b="1">
                <a:solidFill>
                  <a:schemeClr val="accent1"/>
                </a:solidFill>
              </a:defRPr>
            </a:lvl5pPr>
            <a:lvl6pPr lvl="5" algn="ctr">
              <a:spcBef>
                <a:spcPts val="0"/>
              </a:spcBef>
              <a:spcAft>
                <a:spcPts val="0"/>
              </a:spcAft>
              <a:buClr>
                <a:schemeClr val="accent1"/>
              </a:buClr>
              <a:buSzPts val="2400"/>
              <a:buNone/>
              <a:defRPr sz="2400" b="1">
                <a:solidFill>
                  <a:schemeClr val="accent1"/>
                </a:solidFill>
              </a:defRPr>
            </a:lvl6pPr>
            <a:lvl7pPr lvl="6" algn="ctr">
              <a:spcBef>
                <a:spcPts val="0"/>
              </a:spcBef>
              <a:spcAft>
                <a:spcPts val="0"/>
              </a:spcAft>
              <a:buClr>
                <a:schemeClr val="accent1"/>
              </a:buClr>
              <a:buSzPts val="2400"/>
              <a:buNone/>
              <a:defRPr sz="2400" b="1">
                <a:solidFill>
                  <a:schemeClr val="accent1"/>
                </a:solidFill>
              </a:defRPr>
            </a:lvl7pPr>
            <a:lvl8pPr lvl="7" algn="ctr">
              <a:spcBef>
                <a:spcPts val="0"/>
              </a:spcBef>
              <a:spcAft>
                <a:spcPts val="0"/>
              </a:spcAft>
              <a:buClr>
                <a:schemeClr val="accent1"/>
              </a:buClr>
              <a:buSzPts val="2400"/>
              <a:buNone/>
              <a:defRPr sz="2400" b="1">
                <a:solidFill>
                  <a:schemeClr val="accent1"/>
                </a:solidFill>
              </a:defRPr>
            </a:lvl8pPr>
            <a:lvl9pPr lvl="8" algn="ctr">
              <a:spcBef>
                <a:spcPts val="0"/>
              </a:spcBef>
              <a:spcAft>
                <a:spcPts val="0"/>
              </a:spcAft>
              <a:buClr>
                <a:schemeClr val="accent1"/>
              </a:buClr>
              <a:buSzPts val="2400"/>
              <a:buNone/>
              <a:defRPr sz="2400" b="1">
                <a:solidFill>
                  <a:schemeClr val="accent1"/>
                </a:solidFill>
              </a:defRPr>
            </a:lvl9pPr>
          </a:lstStyle>
          <a:p>
            <a:endParaRPr/>
          </a:p>
        </p:txBody>
      </p:sp>
      <p:sp>
        <p:nvSpPr>
          <p:cNvPr id="881" name="Google Shape;881;p15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82" name="Google Shape;882;p152"/>
          <p:cNvSpPr txBox="1">
            <a:spLocks noGrp="1"/>
          </p:cNvSpPr>
          <p:nvPr>
            <p:ph type="subTitle" idx="5"/>
          </p:nvPr>
        </p:nvSpPr>
        <p:spPr>
          <a:xfrm>
            <a:off x="4136888" y="1285575"/>
            <a:ext cx="870600" cy="91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2400"/>
              <a:buNone/>
              <a:defRPr sz="2400" b="1">
                <a:solidFill>
                  <a:schemeClr val="accent1"/>
                </a:solidFill>
              </a:defRPr>
            </a:lvl1pPr>
            <a:lvl2pPr lvl="1" algn="ctr">
              <a:spcBef>
                <a:spcPts val="0"/>
              </a:spcBef>
              <a:spcAft>
                <a:spcPts val="0"/>
              </a:spcAft>
              <a:buClr>
                <a:schemeClr val="accent1"/>
              </a:buClr>
              <a:buSzPts val="2400"/>
              <a:buNone/>
              <a:defRPr sz="2400" b="1">
                <a:solidFill>
                  <a:schemeClr val="accent1"/>
                </a:solidFill>
              </a:defRPr>
            </a:lvl2pPr>
            <a:lvl3pPr lvl="2" algn="ctr">
              <a:spcBef>
                <a:spcPts val="0"/>
              </a:spcBef>
              <a:spcAft>
                <a:spcPts val="0"/>
              </a:spcAft>
              <a:buClr>
                <a:schemeClr val="accent1"/>
              </a:buClr>
              <a:buSzPts val="2400"/>
              <a:buNone/>
              <a:defRPr sz="2400" b="1">
                <a:solidFill>
                  <a:schemeClr val="accent1"/>
                </a:solidFill>
              </a:defRPr>
            </a:lvl3pPr>
            <a:lvl4pPr lvl="3" algn="ctr">
              <a:spcBef>
                <a:spcPts val="0"/>
              </a:spcBef>
              <a:spcAft>
                <a:spcPts val="0"/>
              </a:spcAft>
              <a:buClr>
                <a:schemeClr val="accent1"/>
              </a:buClr>
              <a:buSzPts val="2400"/>
              <a:buNone/>
              <a:defRPr sz="2400" b="1">
                <a:solidFill>
                  <a:schemeClr val="accent1"/>
                </a:solidFill>
              </a:defRPr>
            </a:lvl4pPr>
            <a:lvl5pPr lvl="4" algn="ctr">
              <a:spcBef>
                <a:spcPts val="0"/>
              </a:spcBef>
              <a:spcAft>
                <a:spcPts val="0"/>
              </a:spcAft>
              <a:buClr>
                <a:schemeClr val="accent1"/>
              </a:buClr>
              <a:buSzPts val="2400"/>
              <a:buNone/>
              <a:defRPr sz="2400" b="1">
                <a:solidFill>
                  <a:schemeClr val="accent1"/>
                </a:solidFill>
              </a:defRPr>
            </a:lvl5pPr>
            <a:lvl6pPr lvl="5" algn="ctr">
              <a:spcBef>
                <a:spcPts val="0"/>
              </a:spcBef>
              <a:spcAft>
                <a:spcPts val="0"/>
              </a:spcAft>
              <a:buClr>
                <a:schemeClr val="accent1"/>
              </a:buClr>
              <a:buSzPts val="2400"/>
              <a:buNone/>
              <a:defRPr sz="2400" b="1">
                <a:solidFill>
                  <a:schemeClr val="accent1"/>
                </a:solidFill>
              </a:defRPr>
            </a:lvl6pPr>
            <a:lvl7pPr lvl="6" algn="ctr">
              <a:spcBef>
                <a:spcPts val="0"/>
              </a:spcBef>
              <a:spcAft>
                <a:spcPts val="0"/>
              </a:spcAft>
              <a:buClr>
                <a:schemeClr val="accent1"/>
              </a:buClr>
              <a:buSzPts val="2400"/>
              <a:buNone/>
              <a:defRPr sz="2400" b="1">
                <a:solidFill>
                  <a:schemeClr val="accent1"/>
                </a:solidFill>
              </a:defRPr>
            </a:lvl7pPr>
            <a:lvl8pPr lvl="7" algn="ctr">
              <a:spcBef>
                <a:spcPts val="0"/>
              </a:spcBef>
              <a:spcAft>
                <a:spcPts val="0"/>
              </a:spcAft>
              <a:buClr>
                <a:schemeClr val="accent1"/>
              </a:buClr>
              <a:buSzPts val="2400"/>
              <a:buNone/>
              <a:defRPr sz="2400" b="1">
                <a:solidFill>
                  <a:schemeClr val="accent1"/>
                </a:solidFill>
              </a:defRPr>
            </a:lvl8pPr>
            <a:lvl9pPr lvl="8" algn="ctr">
              <a:spcBef>
                <a:spcPts val="0"/>
              </a:spcBef>
              <a:spcAft>
                <a:spcPts val="0"/>
              </a:spcAft>
              <a:buClr>
                <a:schemeClr val="accent1"/>
              </a:buClr>
              <a:buSzPts val="2400"/>
              <a:buNone/>
              <a:defRPr sz="2400" b="1">
                <a:solidFill>
                  <a:schemeClr val="accent1"/>
                </a:solidFill>
              </a:defRPr>
            </a:lvl9pPr>
          </a:lstStyle>
          <a:p>
            <a:endParaRPr/>
          </a:p>
        </p:txBody>
      </p:sp>
      <p:sp>
        <p:nvSpPr>
          <p:cNvPr id="883" name="Google Shape;883;p152"/>
          <p:cNvSpPr txBox="1">
            <a:spLocks noGrp="1"/>
          </p:cNvSpPr>
          <p:nvPr>
            <p:ph type="subTitle" idx="6"/>
          </p:nvPr>
        </p:nvSpPr>
        <p:spPr>
          <a:xfrm>
            <a:off x="6913613" y="1285575"/>
            <a:ext cx="870600" cy="91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2400"/>
              <a:buNone/>
              <a:defRPr sz="2400" b="1">
                <a:solidFill>
                  <a:schemeClr val="accent1"/>
                </a:solidFill>
              </a:defRPr>
            </a:lvl1pPr>
            <a:lvl2pPr lvl="1" algn="ctr">
              <a:spcBef>
                <a:spcPts val="0"/>
              </a:spcBef>
              <a:spcAft>
                <a:spcPts val="0"/>
              </a:spcAft>
              <a:buClr>
                <a:schemeClr val="accent1"/>
              </a:buClr>
              <a:buSzPts val="2400"/>
              <a:buNone/>
              <a:defRPr sz="2400" b="1">
                <a:solidFill>
                  <a:schemeClr val="accent1"/>
                </a:solidFill>
              </a:defRPr>
            </a:lvl2pPr>
            <a:lvl3pPr lvl="2" algn="ctr">
              <a:spcBef>
                <a:spcPts val="0"/>
              </a:spcBef>
              <a:spcAft>
                <a:spcPts val="0"/>
              </a:spcAft>
              <a:buClr>
                <a:schemeClr val="accent1"/>
              </a:buClr>
              <a:buSzPts val="2400"/>
              <a:buNone/>
              <a:defRPr sz="2400" b="1">
                <a:solidFill>
                  <a:schemeClr val="accent1"/>
                </a:solidFill>
              </a:defRPr>
            </a:lvl3pPr>
            <a:lvl4pPr lvl="3" algn="ctr">
              <a:spcBef>
                <a:spcPts val="0"/>
              </a:spcBef>
              <a:spcAft>
                <a:spcPts val="0"/>
              </a:spcAft>
              <a:buClr>
                <a:schemeClr val="accent1"/>
              </a:buClr>
              <a:buSzPts val="2400"/>
              <a:buNone/>
              <a:defRPr sz="2400" b="1">
                <a:solidFill>
                  <a:schemeClr val="accent1"/>
                </a:solidFill>
              </a:defRPr>
            </a:lvl4pPr>
            <a:lvl5pPr lvl="4" algn="ctr">
              <a:spcBef>
                <a:spcPts val="0"/>
              </a:spcBef>
              <a:spcAft>
                <a:spcPts val="0"/>
              </a:spcAft>
              <a:buClr>
                <a:schemeClr val="accent1"/>
              </a:buClr>
              <a:buSzPts val="2400"/>
              <a:buNone/>
              <a:defRPr sz="2400" b="1">
                <a:solidFill>
                  <a:schemeClr val="accent1"/>
                </a:solidFill>
              </a:defRPr>
            </a:lvl5pPr>
            <a:lvl6pPr lvl="5" algn="ctr">
              <a:spcBef>
                <a:spcPts val="0"/>
              </a:spcBef>
              <a:spcAft>
                <a:spcPts val="0"/>
              </a:spcAft>
              <a:buClr>
                <a:schemeClr val="accent1"/>
              </a:buClr>
              <a:buSzPts val="2400"/>
              <a:buNone/>
              <a:defRPr sz="2400" b="1">
                <a:solidFill>
                  <a:schemeClr val="accent1"/>
                </a:solidFill>
              </a:defRPr>
            </a:lvl6pPr>
            <a:lvl7pPr lvl="6" algn="ctr">
              <a:spcBef>
                <a:spcPts val="0"/>
              </a:spcBef>
              <a:spcAft>
                <a:spcPts val="0"/>
              </a:spcAft>
              <a:buClr>
                <a:schemeClr val="accent1"/>
              </a:buClr>
              <a:buSzPts val="2400"/>
              <a:buNone/>
              <a:defRPr sz="2400" b="1">
                <a:solidFill>
                  <a:schemeClr val="accent1"/>
                </a:solidFill>
              </a:defRPr>
            </a:lvl7pPr>
            <a:lvl8pPr lvl="7" algn="ctr">
              <a:spcBef>
                <a:spcPts val="0"/>
              </a:spcBef>
              <a:spcAft>
                <a:spcPts val="0"/>
              </a:spcAft>
              <a:buClr>
                <a:schemeClr val="accent1"/>
              </a:buClr>
              <a:buSzPts val="2400"/>
              <a:buNone/>
              <a:defRPr sz="2400" b="1">
                <a:solidFill>
                  <a:schemeClr val="accent1"/>
                </a:solidFill>
              </a:defRPr>
            </a:lvl8pPr>
            <a:lvl9pPr lvl="8" algn="ctr">
              <a:spcBef>
                <a:spcPts val="0"/>
              </a:spcBef>
              <a:spcAft>
                <a:spcPts val="0"/>
              </a:spcAft>
              <a:buClr>
                <a:schemeClr val="accent1"/>
              </a:buClr>
              <a:buSzPts val="2400"/>
              <a:buNone/>
              <a:defRPr sz="2400" b="1">
                <a:solidFill>
                  <a:schemeClr val="accent1"/>
                </a:solidFill>
              </a:defRPr>
            </a:lvl9pPr>
          </a:lstStyle>
          <a:p>
            <a:endParaRPr/>
          </a:p>
        </p:txBody>
      </p:sp>
      <p:sp>
        <p:nvSpPr>
          <p:cNvPr id="884" name="Google Shape;884;p152"/>
          <p:cNvSpPr txBox="1">
            <a:spLocks noGrp="1"/>
          </p:cNvSpPr>
          <p:nvPr>
            <p:ph type="body" idx="7"/>
          </p:nvPr>
        </p:nvSpPr>
        <p:spPr>
          <a:xfrm>
            <a:off x="457238" y="3663175"/>
            <a:ext cx="2555100" cy="9168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85" name="Google Shape;885;p152"/>
          <p:cNvSpPr txBox="1">
            <a:spLocks noGrp="1"/>
          </p:cNvSpPr>
          <p:nvPr>
            <p:ph type="body" idx="8"/>
          </p:nvPr>
        </p:nvSpPr>
        <p:spPr>
          <a:xfrm>
            <a:off x="3258938" y="3663175"/>
            <a:ext cx="2626500" cy="9168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86" name="Google Shape;886;p152"/>
          <p:cNvSpPr txBox="1">
            <a:spLocks noGrp="1"/>
          </p:cNvSpPr>
          <p:nvPr>
            <p:ph type="body" idx="9"/>
          </p:nvPr>
        </p:nvSpPr>
        <p:spPr>
          <a:xfrm>
            <a:off x="6011063" y="3663175"/>
            <a:ext cx="2675700" cy="9168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887" name="Google Shape;887;p152"/>
          <p:cNvSpPr txBox="1">
            <a:spLocks noGrp="1"/>
          </p:cNvSpPr>
          <p:nvPr>
            <p:ph type="subTitle" idx="13"/>
          </p:nvPr>
        </p:nvSpPr>
        <p:spPr>
          <a:xfrm>
            <a:off x="1299488" y="2678425"/>
            <a:ext cx="870600" cy="91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2400"/>
              <a:buNone/>
              <a:defRPr sz="2400" b="1">
                <a:solidFill>
                  <a:schemeClr val="accent1"/>
                </a:solidFill>
              </a:defRPr>
            </a:lvl1pPr>
            <a:lvl2pPr lvl="1" algn="ctr">
              <a:spcBef>
                <a:spcPts val="0"/>
              </a:spcBef>
              <a:spcAft>
                <a:spcPts val="0"/>
              </a:spcAft>
              <a:buClr>
                <a:schemeClr val="accent1"/>
              </a:buClr>
              <a:buSzPts val="2400"/>
              <a:buNone/>
              <a:defRPr sz="2400" b="1">
                <a:solidFill>
                  <a:schemeClr val="accent1"/>
                </a:solidFill>
              </a:defRPr>
            </a:lvl2pPr>
            <a:lvl3pPr lvl="2" algn="ctr">
              <a:spcBef>
                <a:spcPts val="0"/>
              </a:spcBef>
              <a:spcAft>
                <a:spcPts val="0"/>
              </a:spcAft>
              <a:buClr>
                <a:schemeClr val="accent1"/>
              </a:buClr>
              <a:buSzPts val="2400"/>
              <a:buNone/>
              <a:defRPr sz="2400" b="1">
                <a:solidFill>
                  <a:schemeClr val="accent1"/>
                </a:solidFill>
              </a:defRPr>
            </a:lvl3pPr>
            <a:lvl4pPr lvl="3" algn="ctr">
              <a:spcBef>
                <a:spcPts val="0"/>
              </a:spcBef>
              <a:spcAft>
                <a:spcPts val="0"/>
              </a:spcAft>
              <a:buClr>
                <a:schemeClr val="accent1"/>
              </a:buClr>
              <a:buSzPts val="2400"/>
              <a:buNone/>
              <a:defRPr sz="2400" b="1">
                <a:solidFill>
                  <a:schemeClr val="accent1"/>
                </a:solidFill>
              </a:defRPr>
            </a:lvl4pPr>
            <a:lvl5pPr lvl="4" algn="ctr">
              <a:spcBef>
                <a:spcPts val="0"/>
              </a:spcBef>
              <a:spcAft>
                <a:spcPts val="0"/>
              </a:spcAft>
              <a:buClr>
                <a:schemeClr val="accent1"/>
              </a:buClr>
              <a:buSzPts val="2400"/>
              <a:buNone/>
              <a:defRPr sz="2400" b="1">
                <a:solidFill>
                  <a:schemeClr val="accent1"/>
                </a:solidFill>
              </a:defRPr>
            </a:lvl5pPr>
            <a:lvl6pPr lvl="5" algn="ctr">
              <a:spcBef>
                <a:spcPts val="0"/>
              </a:spcBef>
              <a:spcAft>
                <a:spcPts val="0"/>
              </a:spcAft>
              <a:buClr>
                <a:schemeClr val="accent1"/>
              </a:buClr>
              <a:buSzPts val="2400"/>
              <a:buNone/>
              <a:defRPr sz="2400" b="1">
                <a:solidFill>
                  <a:schemeClr val="accent1"/>
                </a:solidFill>
              </a:defRPr>
            </a:lvl6pPr>
            <a:lvl7pPr lvl="6" algn="ctr">
              <a:spcBef>
                <a:spcPts val="0"/>
              </a:spcBef>
              <a:spcAft>
                <a:spcPts val="0"/>
              </a:spcAft>
              <a:buClr>
                <a:schemeClr val="accent1"/>
              </a:buClr>
              <a:buSzPts val="2400"/>
              <a:buNone/>
              <a:defRPr sz="2400" b="1">
                <a:solidFill>
                  <a:schemeClr val="accent1"/>
                </a:solidFill>
              </a:defRPr>
            </a:lvl7pPr>
            <a:lvl8pPr lvl="7" algn="ctr">
              <a:spcBef>
                <a:spcPts val="0"/>
              </a:spcBef>
              <a:spcAft>
                <a:spcPts val="0"/>
              </a:spcAft>
              <a:buClr>
                <a:schemeClr val="accent1"/>
              </a:buClr>
              <a:buSzPts val="2400"/>
              <a:buNone/>
              <a:defRPr sz="2400" b="1">
                <a:solidFill>
                  <a:schemeClr val="accent1"/>
                </a:solidFill>
              </a:defRPr>
            </a:lvl8pPr>
            <a:lvl9pPr lvl="8" algn="ctr">
              <a:spcBef>
                <a:spcPts val="0"/>
              </a:spcBef>
              <a:spcAft>
                <a:spcPts val="0"/>
              </a:spcAft>
              <a:buClr>
                <a:schemeClr val="accent1"/>
              </a:buClr>
              <a:buSzPts val="2400"/>
              <a:buNone/>
              <a:defRPr sz="2400" b="1">
                <a:solidFill>
                  <a:schemeClr val="accent1"/>
                </a:solidFill>
              </a:defRPr>
            </a:lvl9pPr>
          </a:lstStyle>
          <a:p>
            <a:endParaRPr/>
          </a:p>
        </p:txBody>
      </p:sp>
      <p:sp>
        <p:nvSpPr>
          <p:cNvPr id="888" name="Google Shape;888;p152"/>
          <p:cNvSpPr txBox="1">
            <a:spLocks noGrp="1"/>
          </p:cNvSpPr>
          <p:nvPr>
            <p:ph type="subTitle" idx="14"/>
          </p:nvPr>
        </p:nvSpPr>
        <p:spPr>
          <a:xfrm>
            <a:off x="4136888" y="2678425"/>
            <a:ext cx="870600" cy="91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2400"/>
              <a:buNone/>
              <a:defRPr sz="2400" b="1">
                <a:solidFill>
                  <a:schemeClr val="accent1"/>
                </a:solidFill>
              </a:defRPr>
            </a:lvl1pPr>
            <a:lvl2pPr lvl="1" algn="ctr">
              <a:spcBef>
                <a:spcPts val="0"/>
              </a:spcBef>
              <a:spcAft>
                <a:spcPts val="0"/>
              </a:spcAft>
              <a:buClr>
                <a:schemeClr val="accent1"/>
              </a:buClr>
              <a:buSzPts val="2400"/>
              <a:buNone/>
              <a:defRPr sz="2400" b="1">
                <a:solidFill>
                  <a:schemeClr val="accent1"/>
                </a:solidFill>
              </a:defRPr>
            </a:lvl2pPr>
            <a:lvl3pPr lvl="2" algn="ctr">
              <a:spcBef>
                <a:spcPts val="0"/>
              </a:spcBef>
              <a:spcAft>
                <a:spcPts val="0"/>
              </a:spcAft>
              <a:buClr>
                <a:schemeClr val="accent1"/>
              </a:buClr>
              <a:buSzPts val="2400"/>
              <a:buNone/>
              <a:defRPr sz="2400" b="1">
                <a:solidFill>
                  <a:schemeClr val="accent1"/>
                </a:solidFill>
              </a:defRPr>
            </a:lvl3pPr>
            <a:lvl4pPr lvl="3" algn="ctr">
              <a:spcBef>
                <a:spcPts val="0"/>
              </a:spcBef>
              <a:spcAft>
                <a:spcPts val="0"/>
              </a:spcAft>
              <a:buClr>
                <a:schemeClr val="accent1"/>
              </a:buClr>
              <a:buSzPts val="2400"/>
              <a:buNone/>
              <a:defRPr sz="2400" b="1">
                <a:solidFill>
                  <a:schemeClr val="accent1"/>
                </a:solidFill>
              </a:defRPr>
            </a:lvl4pPr>
            <a:lvl5pPr lvl="4" algn="ctr">
              <a:spcBef>
                <a:spcPts val="0"/>
              </a:spcBef>
              <a:spcAft>
                <a:spcPts val="0"/>
              </a:spcAft>
              <a:buClr>
                <a:schemeClr val="accent1"/>
              </a:buClr>
              <a:buSzPts val="2400"/>
              <a:buNone/>
              <a:defRPr sz="2400" b="1">
                <a:solidFill>
                  <a:schemeClr val="accent1"/>
                </a:solidFill>
              </a:defRPr>
            </a:lvl5pPr>
            <a:lvl6pPr lvl="5" algn="ctr">
              <a:spcBef>
                <a:spcPts val="0"/>
              </a:spcBef>
              <a:spcAft>
                <a:spcPts val="0"/>
              </a:spcAft>
              <a:buClr>
                <a:schemeClr val="accent1"/>
              </a:buClr>
              <a:buSzPts val="2400"/>
              <a:buNone/>
              <a:defRPr sz="2400" b="1">
                <a:solidFill>
                  <a:schemeClr val="accent1"/>
                </a:solidFill>
              </a:defRPr>
            </a:lvl6pPr>
            <a:lvl7pPr lvl="6" algn="ctr">
              <a:spcBef>
                <a:spcPts val="0"/>
              </a:spcBef>
              <a:spcAft>
                <a:spcPts val="0"/>
              </a:spcAft>
              <a:buClr>
                <a:schemeClr val="accent1"/>
              </a:buClr>
              <a:buSzPts val="2400"/>
              <a:buNone/>
              <a:defRPr sz="2400" b="1">
                <a:solidFill>
                  <a:schemeClr val="accent1"/>
                </a:solidFill>
              </a:defRPr>
            </a:lvl7pPr>
            <a:lvl8pPr lvl="7" algn="ctr">
              <a:spcBef>
                <a:spcPts val="0"/>
              </a:spcBef>
              <a:spcAft>
                <a:spcPts val="0"/>
              </a:spcAft>
              <a:buClr>
                <a:schemeClr val="accent1"/>
              </a:buClr>
              <a:buSzPts val="2400"/>
              <a:buNone/>
              <a:defRPr sz="2400" b="1">
                <a:solidFill>
                  <a:schemeClr val="accent1"/>
                </a:solidFill>
              </a:defRPr>
            </a:lvl8pPr>
            <a:lvl9pPr lvl="8" algn="ctr">
              <a:spcBef>
                <a:spcPts val="0"/>
              </a:spcBef>
              <a:spcAft>
                <a:spcPts val="0"/>
              </a:spcAft>
              <a:buClr>
                <a:schemeClr val="accent1"/>
              </a:buClr>
              <a:buSzPts val="2400"/>
              <a:buNone/>
              <a:defRPr sz="2400" b="1">
                <a:solidFill>
                  <a:schemeClr val="accent1"/>
                </a:solidFill>
              </a:defRPr>
            </a:lvl9pPr>
          </a:lstStyle>
          <a:p>
            <a:endParaRPr/>
          </a:p>
        </p:txBody>
      </p:sp>
      <p:sp>
        <p:nvSpPr>
          <p:cNvPr id="889" name="Google Shape;889;p152"/>
          <p:cNvSpPr txBox="1">
            <a:spLocks noGrp="1"/>
          </p:cNvSpPr>
          <p:nvPr>
            <p:ph type="subTitle" idx="15"/>
          </p:nvPr>
        </p:nvSpPr>
        <p:spPr>
          <a:xfrm>
            <a:off x="6913613" y="2678425"/>
            <a:ext cx="870600" cy="91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2400"/>
              <a:buNone/>
              <a:defRPr sz="2400" b="1">
                <a:solidFill>
                  <a:schemeClr val="accent1"/>
                </a:solidFill>
              </a:defRPr>
            </a:lvl1pPr>
            <a:lvl2pPr lvl="1" algn="ctr">
              <a:spcBef>
                <a:spcPts val="0"/>
              </a:spcBef>
              <a:spcAft>
                <a:spcPts val="0"/>
              </a:spcAft>
              <a:buClr>
                <a:schemeClr val="accent1"/>
              </a:buClr>
              <a:buSzPts val="2400"/>
              <a:buNone/>
              <a:defRPr sz="2400" b="1">
                <a:solidFill>
                  <a:schemeClr val="accent1"/>
                </a:solidFill>
              </a:defRPr>
            </a:lvl2pPr>
            <a:lvl3pPr lvl="2" algn="ctr">
              <a:spcBef>
                <a:spcPts val="0"/>
              </a:spcBef>
              <a:spcAft>
                <a:spcPts val="0"/>
              </a:spcAft>
              <a:buClr>
                <a:schemeClr val="accent1"/>
              </a:buClr>
              <a:buSzPts val="2400"/>
              <a:buNone/>
              <a:defRPr sz="2400" b="1">
                <a:solidFill>
                  <a:schemeClr val="accent1"/>
                </a:solidFill>
              </a:defRPr>
            </a:lvl3pPr>
            <a:lvl4pPr lvl="3" algn="ctr">
              <a:spcBef>
                <a:spcPts val="0"/>
              </a:spcBef>
              <a:spcAft>
                <a:spcPts val="0"/>
              </a:spcAft>
              <a:buClr>
                <a:schemeClr val="accent1"/>
              </a:buClr>
              <a:buSzPts val="2400"/>
              <a:buNone/>
              <a:defRPr sz="2400" b="1">
                <a:solidFill>
                  <a:schemeClr val="accent1"/>
                </a:solidFill>
              </a:defRPr>
            </a:lvl4pPr>
            <a:lvl5pPr lvl="4" algn="ctr">
              <a:spcBef>
                <a:spcPts val="0"/>
              </a:spcBef>
              <a:spcAft>
                <a:spcPts val="0"/>
              </a:spcAft>
              <a:buClr>
                <a:schemeClr val="accent1"/>
              </a:buClr>
              <a:buSzPts val="2400"/>
              <a:buNone/>
              <a:defRPr sz="2400" b="1">
                <a:solidFill>
                  <a:schemeClr val="accent1"/>
                </a:solidFill>
              </a:defRPr>
            </a:lvl5pPr>
            <a:lvl6pPr lvl="5" algn="ctr">
              <a:spcBef>
                <a:spcPts val="0"/>
              </a:spcBef>
              <a:spcAft>
                <a:spcPts val="0"/>
              </a:spcAft>
              <a:buClr>
                <a:schemeClr val="accent1"/>
              </a:buClr>
              <a:buSzPts val="2400"/>
              <a:buNone/>
              <a:defRPr sz="2400" b="1">
                <a:solidFill>
                  <a:schemeClr val="accent1"/>
                </a:solidFill>
              </a:defRPr>
            </a:lvl6pPr>
            <a:lvl7pPr lvl="6" algn="ctr">
              <a:spcBef>
                <a:spcPts val="0"/>
              </a:spcBef>
              <a:spcAft>
                <a:spcPts val="0"/>
              </a:spcAft>
              <a:buClr>
                <a:schemeClr val="accent1"/>
              </a:buClr>
              <a:buSzPts val="2400"/>
              <a:buNone/>
              <a:defRPr sz="2400" b="1">
                <a:solidFill>
                  <a:schemeClr val="accent1"/>
                </a:solidFill>
              </a:defRPr>
            </a:lvl7pPr>
            <a:lvl8pPr lvl="7" algn="ctr">
              <a:spcBef>
                <a:spcPts val="0"/>
              </a:spcBef>
              <a:spcAft>
                <a:spcPts val="0"/>
              </a:spcAft>
              <a:buClr>
                <a:schemeClr val="accent1"/>
              </a:buClr>
              <a:buSzPts val="2400"/>
              <a:buNone/>
              <a:defRPr sz="2400" b="1">
                <a:solidFill>
                  <a:schemeClr val="accent1"/>
                </a:solidFill>
              </a:defRPr>
            </a:lvl8pPr>
            <a:lvl9pPr lvl="8" algn="ctr">
              <a:spcBef>
                <a:spcPts val="0"/>
              </a:spcBef>
              <a:spcAft>
                <a:spcPts val="0"/>
              </a:spcAft>
              <a:buClr>
                <a:schemeClr val="accent1"/>
              </a:buClr>
              <a:buSzPts val="2400"/>
              <a:buNone/>
              <a:defRPr sz="2400" b="1">
                <a:solidFill>
                  <a:schemeClr val="accen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65" name="Google Shape;65;p17"/>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bullet-1">
  <p:cSld name="CUSTOM_3_2">
    <p:spTree>
      <p:nvGrpSpPr>
        <p:cNvPr id="1" name="Shape 66"/>
        <p:cNvGrpSpPr/>
        <p:nvPr/>
      </p:nvGrpSpPr>
      <p:grpSpPr>
        <a:xfrm>
          <a:off x="0" y="0"/>
          <a:ext cx="0" cy="0"/>
          <a:chOff x="0" y="0"/>
          <a:chExt cx="0" cy="0"/>
        </a:xfrm>
      </p:grpSpPr>
      <p:sp>
        <p:nvSpPr>
          <p:cNvPr id="67" name="Google Shape;67;p18"/>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8" name="Google Shape;68;p18"/>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69" name="Google Shape;69;p1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0" name="Google Shape;70;p18"/>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3" name="Google Shape;73;p19"/>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4" name="Google Shape;74;p1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75" name="Google Shape;75;p19"/>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bullet-3">
  <p:cSld name="CUSTOM_3_2_2">
    <p:spTree>
      <p:nvGrpSpPr>
        <p:cNvPr id="1" name="Shape 76"/>
        <p:cNvGrpSpPr/>
        <p:nvPr/>
      </p:nvGrpSpPr>
      <p:grpSpPr>
        <a:xfrm>
          <a:off x="0" y="0"/>
          <a:ext cx="0" cy="0"/>
          <a:chOff x="0" y="0"/>
          <a:chExt cx="0" cy="0"/>
        </a:xfrm>
      </p:grpSpPr>
      <p:sp>
        <p:nvSpPr>
          <p:cNvPr id="77" name="Google Shape;77;p20"/>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8" name="Google Shape;78;p20"/>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79" name="Google Shape;79;p2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80" name="Google Shape;80;p20"/>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81"/>
        <p:cNvGrpSpPr/>
        <p:nvPr/>
      </p:nvGrpSpPr>
      <p:grpSpPr>
        <a:xfrm>
          <a:off x="0" y="0"/>
          <a:ext cx="0" cy="0"/>
          <a:chOff x="0" y="0"/>
          <a:chExt cx="0" cy="0"/>
        </a:xfrm>
      </p:grpSpPr>
      <p:sp>
        <p:nvSpPr>
          <p:cNvPr id="82" name="Google Shape;82;p21"/>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3" name="Google Shape;83;p21"/>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4" name="Google Shape;84;p21"/>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85" name="Google Shape;85;p2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cxnSp>
        <p:nvCxnSpPr>
          <p:cNvPr id="86" name="Google Shape;86;p21"/>
          <p:cNvCxnSpPr/>
          <p:nvPr/>
        </p:nvCxnSpPr>
        <p:spPr>
          <a:xfrm>
            <a:off x="4572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87" name="Google Shape;87;p21"/>
          <p:cNvCxnSpPr/>
          <p:nvPr/>
        </p:nvCxnSpPr>
        <p:spPr>
          <a:xfrm>
            <a:off x="32370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88" name="Google Shape;88;p21"/>
          <p:cNvCxnSpPr/>
          <p:nvPr/>
        </p:nvCxnSpPr>
        <p:spPr>
          <a:xfrm>
            <a:off x="6016800" y="1599075"/>
            <a:ext cx="0" cy="21999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3">
  <p:cSld name="CUSTOM_4">
    <p:bg>
      <p:bgPr>
        <a:solidFill>
          <a:schemeClr val="lt2"/>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457200" y="448056"/>
            <a:ext cx="8229600" cy="5760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91" name="Google Shape;91;p22"/>
          <p:cNvSpPr/>
          <p:nvPr/>
        </p:nvSpPr>
        <p:spPr>
          <a:xfrm>
            <a:off x="4572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92" name="Google Shape;92;p22"/>
          <p:cNvSpPr/>
          <p:nvPr/>
        </p:nvSpPr>
        <p:spPr>
          <a:xfrm>
            <a:off x="32370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93" name="Google Shape;93;p22"/>
          <p:cNvSpPr/>
          <p:nvPr/>
        </p:nvSpPr>
        <p:spPr>
          <a:xfrm>
            <a:off x="60168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94" name="Google Shape;94;p22"/>
          <p:cNvCxnSpPr/>
          <p:nvPr/>
        </p:nvCxnSpPr>
        <p:spPr>
          <a:xfrm rot="10800000" flipH="1">
            <a:off x="457200" y="4343400"/>
            <a:ext cx="2606100" cy="2100"/>
          </a:xfrm>
          <a:prstGeom prst="straightConnector1">
            <a:avLst/>
          </a:prstGeom>
          <a:noFill/>
          <a:ln w="38100" cap="flat" cmpd="sng">
            <a:solidFill>
              <a:schemeClr val="accent1"/>
            </a:solidFill>
            <a:prstDash val="solid"/>
            <a:round/>
            <a:headEnd type="none" w="med" len="med"/>
            <a:tailEnd type="none" w="med" len="med"/>
          </a:ln>
        </p:spPr>
      </p:cxnSp>
      <p:cxnSp>
        <p:nvCxnSpPr>
          <p:cNvPr id="95" name="Google Shape;95;p22"/>
          <p:cNvCxnSpPr/>
          <p:nvPr/>
        </p:nvCxnSpPr>
        <p:spPr>
          <a:xfrm rot="10800000" flipH="1">
            <a:off x="3237000" y="4343400"/>
            <a:ext cx="2606100" cy="2100"/>
          </a:xfrm>
          <a:prstGeom prst="straightConnector1">
            <a:avLst/>
          </a:prstGeom>
          <a:noFill/>
          <a:ln w="38100" cap="flat" cmpd="sng">
            <a:solidFill>
              <a:schemeClr val="accent3"/>
            </a:solidFill>
            <a:prstDash val="solid"/>
            <a:round/>
            <a:headEnd type="none" w="med" len="med"/>
            <a:tailEnd type="none" w="med" len="med"/>
          </a:ln>
        </p:spPr>
      </p:cxnSp>
      <p:cxnSp>
        <p:nvCxnSpPr>
          <p:cNvPr id="96" name="Google Shape;96;p22"/>
          <p:cNvCxnSpPr/>
          <p:nvPr/>
        </p:nvCxnSpPr>
        <p:spPr>
          <a:xfrm rot="10800000" flipH="1">
            <a:off x="6016800" y="4343400"/>
            <a:ext cx="2606100" cy="2100"/>
          </a:xfrm>
          <a:prstGeom prst="straightConnector1">
            <a:avLst/>
          </a:prstGeom>
          <a:noFill/>
          <a:ln w="38100" cap="flat" cmpd="sng">
            <a:solidFill>
              <a:schemeClr val="accent2"/>
            </a:solidFill>
            <a:prstDash val="solid"/>
            <a:round/>
            <a:headEnd type="none" w="med" len="med"/>
            <a:tailEnd type="none" w="med" len="med"/>
          </a:ln>
        </p:spPr>
      </p:cxnSp>
      <p:sp>
        <p:nvSpPr>
          <p:cNvPr id="97" name="Google Shape;97;p22"/>
          <p:cNvSpPr txBox="1">
            <a:spLocks noGrp="1"/>
          </p:cNvSpPr>
          <p:nvPr>
            <p:ph type="body" idx="1"/>
          </p:nvPr>
        </p:nvSpPr>
        <p:spPr>
          <a:xfrm>
            <a:off x="4572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98" name="Google Shape;98;p22"/>
          <p:cNvSpPr txBox="1">
            <a:spLocks noGrp="1"/>
          </p:cNvSpPr>
          <p:nvPr>
            <p:ph type="body" idx="2"/>
          </p:nvPr>
        </p:nvSpPr>
        <p:spPr>
          <a:xfrm>
            <a:off x="32370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99" name="Google Shape;99;p22"/>
          <p:cNvSpPr txBox="1">
            <a:spLocks noGrp="1"/>
          </p:cNvSpPr>
          <p:nvPr>
            <p:ph type="body" idx="3"/>
          </p:nvPr>
        </p:nvSpPr>
        <p:spPr>
          <a:xfrm>
            <a:off x="6016800" y="1484573"/>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bullet-6">
  <p:cSld name="CUSTOM_3_2_1_2">
    <p:spTree>
      <p:nvGrpSpPr>
        <p:cNvPr id="1" name="Shape 100"/>
        <p:cNvGrpSpPr/>
        <p:nvPr/>
      </p:nvGrpSpPr>
      <p:grpSpPr>
        <a:xfrm>
          <a:off x="0" y="0"/>
          <a:ext cx="0" cy="0"/>
          <a:chOff x="0" y="0"/>
          <a:chExt cx="0" cy="0"/>
        </a:xfrm>
      </p:grpSpPr>
      <p:sp>
        <p:nvSpPr>
          <p:cNvPr id="101" name="Google Shape;101;p23"/>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02" name="Google Shape;102;p23"/>
          <p:cNvSpPr txBox="1">
            <a:spLocks noGrp="1"/>
          </p:cNvSpPr>
          <p:nvPr>
            <p:ph type="body" idx="2"/>
          </p:nvPr>
        </p:nvSpPr>
        <p:spPr>
          <a:xfrm>
            <a:off x="32370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03" name="Google Shape;103;p23"/>
          <p:cNvSpPr txBox="1">
            <a:spLocks noGrp="1"/>
          </p:cNvSpPr>
          <p:nvPr>
            <p:ph type="body" idx="3"/>
          </p:nvPr>
        </p:nvSpPr>
        <p:spPr>
          <a:xfrm>
            <a:off x="60168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04" name="Google Shape;104;p2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bullet-6 1">
  <p:cSld name="CUSTOM_3_2_1_2_1">
    <p:spTree>
      <p:nvGrpSpPr>
        <p:cNvPr id="1" name="Shape 105"/>
        <p:cNvGrpSpPr/>
        <p:nvPr/>
      </p:nvGrpSpPr>
      <p:grpSpPr>
        <a:xfrm>
          <a:off x="0" y="0"/>
          <a:ext cx="0" cy="0"/>
          <a:chOff x="0" y="0"/>
          <a:chExt cx="0" cy="0"/>
        </a:xfrm>
      </p:grpSpPr>
      <p:sp>
        <p:nvSpPr>
          <p:cNvPr id="106" name="Google Shape;106;p24"/>
          <p:cNvSpPr txBox="1">
            <a:spLocks noGrp="1"/>
          </p:cNvSpPr>
          <p:nvPr>
            <p:ph type="subTitle" idx="1"/>
          </p:nvPr>
        </p:nvSpPr>
        <p:spPr>
          <a:xfrm>
            <a:off x="32369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7" name="Google Shape;107;p24"/>
          <p:cNvSpPr txBox="1">
            <a:spLocks noGrp="1"/>
          </p:cNvSpPr>
          <p:nvPr>
            <p:ph type="subTitle" idx="2"/>
          </p:nvPr>
        </p:nvSpPr>
        <p:spPr>
          <a:xfrm>
            <a:off x="60167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8" name="Google Shape;108;p24"/>
          <p:cNvSpPr txBox="1">
            <a:spLocks noGrp="1"/>
          </p:cNvSpPr>
          <p:nvPr>
            <p:ph type="subTitle" idx="3"/>
          </p:nvPr>
        </p:nvSpPr>
        <p:spPr>
          <a:xfrm>
            <a:off x="457175"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9" name="Google Shape;109;p24"/>
          <p:cNvSpPr txBox="1">
            <a:spLocks noGrp="1"/>
          </p:cNvSpPr>
          <p:nvPr>
            <p:ph type="body" idx="4"/>
          </p:nvPr>
        </p:nvSpPr>
        <p:spPr>
          <a:xfrm>
            <a:off x="4572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10" name="Google Shape;110;p24"/>
          <p:cNvSpPr txBox="1">
            <a:spLocks noGrp="1"/>
          </p:cNvSpPr>
          <p:nvPr>
            <p:ph type="body" idx="5"/>
          </p:nvPr>
        </p:nvSpPr>
        <p:spPr>
          <a:xfrm>
            <a:off x="32370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11" name="Google Shape;111;p24"/>
          <p:cNvSpPr txBox="1">
            <a:spLocks noGrp="1"/>
          </p:cNvSpPr>
          <p:nvPr>
            <p:ph type="body" idx="6"/>
          </p:nvPr>
        </p:nvSpPr>
        <p:spPr>
          <a:xfrm>
            <a:off x="60168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12" name="Google Shape;112;p2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bullet-4 1">
  <p:cSld name="CUSTOM_3_2_1_1_2">
    <p:spTree>
      <p:nvGrpSpPr>
        <p:cNvPr id="1" name="Shape 113"/>
        <p:cNvGrpSpPr/>
        <p:nvPr/>
      </p:nvGrpSpPr>
      <p:grpSpPr>
        <a:xfrm>
          <a:off x="0" y="0"/>
          <a:ext cx="0" cy="0"/>
          <a:chOff x="0" y="0"/>
          <a:chExt cx="0" cy="0"/>
        </a:xfrm>
      </p:grpSpPr>
      <p:sp>
        <p:nvSpPr>
          <p:cNvPr id="114" name="Google Shape;114;p25"/>
          <p:cNvSpPr txBox="1">
            <a:spLocks noGrp="1"/>
          </p:cNvSpPr>
          <p:nvPr>
            <p:ph type="body" idx="1"/>
          </p:nvPr>
        </p:nvSpPr>
        <p:spPr>
          <a:xfrm>
            <a:off x="4891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115" name="Google Shape;115;p25"/>
          <p:cNvSpPr txBox="1">
            <a:spLocks noGrp="1"/>
          </p:cNvSpPr>
          <p:nvPr>
            <p:ph type="body" idx="2"/>
          </p:nvPr>
        </p:nvSpPr>
        <p:spPr>
          <a:xfrm>
            <a:off x="32689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116" name="Google Shape;116;p25"/>
          <p:cNvSpPr txBox="1">
            <a:spLocks noGrp="1"/>
          </p:cNvSpPr>
          <p:nvPr>
            <p:ph type="body" idx="3"/>
          </p:nvPr>
        </p:nvSpPr>
        <p:spPr>
          <a:xfrm>
            <a:off x="60487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117" name="Google Shape;117;p2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bullet-5">
  <p:cSld name="CUSTOM_3_2_1_1_1">
    <p:bg>
      <p:bgPr>
        <a:solidFill>
          <a:schemeClr val="lt2"/>
        </a:solidFill>
        <a:effectLst/>
      </p:bgPr>
    </p:bg>
    <p:spTree>
      <p:nvGrpSpPr>
        <p:cNvPr id="1" name="Shape 118"/>
        <p:cNvGrpSpPr/>
        <p:nvPr/>
      </p:nvGrpSpPr>
      <p:grpSpPr>
        <a:xfrm>
          <a:off x="0" y="0"/>
          <a:ext cx="0" cy="0"/>
          <a:chOff x="0" y="0"/>
          <a:chExt cx="0" cy="0"/>
        </a:xfrm>
      </p:grpSpPr>
      <p:sp>
        <p:nvSpPr>
          <p:cNvPr id="119" name="Google Shape;119;p26"/>
          <p:cNvSpPr txBox="1">
            <a:spLocks noGrp="1"/>
          </p:cNvSpPr>
          <p:nvPr>
            <p:ph type="body" idx="1"/>
          </p:nvPr>
        </p:nvSpPr>
        <p:spPr>
          <a:xfrm>
            <a:off x="4572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20" name="Google Shape;120;p2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21" name="Google Shape;121;p26"/>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1</a:t>
            </a:r>
            <a:endParaRPr sz="1800" b="1">
              <a:solidFill>
                <a:schemeClr val="lt1"/>
              </a:solidFill>
              <a:latin typeface="Hanken Grotesk"/>
              <a:ea typeface="Hanken Grotesk"/>
              <a:cs typeface="Hanken Grotesk"/>
              <a:sym typeface="Hanken Grotesk"/>
            </a:endParaRPr>
          </a:p>
        </p:txBody>
      </p:sp>
      <p:sp>
        <p:nvSpPr>
          <p:cNvPr id="122" name="Google Shape;122;p26"/>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2</a:t>
            </a:r>
            <a:endParaRPr sz="1800" b="1">
              <a:solidFill>
                <a:schemeClr val="lt1"/>
              </a:solidFill>
              <a:latin typeface="Hanken Grotesk"/>
              <a:ea typeface="Hanken Grotesk"/>
              <a:cs typeface="Hanken Grotesk"/>
              <a:sym typeface="Hanken Grotesk"/>
            </a:endParaRPr>
          </a:p>
        </p:txBody>
      </p:sp>
      <p:sp>
        <p:nvSpPr>
          <p:cNvPr id="123" name="Google Shape;123;p26"/>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3</a:t>
            </a:r>
            <a:endParaRPr sz="1800" b="1">
              <a:solidFill>
                <a:schemeClr val="lt1"/>
              </a:solidFill>
              <a:latin typeface="Hanken Grotesk"/>
              <a:ea typeface="Hanken Grotesk"/>
              <a:cs typeface="Hanken Grotesk"/>
              <a:sym typeface="Hanken Grotesk"/>
            </a:endParaRPr>
          </a:p>
        </p:txBody>
      </p:sp>
      <p:sp>
        <p:nvSpPr>
          <p:cNvPr id="124" name="Google Shape;124;p26"/>
          <p:cNvSpPr txBox="1">
            <a:spLocks noGrp="1"/>
          </p:cNvSpPr>
          <p:nvPr>
            <p:ph type="body" idx="2"/>
          </p:nvPr>
        </p:nvSpPr>
        <p:spPr>
          <a:xfrm>
            <a:off x="32370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125" name="Google Shape;125;p26"/>
          <p:cNvSpPr txBox="1">
            <a:spLocks noGrp="1"/>
          </p:cNvSpPr>
          <p:nvPr>
            <p:ph type="body" idx="3"/>
          </p:nvPr>
        </p:nvSpPr>
        <p:spPr>
          <a:xfrm>
            <a:off x="60168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section-1">
  <p:cSld name="CUSTOM_3_2_1_1_1_1">
    <p:bg>
      <p:bgPr>
        <a:solidFill>
          <a:schemeClr val="lt2"/>
        </a:solidFill>
        <a:effectLst/>
      </p:bgPr>
    </p:bg>
    <p:spTree>
      <p:nvGrpSpPr>
        <p:cNvPr id="1" name="Shape 126"/>
        <p:cNvGrpSpPr/>
        <p:nvPr/>
      </p:nvGrpSpPr>
      <p:grpSpPr>
        <a:xfrm>
          <a:off x="0" y="0"/>
          <a:ext cx="0" cy="0"/>
          <a:chOff x="0" y="0"/>
          <a:chExt cx="0" cy="0"/>
        </a:xfrm>
      </p:grpSpPr>
      <p:sp>
        <p:nvSpPr>
          <p:cNvPr id="127" name="Google Shape;127;p27"/>
          <p:cNvSpPr txBox="1">
            <a:spLocks noGrp="1"/>
          </p:cNvSpPr>
          <p:nvPr>
            <p:ph type="body" idx="1"/>
          </p:nvPr>
        </p:nvSpPr>
        <p:spPr>
          <a:xfrm>
            <a:off x="4572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28" name="Google Shape;128;p27"/>
          <p:cNvSpPr txBox="1">
            <a:spLocks noGrp="1"/>
          </p:cNvSpPr>
          <p:nvPr>
            <p:ph type="body" idx="2"/>
          </p:nvPr>
        </p:nvSpPr>
        <p:spPr>
          <a:xfrm>
            <a:off x="3237075" y="19019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29" name="Google Shape;129;p27"/>
          <p:cNvSpPr txBox="1">
            <a:spLocks noGrp="1"/>
          </p:cNvSpPr>
          <p:nvPr>
            <p:ph type="body" idx="3"/>
          </p:nvPr>
        </p:nvSpPr>
        <p:spPr>
          <a:xfrm>
            <a:off x="60168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30" name="Google Shape;130;p27"/>
          <p:cNvSpPr txBox="1">
            <a:spLocks noGrp="1"/>
          </p:cNvSpPr>
          <p:nvPr>
            <p:ph type="subTitle" idx="4"/>
          </p:nvPr>
        </p:nvSpPr>
        <p:spPr>
          <a:xfrm>
            <a:off x="4572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1" name="Google Shape;131;p27"/>
          <p:cNvSpPr txBox="1">
            <a:spLocks noGrp="1"/>
          </p:cNvSpPr>
          <p:nvPr>
            <p:ph type="subTitle" idx="5"/>
          </p:nvPr>
        </p:nvSpPr>
        <p:spPr>
          <a:xfrm>
            <a:off x="32370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2" name="Google Shape;132;p27"/>
          <p:cNvSpPr txBox="1">
            <a:spLocks noGrp="1"/>
          </p:cNvSpPr>
          <p:nvPr>
            <p:ph type="subTitle" idx="6"/>
          </p:nvPr>
        </p:nvSpPr>
        <p:spPr>
          <a:xfrm>
            <a:off x="60168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3" name="Google Shape;133;p2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36" name="Google Shape;136;p28"/>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7" name="Google Shape;137;p2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38" name="Google Shape;138;p28"/>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39" name="Google Shape;139;p28"/>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0" name="Google Shape;140;p28"/>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41" name="Google Shape;141;p28"/>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section-3">
  <p:cSld name="CUSTOM_3_2_1_1_1_1_1_1">
    <p:bg>
      <p:bgPr>
        <a:solidFill>
          <a:schemeClr val="lt1"/>
        </a:solidFill>
        <a:effectLst/>
      </p:bgPr>
    </p:bg>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2064350" y="1140000"/>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44" name="Google Shape;144;p29"/>
          <p:cNvSpPr txBox="1">
            <a:spLocks noGrp="1"/>
          </p:cNvSpPr>
          <p:nvPr>
            <p:ph type="body" idx="2"/>
          </p:nvPr>
        </p:nvSpPr>
        <p:spPr>
          <a:xfrm>
            <a:off x="2064350" y="23612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45" name="Google Shape;145;p29"/>
          <p:cNvSpPr txBox="1">
            <a:spLocks noGrp="1"/>
          </p:cNvSpPr>
          <p:nvPr>
            <p:ph type="subTitle" idx="3"/>
          </p:nvPr>
        </p:nvSpPr>
        <p:spPr>
          <a:xfrm>
            <a:off x="457200" y="11401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6" name="Google Shape;146;p29"/>
          <p:cNvSpPr txBox="1">
            <a:spLocks noGrp="1"/>
          </p:cNvSpPr>
          <p:nvPr>
            <p:ph type="subTitle" idx="4"/>
          </p:nvPr>
        </p:nvSpPr>
        <p:spPr>
          <a:xfrm>
            <a:off x="457200" y="2361338"/>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7" name="Google Shape;147;p29"/>
          <p:cNvSpPr txBox="1">
            <a:spLocks noGrp="1"/>
          </p:cNvSpPr>
          <p:nvPr>
            <p:ph type="subTitle" idx="5"/>
          </p:nvPr>
        </p:nvSpPr>
        <p:spPr>
          <a:xfrm>
            <a:off x="457200" y="35826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8" name="Google Shape;148;p2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49" name="Google Shape;149;p29"/>
          <p:cNvSpPr txBox="1">
            <a:spLocks noGrp="1"/>
          </p:cNvSpPr>
          <p:nvPr>
            <p:ph type="body" idx="6"/>
          </p:nvPr>
        </p:nvSpPr>
        <p:spPr>
          <a:xfrm>
            <a:off x="2064350" y="35825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section-3 1">
  <p:cSld name="CUSTOM_3_2_1_1_1_1_1_1_1">
    <p:bg>
      <p:bgPr>
        <a:solidFill>
          <a:schemeClr val="lt2"/>
        </a:solidFill>
        <a:effectLst/>
      </p:bgPr>
    </p:bg>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152" name="Google Shape;152;p30"/>
          <p:cNvSpPr txBox="1">
            <a:spLocks noGrp="1"/>
          </p:cNvSpPr>
          <p:nvPr>
            <p:ph type="subTitle" idx="1"/>
          </p:nvPr>
        </p:nvSpPr>
        <p:spPr>
          <a:xfrm>
            <a:off x="457200" y="1289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153" name="Google Shape;153;p30"/>
          <p:cNvSpPr txBox="1">
            <a:spLocks noGrp="1"/>
          </p:cNvSpPr>
          <p:nvPr>
            <p:ph type="body" idx="2"/>
          </p:nvPr>
        </p:nvSpPr>
        <p:spPr>
          <a:xfrm>
            <a:off x="2749850" y="128912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154" name="Google Shape;154;p30"/>
          <p:cNvSpPr txBox="1">
            <a:spLocks noGrp="1"/>
          </p:cNvSpPr>
          <p:nvPr>
            <p:ph type="subTitle" idx="3"/>
          </p:nvPr>
        </p:nvSpPr>
        <p:spPr>
          <a:xfrm>
            <a:off x="457200" y="2397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155" name="Google Shape;155;p30"/>
          <p:cNvSpPr txBox="1">
            <a:spLocks noGrp="1"/>
          </p:cNvSpPr>
          <p:nvPr>
            <p:ph type="body" idx="4"/>
          </p:nvPr>
        </p:nvSpPr>
        <p:spPr>
          <a:xfrm>
            <a:off x="2749800" y="3506400"/>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156" name="Google Shape;156;p30"/>
          <p:cNvSpPr txBox="1">
            <a:spLocks noGrp="1"/>
          </p:cNvSpPr>
          <p:nvPr>
            <p:ph type="body" idx="5"/>
          </p:nvPr>
        </p:nvSpPr>
        <p:spPr>
          <a:xfrm>
            <a:off x="2749800" y="239777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157" name="Google Shape;157;p30"/>
          <p:cNvSpPr txBox="1">
            <a:spLocks noGrp="1"/>
          </p:cNvSpPr>
          <p:nvPr>
            <p:ph type="subTitle" idx="6"/>
          </p:nvPr>
        </p:nvSpPr>
        <p:spPr>
          <a:xfrm>
            <a:off x="457200" y="3505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160" name="Google Shape;160;p31"/>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61" name="Google Shape;161;p31"/>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62" name="Google Shape;162;p31"/>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163" name="Google Shape;163;p31"/>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Layout1">
  <p:cSld name="CUSTOM">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166" name="Google Shape;166;p32"/>
          <p:cNvSpPr txBox="1">
            <a:spLocks noGrp="1"/>
          </p:cNvSpPr>
          <p:nvPr>
            <p:ph type="body" idx="1"/>
          </p:nvPr>
        </p:nvSpPr>
        <p:spPr>
          <a:xfrm>
            <a:off x="457200" y="1140000"/>
            <a:ext cx="4114800" cy="34290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67" name="Google Shape;167;p32"/>
          <p:cNvSpPr>
            <a:spLocks noGrp="1"/>
          </p:cNvSpPr>
          <p:nvPr>
            <p:ph type="pic" idx="2"/>
          </p:nvPr>
        </p:nvSpPr>
        <p:spPr>
          <a:xfrm>
            <a:off x="4774400" y="1368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3456">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Layout2">
  <p:cSld name="CUSTOM_1">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170" name="Google Shape;170;p33"/>
          <p:cNvSpPr txBox="1">
            <a:spLocks noGrp="1"/>
          </p:cNvSpPr>
          <p:nvPr>
            <p:ph type="body" idx="1"/>
          </p:nvPr>
        </p:nvSpPr>
        <p:spPr>
          <a:xfrm>
            <a:off x="4812625" y="1368600"/>
            <a:ext cx="3874200" cy="3200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71" name="Google Shape;171;p33"/>
          <p:cNvSpPr>
            <a:spLocks noGrp="1"/>
          </p:cNvSpPr>
          <p:nvPr>
            <p:ph type="pic" idx="2"/>
          </p:nvPr>
        </p:nvSpPr>
        <p:spPr>
          <a:xfrm>
            <a:off x="609600" y="1371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yout3">
  <p:cSld name="CUSTOM_1_1">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174" name="Google Shape;174;p34"/>
          <p:cNvSpPr txBox="1">
            <a:spLocks noGrp="1"/>
          </p:cNvSpPr>
          <p:nvPr>
            <p:ph type="body" idx="1"/>
          </p:nvPr>
        </p:nvSpPr>
        <p:spPr>
          <a:xfrm>
            <a:off x="5334000" y="1418500"/>
            <a:ext cx="3352800" cy="2514600"/>
          </a:xfrm>
          <a:prstGeom prst="rect">
            <a:avLst/>
          </a:prstGeom>
        </p:spPr>
        <p:txBody>
          <a:bodyPr spcFirstLastPara="1" wrap="square" lIns="91425" tIns="91425" rIns="91425" bIns="91425" anchor="t" anchorCtr="0">
            <a:normAutofit/>
          </a:bodyPr>
          <a:lstStyle>
            <a:lvl1pPr marL="457200" lvl="0" indent="-317500">
              <a:lnSpc>
                <a:spcPct val="125000"/>
              </a:lnSpc>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75" name="Google Shape;175;p34"/>
          <p:cNvSpPr>
            <a:spLocks noGrp="1"/>
          </p:cNvSpPr>
          <p:nvPr>
            <p:ph type="pic" idx="2"/>
          </p:nvPr>
        </p:nvSpPr>
        <p:spPr>
          <a:xfrm>
            <a:off x="609600" y="1371600"/>
            <a:ext cx="4586100" cy="2561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2 1 1">
  <p:cSld name="CUSTOM_3_1_1">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78" name="Google Shape;178;p35"/>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79" name="Google Shape;179;p35"/>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80" name="Google Shape;180;p35"/>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181" name="Google Shape;181;p35"/>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6"/>
        <p:cNvGrpSpPr/>
        <p:nvPr/>
      </p:nvGrpSpPr>
      <p:grpSpPr>
        <a:xfrm>
          <a:off x="0" y="0"/>
          <a:ext cx="0" cy="0"/>
          <a:chOff x="0" y="0"/>
          <a:chExt cx="0" cy="0"/>
        </a:xfrm>
      </p:grpSpPr>
      <p:sp>
        <p:nvSpPr>
          <p:cNvPr id="187" name="Google Shape;187;p37"/>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188" name="Google Shape;18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91" name="Google Shape;191;p38"/>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lus Light">
  <p:cSld name="CUSTOM_2_1">
    <p:spTree>
      <p:nvGrpSpPr>
        <p:cNvPr id="1" name="Shape 192"/>
        <p:cNvGrpSpPr/>
        <p:nvPr/>
      </p:nvGrpSpPr>
      <p:grpSpPr>
        <a:xfrm>
          <a:off x="0" y="0"/>
          <a:ext cx="0" cy="0"/>
          <a:chOff x="0" y="0"/>
          <a:chExt cx="0" cy="0"/>
        </a:xfrm>
      </p:grpSpPr>
      <p:sp>
        <p:nvSpPr>
          <p:cNvPr id="193" name="Google Shape;193;p3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94" name="Google Shape;194;p39"/>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195"/>
        <p:cNvGrpSpPr/>
        <p:nvPr/>
      </p:nvGrpSpPr>
      <p:grpSpPr>
        <a:xfrm>
          <a:off x="0" y="0"/>
          <a:ext cx="0" cy="0"/>
          <a:chOff x="0" y="0"/>
          <a:chExt cx="0" cy="0"/>
        </a:xfrm>
      </p:grpSpPr>
      <p:sp>
        <p:nvSpPr>
          <p:cNvPr id="196" name="Google Shape;196;p4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197" name="Google Shape;197;p40"/>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bullet-1">
  <p:cSld name="CUSTOM_3_2">
    <p:spTree>
      <p:nvGrpSpPr>
        <p:cNvPr id="1" name="Shape 198"/>
        <p:cNvGrpSpPr/>
        <p:nvPr/>
      </p:nvGrpSpPr>
      <p:grpSpPr>
        <a:xfrm>
          <a:off x="0" y="0"/>
          <a:ext cx="0" cy="0"/>
          <a:chOff x="0" y="0"/>
          <a:chExt cx="0" cy="0"/>
        </a:xfrm>
      </p:grpSpPr>
      <p:sp>
        <p:nvSpPr>
          <p:cNvPr id="199" name="Google Shape;199;p41"/>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00" name="Google Shape;200;p41"/>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01" name="Google Shape;201;p4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202" name="Google Shape;202;p41"/>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05" name="Google Shape;205;p42"/>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06" name="Google Shape;206;p4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207" name="Google Shape;207;p42"/>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bullet-3">
  <p:cSld name="CUSTOM_3_2_2">
    <p:spTree>
      <p:nvGrpSpPr>
        <p:cNvPr id="1" name="Shape 208"/>
        <p:cNvGrpSpPr/>
        <p:nvPr/>
      </p:nvGrpSpPr>
      <p:grpSpPr>
        <a:xfrm>
          <a:off x="0" y="0"/>
          <a:ext cx="0" cy="0"/>
          <a:chOff x="0" y="0"/>
          <a:chExt cx="0" cy="0"/>
        </a:xfrm>
      </p:grpSpPr>
      <p:sp>
        <p:nvSpPr>
          <p:cNvPr id="209" name="Google Shape;209;p43"/>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10" name="Google Shape;210;p43"/>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11" name="Google Shape;211;p4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212" name="Google Shape;212;p43"/>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213"/>
        <p:cNvGrpSpPr/>
        <p:nvPr/>
      </p:nvGrpSpPr>
      <p:grpSpPr>
        <a:xfrm>
          <a:off x="0" y="0"/>
          <a:ext cx="0" cy="0"/>
          <a:chOff x="0" y="0"/>
          <a:chExt cx="0" cy="0"/>
        </a:xfrm>
      </p:grpSpPr>
      <p:sp>
        <p:nvSpPr>
          <p:cNvPr id="214" name="Google Shape;214;p44"/>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15" name="Google Shape;215;p44"/>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16" name="Google Shape;216;p44"/>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17" name="Google Shape;217;p4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cxnSp>
        <p:nvCxnSpPr>
          <p:cNvPr id="218" name="Google Shape;218;p44"/>
          <p:cNvCxnSpPr/>
          <p:nvPr/>
        </p:nvCxnSpPr>
        <p:spPr>
          <a:xfrm>
            <a:off x="4572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219" name="Google Shape;219;p44"/>
          <p:cNvCxnSpPr/>
          <p:nvPr/>
        </p:nvCxnSpPr>
        <p:spPr>
          <a:xfrm>
            <a:off x="32370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220" name="Google Shape;220;p44"/>
          <p:cNvCxnSpPr/>
          <p:nvPr/>
        </p:nvCxnSpPr>
        <p:spPr>
          <a:xfrm>
            <a:off x="6016800" y="1599075"/>
            <a:ext cx="0" cy="21999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3">
  <p:cSld name="CUSTOM_4">
    <p:bg>
      <p:bgPr>
        <a:solidFill>
          <a:schemeClr val="lt2"/>
        </a:solidFill>
        <a:effectLst/>
      </p:bgPr>
    </p:bg>
    <p:spTree>
      <p:nvGrpSpPr>
        <p:cNvPr id="1" name="Shape 221"/>
        <p:cNvGrpSpPr/>
        <p:nvPr/>
      </p:nvGrpSpPr>
      <p:grpSpPr>
        <a:xfrm>
          <a:off x="0" y="0"/>
          <a:ext cx="0" cy="0"/>
          <a:chOff x="0" y="0"/>
          <a:chExt cx="0" cy="0"/>
        </a:xfrm>
      </p:grpSpPr>
      <p:sp>
        <p:nvSpPr>
          <p:cNvPr id="222" name="Google Shape;222;p45"/>
          <p:cNvSpPr txBox="1">
            <a:spLocks noGrp="1"/>
          </p:cNvSpPr>
          <p:nvPr>
            <p:ph type="title"/>
          </p:nvPr>
        </p:nvSpPr>
        <p:spPr>
          <a:xfrm>
            <a:off x="457200" y="448056"/>
            <a:ext cx="8229600" cy="5760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223" name="Google Shape;223;p45"/>
          <p:cNvSpPr/>
          <p:nvPr/>
        </p:nvSpPr>
        <p:spPr>
          <a:xfrm>
            <a:off x="4572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224" name="Google Shape;224;p45"/>
          <p:cNvSpPr/>
          <p:nvPr/>
        </p:nvSpPr>
        <p:spPr>
          <a:xfrm>
            <a:off x="32370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225" name="Google Shape;225;p45"/>
          <p:cNvSpPr/>
          <p:nvPr/>
        </p:nvSpPr>
        <p:spPr>
          <a:xfrm>
            <a:off x="60168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226" name="Google Shape;226;p45"/>
          <p:cNvCxnSpPr/>
          <p:nvPr/>
        </p:nvCxnSpPr>
        <p:spPr>
          <a:xfrm rot="10800000" flipH="1">
            <a:off x="457200" y="4343400"/>
            <a:ext cx="2606100" cy="2100"/>
          </a:xfrm>
          <a:prstGeom prst="straightConnector1">
            <a:avLst/>
          </a:prstGeom>
          <a:noFill/>
          <a:ln w="38100" cap="flat" cmpd="sng">
            <a:solidFill>
              <a:schemeClr val="accent1"/>
            </a:solidFill>
            <a:prstDash val="solid"/>
            <a:round/>
            <a:headEnd type="none" w="med" len="med"/>
            <a:tailEnd type="none" w="med" len="med"/>
          </a:ln>
        </p:spPr>
      </p:cxnSp>
      <p:cxnSp>
        <p:nvCxnSpPr>
          <p:cNvPr id="227" name="Google Shape;227;p45"/>
          <p:cNvCxnSpPr/>
          <p:nvPr/>
        </p:nvCxnSpPr>
        <p:spPr>
          <a:xfrm rot="10800000" flipH="1">
            <a:off x="3237000" y="4343400"/>
            <a:ext cx="2606100" cy="2100"/>
          </a:xfrm>
          <a:prstGeom prst="straightConnector1">
            <a:avLst/>
          </a:prstGeom>
          <a:noFill/>
          <a:ln w="38100" cap="flat" cmpd="sng">
            <a:solidFill>
              <a:schemeClr val="accent3"/>
            </a:solidFill>
            <a:prstDash val="solid"/>
            <a:round/>
            <a:headEnd type="none" w="med" len="med"/>
            <a:tailEnd type="none" w="med" len="med"/>
          </a:ln>
        </p:spPr>
      </p:cxnSp>
      <p:cxnSp>
        <p:nvCxnSpPr>
          <p:cNvPr id="228" name="Google Shape;228;p45"/>
          <p:cNvCxnSpPr/>
          <p:nvPr/>
        </p:nvCxnSpPr>
        <p:spPr>
          <a:xfrm rot="10800000" flipH="1">
            <a:off x="6016800" y="4343400"/>
            <a:ext cx="2606100" cy="2100"/>
          </a:xfrm>
          <a:prstGeom prst="straightConnector1">
            <a:avLst/>
          </a:prstGeom>
          <a:noFill/>
          <a:ln w="38100" cap="flat" cmpd="sng">
            <a:solidFill>
              <a:schemeClr val="accent2"/>
            </a:solidFill>
            <a:prstDash val="solid"/>
            <a:round/>
            <a:headEnd type="none" w="med" len="med"/>
            <a:tailEnd type="none" w="med" len="med"/>
          </a:ln>
        </p:spPr>
      </p:cxnSp>
      <p:sp>
        <p:nvSpPr>
          <p:cNvPr id="229" name="Google Shape;229;p45"/>
          <p:cNvSpPr txBox="1">
            <a:spLocks noGrp="1"/>
          </p:cNvSpPr>
          <p:nvPr>
            <p:ph type="body" idx="1"/>
          </p:nvPr>
        </p:nvSpPr>
        <p:spPr>
          <a:xfrm>
            <a:off x="4572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30" name="Google Shape;230;p45"/>
          <p:cNvSpPr txBox="1">
            <a:spLocks noGrp="1"/>
          </p:cNvSpPr>
          <p:nvPr>
            <p:ph type="body" idx="2"/>
          </p:nvPr>
        </p:nvSpPr>
        <p:spPr>
          <a:xfrm>
            <a:off x="32370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31" name="Google Shape;231;p45"/>
          <p:cNvSpPr txBox="1">
            <a:spLocks noGrp="1"/>
          </p:cNvSpPr>
          <p:nvPr>
            <p:ph type="body" idx="3"/>
          </p:nvPr>
        </p:nvSpPr>
        <p:spPr>
          <a:xfrm>
            <a:off x="6016800" y="1484573"/>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bullet-6">
  <p:cSld name="CUSTOM_3_2_1_2">
    <p:spTree>
      <p:nvGrpSpPr>
        <p:cNvPr id="1" name="Shape 232"/>
        <p:cNvGrpSpPr/>
        <p:nvPr/>
      </p:nvGrpSpPr>
      <p:grpSpPr>
        <a:xfrm>
          <a:off x="0" y="0"/>
          <a:ext cx="0" cy="0"/>
          <a:chOff x="0" y="0"/>
          <a:chExt cx="0" cy="0"/>
        </a:xfrm>
      </p:grpSpPr>
      <p:sp>
        <p:nvSpPr>
          <p:cNvPr id="233" name="Google Shape;233;p46"/>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34" name="Google Shape;234;p46"/>
          <p:cNvSpPr txBox="1">
            <a:spLocks noGrp="1"/>
          </p:cNvSpPr>
          <p:nvPr>
            <p:ph type="body" idx="2"/>
          </p:nvPr>
        </p:nvSpPr>
        <p:spPr>
          <a:xfrm>
            <a:off x="32370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35" name="Google Shape;235;p46"/>
          <p:cNvSpPr txBox="1">
            <a:spLocks noGrp="1"/>
          </p:cNvSpPr>
          <p:nvPr>
            <p:ph type="body" idx="3"/>
          </p:nvPr>
        </p:nvSpPr>
        <p:spPr>
          <a:xfrm>
            <a:off x="60168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36" name="Google Shape;236;p4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bullet-6 1">
  <p:cSld name="CUSTOM_3_2_1_2_1">
    <p:spTree>
      <p:nvGrpSpPr>
        <p:cNvPr id="1" name="Shape 237"/>
        <p:cNvGrpSpPr/>
        <p:nvPr/>
      </p:nvGrpSpPr>
      <p:grpSpPr>
        <a:xfrm>
          <a:off x="0" y="0"/>
          <a:ext cx="0" cy="0"/>
          <a:chOff x="0" y="0"/>
          <a:chExt cx="0" cy="0"/>
        </a:xfrm>
      </p:grpSpPr>
      <p:sp>
        <p:nvSpPr>
          <p:cNvPr id="238" name="Google Shape;238;p47"/>
          <p:cNvSpPr txBox="1">
            <a:spLocks noGrp="1"/>
          </p:cNvSpPr>
          <p:nvPr>
            <p:ph type="subTitle" idx="1"/>
          </p:nvPr>
        </p:nvSpPr>
        <p:spPr>
          <a:xfrm>
            <a:off x="32369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39" name="Google Shape;239;p47"/>
          <p:cNvSpPr txBox="1">
            <a:spLocks noGrp="1"/>
          </p:cNvSpPr>
          <p:nvPr>
            <p:ph type="subTitle" idx="2"/>
          </p:nvPr>
        </p:nvSpPr>
        <p:spPr>
          <a:xfrm>
            <a:off x="60167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40" name="Google Shape;240;p47"/>
          <p:cNvSpPr txBox="1">
            <a:spLocks noGrp="1"/>
          </p:cNvSpPr>
          <p:nvPr>
            <p:ph type="subTitle" idx="3"/>
          </p:nvPr>
        </p:nvSpPr>
        <p:spPr>
          <a:xfrm>
            <a:off x="457175"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41" name="Google Shape;241;p47"/>
          <p:cNvSpPr txBox="1">
            <a:spLocks noGrp="1"/>
          </p:cNvSpPr>
          <p:nvPr>
            <p:ph type="body" idx="4"/>
          </p:nvPr>
        </p:nvSpPr>
        <p:spPr>
          <a:xfrm>
            <a:off x="4572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42" name="Google Shape;242;p47"/>
          <p:cNvSpPr txBox="1">
            <a:spLocks noGrp="1"/>
          </p:cNvSpPr>
          <p:nvPr>
            <p:ph type="body" idx="5"/>
          </p:nvPr>
        </p:nvSpPr>
        <p:spPr>
          <a:xfrm>
            <a:off x="32370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43" name="Google Shape;243;p47"/>
          <p:cNvSpPr txBox="1">
            <a:spLocks noGrp="1"/>
          </p:cNvSpPr>
          <p:nvPr>
            <p:ph type="body" idx="6"/>
          </p:nvPr>
        </p:nvSpPr>
        <p:spPr>
          <a:xfrm>
            <a:off x="60168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44" name="Google Shape;244;p4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bullet-4 1">
  <p:cSld name="CUSTOM_3_2_1_1_2">
    <p:spTree>
      <p:nvGrpSpPr>
        <p:cNvPr id="1" name="Shape 245"/>
        <p:cNvGrpSpPr/>
        <p:nvPr/>
      </p:nvGrpSpPr>
      <p:grpSpPr>
        <a:xfrm>
          <a:off x="0" y="0"/>
          <a:ext cx="0" cy="0"/>
          <a:chOff x="0" y="0"/>
          <a:chExt cx="0" cy="0"/>
        </a:xfrm>
      </p:grpSpPr>
      <p:sp>
        <p:nvSpPr>
          <p:cNvPr id="246" name="Google Shape;246;p48"/>
          <p:cNvSpPr txBox="1">
            <a:spLocks noGrp="1"/>
          </p:cNvSpPr>
          <p:nvPr>
            <p:ph type="body" idx="1"/>
          </p:nvPr>
        </p:nvSpPr>
        <p:spPr>
          <a:xfrm>
            <a:off x="4891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247" name="Google Shape;247;p48"/>
          <p:cNvSpPr txBox="1">
            <a:spLocks noGrp="1"/>
          </p:cNvSpPr>
          <p:nvPr>
            <p:ph type="body" idx="2"/>
          </p:nvPr>
        </p:nvSpPr>
        <p:spPr>
          <a:xfrm>
            <a:off x="32689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248" name="Google Shape;248;p48"/>
          <p:cNvSpPr txBox="1">
            <a:spLocks noGrp="1"/>
          </p:cNvSpPr>
          <p:nvPr>
            <p:ph type="body" idx="3"/>
          </p:nvPr>
        </p:nvSpPr>
        <p:spPr>
          <a:xfrm>
            <a:off x="60487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249" name="Google Shape;249;p4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bullet-5">
  <p:cSld name="CUSTOM_3_2_1_1_1">
    <p:bg>
      <p:bgPr>
        <a:solidFill>
          <a:schemeClr val="lt2"/>
        </a:solidFill>
        <a:effectLst/>
      </p:bgPr>
    </p:bg>
    <p:spTree>
      <p:nvGrpSpPr>
        <p:cNvPr id="1" name="Shape 250"/>
        <p:cNvGrpSpPr/>
        <p:nvPr/>
      </p:nvGrpSpPr>
      <p:grpSpPr>
        <a:xfrm>
          <a:off x="0" y="0"/>
          <a:ext cx="0" cy="0"/>
          <a:chOff x="0" y="0"/>
          <a:chExt cx="0" cy="0"/>
        </a:xfrm>
      </p:grpSpPr>
      <p:sp>
        <p:nvSpPr>
          <p:cNvPr id="251" name="Google Shape;251;p49"/>
          <p:cNvSpPr txBox="1">
            <a:spLocks noGrp="1"/>
          </p:cNvSpPr>
          <p:nvPr>
            <p:ph type="body" idx="1"/>
          </p:nvPr>
        </p:nvSpPr>
        <p:spPr>
          <a:xfrm>
            <a:off x="4572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52" name="Google Shape;252;p4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253" name="Google Shape;253;p49"/>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1</a:t>
            </a:r>
            <a:endParaRPr sz="1800" b="1">
              <a:solidFill>
                <a:schemeClr val="lt1"/>
              </a:solidFill>
              <a:latin typeface="Hanken Grotesk"/>
              <a:ea typeface="Hanken Grotesk"/>
              <a:cs typeface="Hanken Grotesk"/>
              <a:sym typeface="Hanken Grotesk"/>
            </a:endParaRPr>
          </a:p>
        </p:txBody>
      </p:sp>
      <p:sp>
        <p:nvSpPr>
          <p:cNvPr id="254" name="Google Shape;254;p49"/>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2</a:t>
            </a:r>
            <a:endParaRPr sz="1800" b="1">
              <a:solidFill>
                <a:schemeClr val="lt1"/>
              </a:solidFill>
              <a:latin typeface="Hanken Grotesk"/>
              <a:ea typeface="Hanken Grotesk"/>
              <a:cs typeface="Hanken Grotesk"/>
              <a:sym typeface="Hanken Grotesk"/>
            </a:endParaRPr>
          </a:p>
        </p:txBody>
      </p:sp>
      <p:sp>
        <p:nvSpPr>
          <p:cNvPr id="255" name="Google Shape;255;p49"/>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3</a:t>
            </a:r>
            <a:endParaRPr sz="1800" b="1">
              <a:solidFill>
                <a:schemeClr val="lt1"/>
              </a:solidFill>
              <a:latin typeface="Hanken Grotesk"/>
              <a:ea typeface="Hanken Grotesk"/>
              <a:cs typeface="Hanken Grotesk"/>
              <a:sym typeface="Hanken Grotesk"/>
            </a:endParaRPr>
          </a:p>
        </p:txBody>
      </p:sp>
      <p:sp>
        <p:nvSpPr>
          <p:cNvPr id="256" name="Google Shape;256;p49"/>
          <p:cNvSpPr txBox="1">
            <a:spLocks noGrp="1"/>
          </p:cNvSpPr>
          <p:nvPr>
            <p:ph type="body" idx="2"/>
          </p:nvPr>
        </p:nvSpPr>
        <p:spPr>
          <a:xfrm>
            <a:off x="32370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257" name="Google Shape;257;p49"/>
          <p:cNvSpPr txBox="1">
            <a:spLocks noGrp="1"/>
          </p:cNvSpPr>
          <p:nvPr>
            <p:ph type="body" idx="3"/>
          </p:nvPr>
        </p:nvSpPr>
        <p:spPr>
          <a:xfrm>
            <a:off x="60168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section-1">
  <p:cSld name="CUSTOM_3_2_1_1_1_1">
    <p:bg>
      <p:bgPr>
        <a:solidFill>
          <a:schemeClr val="lt2"/>
        </a:solidFill>
        <a:effectLst/>
      </p:bgPr>
    </p:bg>
    <p:spTree>
      <p:nvGrpSpPr>
        <p:cNvPr id="1" name="Shape 258"/>
        <p:cNvGrpSpPr/>
        <p:nvPr/>
      </p:nvGrpSpPr>
      <p:grpSpPr>
        <a:xfrm>
          <a:off x="0" y="0"/>
          <a:ext cx="0" cy="0"/>
          <a:chOff x="0" y="0"/>
          <a:chExt cx="0" cy="0"/>
        </a:xfrm>
      </p:grpSpPr>
      <p:sp>
        <p:nvSpPr>
          <p:cNvPr id="259" name="Google Shape;259;p50"/>
          <p:cNvSpPr txBox="1">
            <a:spLocks noGrp="1"/>
          </p:cNvSpPr>
          <p:nvPr>
            <p:ph type="body" idx="1"/>
          </p:nvPr>
        </p:nvSpPr>
        <p:spPr>
          <a:xfrm>
            <a:off x="4572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60" name="Google Shape;260;p50"/>
          <p:cNvSpPr txBox="1">
            <a:spLocks noGrp="1"/>
          </p:cNvSpPr>
          <p:nvPr>
            <p:ph type="body" idx="2"/>
          </p:nvPr>
        </p:nvSpPr>
        <p:spPr>
          <a:xfrm>
            <a:off x="3237075" y="19019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61" name="Google Shape;261;p50"/>
          <p:cNvSpPr txBox="1">
            <a:spLocks noGrp="1"/>
          </p:cNvSpPr>
          <p:nvPr>
            <p:ph type="body" idx="3"/>
          </p:nvPr>
        </p:nvSpPr>
        <p:spPr>
          <a:xfrm>
            <a:off x="60168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62" name="Google Shape;262;p50"/>
          <p:cNvSpPr txBox="1">
            <a:spLocks noGrp="1"/>
          </p:cNvSpPr>
          <p:nvPr>
            <p:ph type="subTitle" idx="4"/>
          </p:nvPr>
        </p:nvSpPr>
        <p:spPr>
          <a:xfrm>
            <a:off x="4572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63" name="Google Shape;263;p50"/>
          <p:cNvSpPr txBox="1">
            <a:spLocks noGrp="1"/>
          </p:cNvSpPr>
          <p:nvPr>
            <p:ph type="subTitle" idx="5"/>
          </p:nvPr>
        </p:nvSpPr>
        <p:spPr>
          <a:xfrm>
            <a:off x="32370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64" name="Google Shape;264;p50"/>
          <p:cNvSpPr txBox="1">
            <a:spLocks noGrp="1"/>
          </p:cNvSpPr>
          <p:nvPr>
            <p:ph type="subTitle" idx="6"/>
          </p:nvPr>
        </p:nvSpPr>
        <p:spPr>
          <a:xfrm>
            <a:off x="60168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65" name="Google Shape;265;p5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266"/>
        <p:cNvGrpSpPr/>
        <p:nvPr/>
      </p:nvGrpSpPr>
      <p:grpSpPr>
        <a:xfrm>
          <a:off x="0" y="0"/>
          <a:ext cx="0" cy="0"/>
          <a:chOff x="0" y="0"/>
          <a:chExt cx="0" cy="0"/>
        </a:xfrm>
      </p:grpSpPr>
      <p:sp>
        <p:nvSpPr>
          <p:cNvPr id="267" name="Google Shape;267;p51"/>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68" name="Google Shape;268;p51"/>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69" name="Google Shape;269;p5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270" name="Google Shape;270;p51"/>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71" name="Google Shape;271;p51"/>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2" name="Google Shape;272;p51"/>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73" name="Google Shape;273;p51"/>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section-3">
  <p:cSld name="CUSTOM_3_2_1_1_1_1_1_1">
    <p:bg>
      <p:bgPr>
        <a:solidFill>
          <a:schemeClr val="lt1"/>
        </a:solidFill>
        <a:effectLst/>
      </p:bgPr>
    </p:bg>
    <p:spTree>
      <p:nvGrpSpPr>
        <p:cNvPr id="1" name="Shape 274"/>
        <p:cNvGrpSpPr/>
        <p:nvPr/>
      </p:nvGrpSpPr>
      <p:grpSpPr>
        <a:xfrm>
          <a:off x="0" y="0"/>
          <a:ext cx="0" cy="0"/>
          <a:chOff x="0" y="0"/>
          <a:chExt cx="0" cy="0"/>
        </a:xfrm>
      </p:grpSpPr>
      <p:sp>
        <p:nvSpPr>
          <p:cNvPr id="275" name="Google Shape;275;p52"/>
          <p:cNvSpPr txBox="1">
            <a:spLocks noGrp="1"/>
          </p:cNvSpPr>
          <p:nvPr>
            <p:ph type="body" idx="1"/>
          </p:nvPr>
        </p:nvSpPr>
        <p:spPr>
          <a:xfrm>
            <a:off x="2064350" y="1140000"/>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76" name="Google Shape;276;p52"/>
          <p:cNvSpPr txBox="1">
            <a:spLocks noGrp="1"/>
          </p:cNvSpPr>
          <p:nvPr>
            <p:ph type="body" idx="2"/>
          </p:nvPr>
        </p:nvSpPr>
        <p:spPr>
          <a:xfrm>
            <a:off x="2064350" y="23612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77" name="Google Shape;277;p52"/>
          <p:cNvSpPr txBox="1">
            <a:spLocks noGrp="1"/>
          </p:cNvSpPr>
          <p:nvPr>
            <p:ph type="subTitle" idx="3"/>
          </p:nvPr>
        </p:nvSpPr>
        <p:spPr>
          <a:xfrm>
            <a:off x="457200" y="11401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8" name="Google Shape;278;p52"/>
          <p:cNvSpPr txBox="1">
            <a:spLocks noGrp="1"/>
          </p:cNvSpPr>
          <p:nvPr>
            <p:ph type="subTitle" idx="4"/>
          </p:nvPr>
        </p:nvSpPr>
        <p:spPr>
          <a:xfrm>
            <a:off x="457200" y="2361338"/>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9" name="Google Shape;279;p52"/>
          <p:cNvSpPr txBox="1">
            <a:spLocks noGrp="1"/>
          </p:cNvSpPr>
          <p:nvPr>
            <p:ph type="subTitle" idx="5"/>
          </p:nvPr>
        </p:nvSpPr>
        <p:spPr>
          <a:xfrm>
            <a:off x="457200" y="35826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80" name="Google Shape;280;p5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281" name="Google Shape;281;p52"/>
          <p:cNvSpPr txBox="1">
            <a:spLocks noGrp="1"/>
          </p:cNvSpPr>
          <p:nvPr>
            <p:ph type="body" idx="6"/>
          </p:nvPr>
        </p:nvSpPr>
        <p:spPr>
          <a:xfrm>
            <a:off x="2064350" y="35825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3-section-3 1">
  <p:cSld name="CUSTOM_3_2_1_1_1_1_1_1_1">
    <p:bg>
      <p:bgPr>
        <a:solidFill>
          <a:schemeClr val="lt2"/>
        </a:solidFill>
        <a:effectLst/>
      </p:bgPr>
    </p:bg>
    <p:spTree>
      <p:nvGrpSpPr>
        <p:cNvPr id="1" name="Shape 282"/>
        <p:cNvGrpSpPr/>
        <p:nvPr/>
      </p:nvGrpSpPr>
      <p:grpSpPr>
        <a:xfrm>
          <a:off x="0" y="0"/>
          <a:ext cx="0" cy="0"/>
          <a:chOff x="0" y="0"/>
          <a:chExt cx="0" cy="0"/>
        </a:xfrm>
      </p:grpSpPr>
      <p:sp>
        <p:nvSpPr>
          <p:cNvPr id="283" name="Google Shape;283;p53"/>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284" name="Google Shape;284;p53"/>
          <p:cNvSpPr txBox="1">
            <a:spLocks noGrp="1"/>
          </p:cNvSpPr>
          <p:nvPr>
            <p:ph type="subTitle" idx="1"/>
          </p:nvPr>
        </p:nvSpPr>
        <p:spPr>
          <a:xfrm>
            <a:off x="457200" y="1289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285" name="Google Shape;285;p53"/>
          <p:cNvSpPr txBox="1">
            <a:spLocks noGrp="1"/>
          </p:cNvSpPr>
          <p:nvPr>
            <p:ph type="body" idx="2"/>
          </p:nvPr>
        </p:nvSpPr>
        <p:spPr>
          <a:xfrm>
            <a:off x="2749850" y="128912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286" name="Google Shape;286;p53"/>
          <p:cNvSpPr txBox="1">
            <a:spLocks noGrp="1"/>
          </p:cNvSpPr>
          <p:nvPr>
            <p:ph type="subTitle" idx="3"/>
          </p:nvPr>
        </p:nvSpPr>
        <p:spPr>
          <a:xfrm>
            <a:off x="457200" y="2397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287" name="Google Shape;287;p53"/>
          <p:cNvSpPr txBox="1">
            <a:spLocks noGrp="1"/>
          </p:cNvSpPr>
          <p:nvPr>
            <p:ph type="body" idx="4"/>
          </p:nvPr>
        </p:nvSpPr>
        <p:spPr>
          <a:xfrm>
            <a:off x="2749800" y="3506400"/>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288" name="Google Shape;288;p53"/>
          <p:cNvSpPr txBox="1">
            <a:spLocks noGrp="1"/>
          </p:cNvSpPr>
          <p:nvPr>
            <p:ph type="body" idx="5"/>
          </p:nvPr>
        </p:nvSpPr>
        <p:spPr>
          <a:xfrm>
            <a:off x="2749800" y="239777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289" name="Google Shape;289;p53"/>
          <p:cNvSpPr txBox="1">
            <a:spLocks noGrp="1"/>
          </p:cNvSpPr>
          <p:nvPr>
            <p:ph type="subTitle" idx="6"/>
          </p:nvPr>
        </p:nvSpPr>
        <p:spPr>
          <a:xfrm>
            <a:off x="457200" y="3505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290"/>
        <p:cNvGrpSpPr/>
        <p:nvPr/>
      </p:nvGrpSpPr>
      <p:grpSpPr>
        <a:xfrm>
          <a:off x="0" y="0"/>
          <a:ext cx="0" cy="0"/>
          <a:chOff x="0" y="0"/>
          <a:chExt cx="0" cy="0"/>
        </a:xfrm>
      </p:grpSpPr>
      <p:sp>
        <p:nvSpPr>
          <p:cNvPr id="291" name="Google Shape;291;p54"/>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292" name="Google Shape;292;p54"/>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93" name="Google Shape;293;p54"/>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94" name="Google Shape;294;p54"/>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295" name="Google Shape;295;p54"/>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Layout1">
  <p:cSld name="CUSTOM">
    <p:spTree>
      <p:nvGrpSpPr>
        <p:cNvPr id="1" name="Shape 296"/>
        <p:cNvGrpSpPr/>
        <p:nvPr/>
      </p:nvGrpSpPr>
      <p:grpSpPr>
        <a:xfrm>
          <a:off x="0" y="0"/>
          <a:ext cx="0" cy="0"/>
          <a:chOff x="0" y="0"/>
          <a:chExt cx="0" cy="0"/>
        </a:xfrm>
      </p:grpSpPr>
      <p:sp>
        <p:nvSpPr>
          <p:cNvPr id="297" name="Google Shape;297;p5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298" name="Google Shape;298;p55"/>
          <p:cNvSpPr txBox="1">
            <a:spLocks noGrp="1"/>
          </p:cNvSpPr>
          <p:nvPr>
            <p:ph type="body" idx="1"/>
          </p:nvPr>
        </p:nvSpPr>
        <p:spPr>
          <a:xfrm>
            <a:off x="457200" y="1140000"/>
            <a:ext cx="4114800" cy="34290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299" name="Google Shape;299;p55"/>
          <p:cNvSpPr>
            <a:spLocks noGrp="1"/>
          </p:cNvSpPr>
          <p:nvPr>
            <p:ph type="pic" idx="2"/>
          </p:nvPr>
        </p:nvSpPr>
        <p:spPr>
          <a:xfrm>
            <a:off x="4774400" y="1368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3456">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Layout2">
  <p:cSld name="CUSTOM_1">
    <p:spTree>
      <p:nvGrpSpPr>
        <p:cNvPr id="1" name="Shape 300"/>
        <p:cNvGrpSpPr/>
        <p:nvPr/>
      </p:nvGrpSpPr>
      <p:grpSpPr>
        <a:xfrm>
          <a:off x="0" y="0"/>
          <a:ext cx="0" cy="0"/>
          <a:chOff x="0" y="0"/>
          <a:chExt cx="0" cy="0"/>
        </a:xfrm>
      </p:grpSpPr>
      <p:sp>
        <p:nvSpPr>
          <p:cNvPr id="301" name="Google Shape;301;p5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302" name="Google Shape;302;p56"/>
          <p:cNvSpPr txBox="1">
            <a:spLocks noGrp="1"/>
          </p:cNvSpPr>
          <p:nvPr>
            <p:ph type="body" idx="1"/>
          </p:nvPr>
        </p:nvSpPr>
        <p:spPr>
          <a:xfrm>
            <a:off x="4812625" y="1368600"/>
            <a:ext cx="3874200" cy="3200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03" name="Google Shape;303;p56"/>
          <p:cNvSpPr>
            <a:spLocks noGrp="1"/>
          </p:cNvSpPr>
          <p:nvPr>
            <p:ph type="pic" idx="2"/>
          </p:nvPr>
        </p:nvSpPr>
        <p:spPr>
          <a:xfrm>
            <a:off x="609600" y="1371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Layout3">
  <p:cSld name="CUSTOM_1_1">
    <p:spTree>
      <p:nvGrpSpPr>
        <p:cNvPr id="1" name="Shape 304"/>
        <p:cNvGrpSpPr/>
        <p:nvPr/>
      </p:nvGrpSpPr>
      <p:grpSpPr>
        <a:xfrm>
          <a:off x="0" y="0"/>
          <a:ext cx="0" cy="0"/>
          <a:chOff x="0" y="0"/>
          <a:chExt cx="0" cy="0"/>
        </a:xfrm>
      </p:grpSpPr>
      <p:sp>
        <p:nvSpPr>
          <p:cNvPr id="305" name="Google Shape;305;p5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306" name="Google Shape;306;p57"/>
          <p:cNvSpPr txBox="1">
            <a:spLocks noGrp="1"/>
          </p:cNvSpPr>
          <p:nvPr>
            <p:ph type="body" idx="1"/>
          </p:nvPr>
        </p:nvSpPr>
        <p:spPr>
          <a:xfrm>
            <a:off x="5334000" y="1418500"/>
            <a:ext cx="3352800" cy="2514600"/>
          </a:xfrm>
          <a:prstGeom prst="rect">
            <a:avLst/>
          </a:prstGeom>
        </p:spPr>
        <p:txBody>
          <a:bodyPr spcFirstLastPara="1" wrap="square" lIns="91425" tIns="91425" rIns="91425" bIns="91425" anchor="t" anchorCtr="0">
            <a:normAutofit/>
          </a:bodyPr>
          <a:lstStyle>
            <a:lvl1pPr marL="457200" lvl="0" indent="-317500">
              <a:lnSpc>
                <a:spcPct val="125000"/>
              </a:lnSpc>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07" name="Google Shape;307;p57"/>
          <p:cNvSpPr>
            <a:spLocks noGrp="1"/>
          </p:cNvSpPr>
          <p:nvPr>
            <p:ph type="pic" idx="2"/>
          </p:nvPr>
        </p:nvSpPr>
        <p:spPr>
          <a:xfrm>
            <a:off x="609600" y="1371600"/>
            <a:ext cx="4586100" cy="2561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ustom Layout 2 1 1">
  <p:cSld name="CUSTOM_3_1_1">
    <p:spTree>
      <p:nvGrpSpPr>
        <p:cNvPr id="1" name="Shape 308"/>
        <p:cNvGrpSpPr/>
        <p:nvPr/>
      </p:nvGrpSpPr>
      <p:grpSpPr>
        <a:xfrm>
          <a:off x="0" y="0"/>
          <a:ext cx="0" cy="0"/>
          <a:chOff x="0" y="0"/>
          <a:chExt cx="0" cy="0"/>
        </a:xfrm>
      </p:grpSpPr>
      <p:sp>
        <p:nvSpPr>
          <p:cNvPr id="309" name="Google Shape;309;p5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10" name="Google Shape;310;p58"/>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11" name="Google Shape;311;p58"/>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12" name="Google Shape;312;p58"/>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313" name="Google Shape;313;p58"/>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8"/>
        <p:cNvGrpSpPr/>
        <p:nvPr/>
      </p:nvGrpSpPr>
      <p:grpSpPr>
        <a:xfrm>
          <a:off x="0" y="0"/>
          <a:ext cx="0" cy="0"/>
          <a:chOff x="0" y="0"/>
          <a:chExt cx="0" cy="0"/>
        </a:xfrm>
      </p:grpSpPr>
      <p:sp>
        <p:nvSpPr>
          <p:cNvPr id="319" name="Google Shape;319;p60"/>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320" name="Google Shape;32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321"/>
        <p:cNvGrpSpPr/>
        <p:nvPr/>
      </p:nvGrpSpPr>
      <p:grpSpPr>
        <a:xfrm>
          <a:off x="0" y="0"/>
          <a:ext cx="0" cy="0"/>
          <a:chOff x="0" y="0"/>
          <a:chExt cx="0" cy="0"/>
        </a:xfrm>
      </p:grpSpPr>
      <p:sp>
        <p:nvSpPr>
          <p:cNvPr id="322" name="Google Shape;322;p6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23" name="Google Shape;323;p61"/>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324"/>
        <p:cNvGrpSpPr/>
        <p:nvPr/>
      </p:nvGrpSpPr>
      <p:grpSpPr>
        <a:xfrm>
          <a:off x="0" y="0"/>
          <a:ext cx="0" cy="0"/>
          <a:chOff x="0" y="0"/>
          <a:chExt cx="0" cy="0"/>
        </a:xfrm>
      </p:grpSpPr>
      <p:sp>
        <p:nvSpPr>
          <p:cNvPr id="325" name="Google Shape;325;p62"/>
          <p:cNvSpPr txBox="1">
            <a:spLocks noGrp="1"/>
          </p:cNvSpPr>
          <p:nvPr>
            <p:ph type="title"/>
          </p:nvPr>
        </p:nvSpPr>
        <p:spPr>
          <a:xfrm>
            <a:off x="411950" y="342900"/>
            <a:ext cx="8320200" cy="572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Plus Light 1">
  <p:cSld name="CUSTOM_2_1_1">
    <p:spTree>
      <p:nvGrpSpPr>
        <p:cNvPr id="1" name="Shape 326"/>
        <p:cNvGrpSpPr/>
        <p:nvPr/>
      </p:nvGrpSpPr>
      <p:grpSpPr>
        <a:xfrm>
          <a:off x="0" y="0"/>
          <a:ext cx="0" cy="0"/>
          <a:chOff x="0" y="0"/>
          <a:chExt cx="0" cy="0"/>
        </a:xfrm>
      </p:grpSpPr>
      <p:sp>
        <p:nvSpPr>
          <p:cNvPr id="327" name="Google Shape;327;p6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28" name="Google Shape;328;p63"/>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329"/>
        <p:cNvGrpSpPr/>
        <p:nvPr/>
      </p:nvGrpSpPr>
      <p:grpSpPr>
        <a:xfrm>
          <a:off x="0" y="0"/>
          <a:ext cx="0" cy="0"/>
          <a:chOff x="0" y="0"/>
          <a:chExt cx="0" cy="0"/>
        </a:xfrm>
      </p:grpSpPr>
      <p:sp>
        <p:nvSpPr>
          <p:cNvPr id="330" name="Google Shape;330;p6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31" name="Google Shape;331;p64"/>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3-bullet-1">
  <p:cSld name="CUSTOM_3_2">
    <p:spTree>
      <p:nvGrpSpPr>
        <p:cNvPr id="1" name="Shape 332"/>
        <p:cNvGrpSpPr/>
        <p:nvPr/>
      </p:nvGrpSpPr>
      <p:grpSpPr>
        <a:xfrm>
          <a:off x="0" y="0"/>
          <a:ext cx="0" cy="0"/>
          <a:chOff x="0" y="0"/>
          <a:chExt cx="0" cy="0"/>
        </a:xfrm>
      </p:grpSpPr>
      <p:sp>
        <p:nvSpPr>
          <p:cNvPr id="333" name="Google Shape;333;p65"/>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34" name="Google Shape;334;p65"/>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35" name="Google Shape;335;p6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36" name="Google Shape;336;p65"/>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337"/>
        <p:cNvGrpSpPr/>
        <p:nvPr/>
      </p:nvGrpSpPr>
      <p:grpSpPr>
        <a:xfrm>
          <a:off x="0" y="0"/>
          <a:ext cx="0" cy="0"/>
          <a:chOff x="0" y="0"/>
          <a:chExt cx="0" cy="0"/>
        </a:xfrm>
      </p:grpSpPr>
      <p:sp>
        <p:nvSpPr>
          <p:cNvPr id="338" name="Google Shape;338;p66"/>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39" name="Google Shape;339;p66"/>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40" name="Google Shape;340;p6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41" name="Google Shape;341;p66"/>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3-bullet-3">
  <p:cSld name="CUSTOM_3_2_2">
    <p:spTree>
      <p:nvGrpSpPr>
        <p:cNvPr id="1" name="Shape 342"/>
        <p:cNvGrpSpPr/>
        <p:nvPr/>
      </p:nvGrpSpPr>
      <p:grpSpPr>
        <a:xfrm>
          <a:off x="0" y="0"/>
          <a:ext cx="0" cy="0"/>
          <a:chOff x="0" y="0"/>
          <a:chExt cx="0" cy="0"/>
        </a:xfrm>
      </p:grpSpPr>
      <p:sp>
        <p:nvSpPr>
          <p:cNvPr id="343" name="Google Shape;343;p67"/>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44" name="Google Shape;344;p67"/>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45" name="Google Shape;345;p6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46" name="Google Shape;346;p67"/>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347"/>
        <p:cNvGrpSpPr/>
        <p:nvPr/>
      </p:nvGrpSpPr>
      <p:grpSpPr>
        <a:xfrm>
          <a:off x="0" y="0"/>
          <a:ext cx="0" cy="0"/>
          <a:chOff x="0" y="0"/>
          <a:chExt cx="0" cy="0"/>
        </a:xfrm>
      </p:grpSpPr>
      <p:sp>
        <p:nvSpPr>
          <p:cNvPr id="348" name="Google Shape;348;p68"/>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49" name="Google Shape;349;p68"/>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50" name="Google Shape;350;p68"/>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51" name="Google Shape;351;p6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cxnSp>
        <p:nvCxnSpPr>
          <p:cNvPr id="352" name="Google Shape;352;p68"/>
          <p:cNvCxnSpPr/>
          <p:nvPr/>
        </p:nvCxnSpPr>
        <p:spPr>
          <a:xfrm>
            <a:off x="4572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353" name="Google Shape;353;p68"/>
          <p:cNvCxnSpPr/>
          <p:nvPr/>
        </p:nvCxnSpPr>
        <p:spPr>
          <a:xfrm>
            <a:off x="32370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354" name="Google Shape;354;p68"/>
          <p:cNvCxnSpPr/>
          <p:nvPr/>
        </p:nvCxnSpPr>
        <p:spPr>
          <a:xfrm>
            <a:off x="6016800" y="1599075"/>
            <a:ext cx="0" cy="21999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3">
  <p:cSld name="CUSTOM_4">
    <p:bg>
      <p:bgPr>
        <a:solidFill>
          <a:schemeClr val="lt2"/>
        </a:solidFill>
        <a:effectLst/>
      </p:bgPr>
    </p:bg>
    <p:spTree>
      <p:nvGrpSpPr>
        <p:cNvPr id="1" name="Shape 355"/>
        <p:cNvGrpSpPr/>
        <p:nvPr/>
      </p:nvGrpSpPr>
      <p:grpSpPr>
        <a:xfrm>
          <a:off x="0" y="0"/>
          <a:ext cx="0" cy="0"/>
          <a:chOff x="0" y="0"/>
          <a:chExt cx="0" cy="0"/>
        </a:xfrm>
      </p:grpSpPr>
      <p:sp>
        <p:nvSpPr>
          <p:cNvPr id="356" name="Google Shape;356;p69"/>
          <p:cNvSpPr txBox="1">
            <a:spLocks noGrp="1"/>
          </p:cNvSpPr>
          <p:nvPr>
            <p:ph type="title"/>
          </p:nvPr>
        </p:nvSpPr>
        <p:spPr>
          <a:xfrm>
            <a:off x="457200" y="448056"/>
            <a:ext cx="8229600" cy="5760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357" name="Google Shape;357;p69"/>
          <p:cNvSpPr/>
          <p:nvPr/>
        </p:nvSpPr>
        <p:spPr>
          <a:xfrm>
            <a:off x="4572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358" name="Google Shape;358;p69"/>
          <p:cNvSpPr/>
          <p:nvPr/>
        </p:nvSpPr>
        <p:spPr>
          <a:xfrm>
            <a:off x="32370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359" name="Google Shape;359;p69"/>
          <p:cNvSpPr/>
          <p:nvPr/>
        </p:nvSpPr>
        <p:spPr>
          <a:xfrm>
            <a:off x="60168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360" name="Google Shape;360;p69"/>
          <p:cNvCxnSpPr/>
          <p:nvPr/>
        </p:nvCxnSpPr>
        <p:spPr>
          <a:xfrm rot="10800000" flipH="1">
            <a:off x="457200" y="4343400"/>
            <a:ext cx="2606100" cy="2100"/>
          </a:xfrm>
          <a:prstGeom prst="straightConnector1">
            <a:avLst/>
          </a:prstGeom>
          <a:noFill/>
          <a:ln w="38100" cap="flat" cmpd="sng">
            <a:solidFill>
              <a:schemeClr val="accent1"/>
            </a:solidFill>
            <a:prstDash val="solid"/>
            <a:round/>
            <a:headEnd type="none" w="med" len="med"/>
            <a:tailEnd type="none" w="med" len="med"/>
          </a:ln>
        </p:spPr>
      </p:cxnSp>
      <p:cxnSp>
        <p:nvCxnSpPr>
          <p:cNvPr id="361" name="Google Shape;361;p69"/>
          <p:cNvCxnSpPr/>
          <p:nvPr/>
        </p:nvCxnSpPr>
        <p:spPr>
          <a:xfrm rot="10800000" flipH="1">
            <a:off x="3237000" y="4343400"/>
            <a:ext cx="2606100" cy="2100"/>
          </a:xfrm>
          <a:prstGeom prst="straightConnector1">
            <a:avLst/>
          </a:prstGeom>
          <a:noFill/>
          <a:ln w="38100" cap="flat" cmpd="sng">
            <a:solidFill>
              <a:schemeClr val="accent3"/>
            </a:solidFill>
            <a:prstDash val="solid"/>
            <a:round/>
            <a:headEnd type="none" w="med" len="med"/>
            <a:tailEnd type="none" w="med" len="med"/>
          </a:ln>
        </p:spPr>
      </p:cxnSp>
      <p:cxnSp>
        <p:nvCxnSpPr>
          <p:cNvPr id="362" name="Google Shape;362;p69"/>
          <p:cNvCxnSpPr/>
          <p:nvPr/>
        </p:nvCxnSpPr>
        <p:spPr>
          <a:xfrm rot="10800000" flipH="1">
            <a:off x="6016800" y="4343400"/>
            <a:ext cx="2606100" cy="2100"/>
          </a:xfrm>
          <a:prstGeom prst="straightConnector1">
            <a:avLst/>
          </a:prstGeom>
          <a:noFill/>
          <a:ln w="38100" cap="flat" cmpd="sng">
            <a:solidFill>
              <a:schemeClr val="accent2"/>
            </a:solidFill>
            <a:prstDash val="solid"/>
            <a:round/>
            <a:headEnd type="none" w="med" len="med"/>
            <a:tailEnd type="none" w="med" len="med"/>
          </a:ln>
        </p:spPr>
      </p:cxnSp>
      <p:sp>
        <p:nvSpPr>
          <p:cNvPr id="363" name="Google Shape;363;p69"/>
          <p:cNvSpPr txBox="1">
            <a:spLocks noGrp="1"/>
          </p:cNvSpPr>
          <p:nvPr>
            <p:ph type="body" idx="1"/>
          </p:nvPr>
        </p:nvSpPr>
        <p:spPr>
          <a:xfrm>
            <a:off x="4572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64" name="Google Shape;364;p69"/>
          <p:cNvSpPr txBox="1">
            <a:spLocks noGrp="1"/>
          </p:cNvSpPr>
          <p:nvPr>
            <p:ph type="body" idx="2"/>
          </p:nvPr>
        </p:nvSpPr>
        <p:spPr>
          <a:xfrm>
            <a:off x="3237000" y="1472184"/>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65" name="Google Shape;365;p69"/>
          <p:cNvSpPr txBox="1">
            <a:spLocks noGrp="1"/>
          </p:cNvSpPr>
          <p:nvPr>
            <p:ph type="body" idx="3"/>
          </p:nvPr>
        </p:nvSpPr>
        <p:spPr>
          <a:xfrm>
            <a:off x="6016800" y="1484573"/>
            <a:ext cx="2606100" cy="28680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3-bullet-6">
  <p:cSld name="CUSTOM_3_2_1_2">
    <p:spTree>
      <p:nvGrpSpPr>
        <p:cNvPr id="1" name="Shape 366"/>
        <p:cNvGrpSpPr/>
        <p:nvPr/>
      </p:nvGrpSpPr>
      <p:grpSpPr>
        <a:xfrm>
          <a:off x="0" y="0"/>
          <a:ext cx="0" cy="0"/>
          <a:chOff x="0" y="0"/>
          <a:chExt cx="0" cy="0"/>
        </a:xfrm>
      </p:grpSpPr>
      <p:sp>
        <p:nvSpPr>
          <p:cNvPr id="367" name="Google Shape;367;p70"/>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68" name="Google Shape;368;p70"/>
          <p:cNvSpPr txBox="1">
            <a:spLocks noGrp="1"/>
          </p:cNvSpPr>
          <p:nvPr>
            <p:ph type="body" idx="2"/>
          </p:nvPr>
        </p:nvSpPr>
        <p:spPr>
          <a:xfrm>
            <a:off x="32370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69" name="Google Shape;369;p70"/>
          <p:cNvSpPr txBox="1">
            <a:spLocks noGrp="1"/>
          </p:cNvSpPr>
          <p:nvPr>
            <p:ph type="body" idx="3"/>
          </p:nvPr>
        </p:nvSpPr>
        <p:spPr>
          <a:xfrm>
            <a:off x="60168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70" name="Google Shape;370;p7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3-bullet-6 1">
  <p:cSld name="CUSTOM_3_2_1_2_1">
    <p:spTree>
      <p:nvGrpSpPr>
        <p:cNvPr id="1" name="Shape 371"/>
        <p:cNvGrpSpPr/>
        <p:nvPr/>
      </p:nvGrpSpPr>
      <p:grpSpPr>
        <a:xfrm>
          <a:off x="0" y="0"/>
          <a:ext cx="0" cy="0"/>
          <a:chOff x="0" y="0"/>
          <a:chExt cx="0" cy="0"/>
        </a:xfrm>
      </p:grpSpPr>
      <p:sp>
        <p:nvSpPr>
          <p:cNvPr id="372" name="Google Shape;372;p71"/>
          <p:cNvSpPr txBox="1">
            <a:spLocks noGrp="1"/>
          </p:cNvSpPr>
          <p:nvPr>
            <p:ph type="subTitle" idx="1"/>
          </p:nvPr>
        </p:nvSpPr>
        <p:spPr>
          <a:xfrm>
            <a:off x="32369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73" name="Google Shape;373;p71"/>
          <p:cNvSpPr txBox="1">
            <a:spLocks noGrp="1"/>
          </p:cNvSpPr>
          <p:nvPr>
            <p:ph type="subTitle" idx="2"/>
          </p:nvPr>
        </p:nvSpPr>
        <p:spPr>
          <a:xfrm>
            <a:off x="6016788"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74" name="Google Shape;374;p71"/>
          <p:cNvSpPr txBox="1">
            <a:spLocks noGrp="1"/>
          </p:cNvSpPr>
          <p:nvPr>
            <p:ph type="subTitle" idx="3"/>
          </p:nvPr>
        </p:nvSpPr>
        <p:spPr>
          <a:xfrm>
            <a:off x="457175" y="1740525"/>
            <a:ext cx="2359800" cy="474600"/>
          </a:xfrm>
          <a:prstGeom prst="rect">
            <a:avLst/>
          </a:prstGeom>
          <a:noFill/>
        </p:spPr>
        <p:txBody>
          <a:bodyPr spcFirstLastPara="1" wrap="square" lIns="91425" tIns="91425" rIns="91425" bIns="91425" anchor="ctr" anchorCtr="0">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75" name="Google Shape;375;p71"/>
          <p:cNvSpPr txBox="1">
            <a:spLocks noGrp="1"/>
          </p:cNvSpPr>
          <p:nvPr>
            <p:ph type="body" idx="4"/>
          </p:nvPr>
        </p:nvSpPr>
        <p:spPr>
          <a:xfrm>
            <a:off x="4572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76" name="Google Shape;376;p71"/>
          <p:cNvSpPr txBox="1">
            <a:spLocks noGrp="1"/>
          </p:cNvSpPr>
          <p:nvPr>
            <p:ph type="body" idx="5"/>
          </p:nvPr>
        </p:nvSpPr>
        <p:spPr>
          <a:xfrm>
            <a:off x="32370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77" name="Google Shape;377;p71"/>
          <p:cNvSpPr txBox="1">
            <a:spLocks noGrp="1"/>
          </p:cNvSpPr>
          <p:nvPr>
            <p:ph type="body" idx="6"/>
          </p:nvPr>
        </p:nvSpPr>
        <p:spPr>
          <a:xfrm>
            <a:off x="6016800" y="2215125"/>
            <a:ext cx="2606100" cy="15750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78" name="Google Shape;378;p7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3-bullet-4 1">
  <p:cSld name="CUSTOM_3_2_1_1_2">
    <p:spTree>
      <p:nvGrpSpPr>
        <p:cNvPr id="1" name="Shape 379"/>
        <p:cNvGrpSpPr/>
        <p:nvPr/>
      </p:nvGrpSpPr>
      <p:grpSpPr>
        <a:xfrm>
          <a:off x="0" y="0"/>
          <a:ext cx="0" cy="0"/>
          <a:chOff x="0" y="0"/>
          <a:chExt cx="0" cy="0"/>
        </a:xfrm>
      </p:grpSpPr>
      <p:sp>
        <p:nvSpPr>
          <p:cNvPr id="380" name="Google Shape;380;p72"/>
          <p:cNvSpPr txBox="1">
            <a:spLocks noGrp="1"/>
          </p:cNvSpPr>
          <p:nvPr>
            <p:ph type="body" idx="1"/>
          </p:nvPr>
        </p:nvSpPr>
        <p:spPr>
          <a:xfrm>
            <a:off x="4891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381" name="Google Shape;381;p72"/>
          <p:cNvSpPr txBox="1">
            <a:spLocks noGrp="1"/>
          </p:cNvSpPr>
          <p:nvPr>
            <p:ph type="body" idx="2"/>
          </p:nvPr>
        </p:nvSpPr>
        <p:spPr>
          <a:xfrm>
            <a:off x="32689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382" name="Google Shape;382;p72"/>
          <p:cNvSpPr txBox="1">
            <a:spLocks noGrp="1"/>
          </p:cNvSpPr>
          <p:nvPr>
            <p:ph type="body" idx="3"/>
          </p:nvPr>
        </p:nvSpPr>
        <p:spPr>
          <a:xfrm>
            <a:off x="6048750" y="2727525"/>
            <a:ext cx="2606100" cy="1848000"/>
          </a:xfrm>
          <a:prstGeom prst="rect">
            <a:avLst/>
          </a:prstGeom>
        </p:spPr>
        <p:txBody>
          <a:bodyPr spcFirstLastPara="1" wrap="square" lIns="137150" tIns="91425" rIns="137150" bIns="91425" anchor="t" anchorCtr="0">
            <a:normAutofit/>
          </a:bodyPr>
          <a:lstStyle>
            <a:lvl1pPr marL="457200" lvl="0" indent="-304800" algn="ctr">
              <a:spcBef>
                <a:spcPts val="0"/>
              </a:spcBef>
              <a:spcAft>
                <a:spcPts val="0"/>
              </a:spcAft>
              <a:buClr>
                <a:schemeClr val="dk1"/>
              </a:buClr>
              <a:buSzPts val="1200"/>
              <a:buChar char="•"/>
              <a:defRPr sz="1200">
                <a:solidFill>
                  <a:schemeClr val="dk1"/>
                </a:solidFill>
              </a:defRPr>
            </a:lvl1pPr>
            <a:lvl2pPr marL="914400" lvl="1" indent="-304800" algn="ctr">
              <a:spcBef>
                <a:spcPts val="1000"/>
              </a:spcBef>
              <a:spcAft>
                <a:spcPts val="0"/>
              </a:spcAft>
              <a:buClr>
                <a:schemeClr val="dk1"/>
              </a:buClr>
              <a:buSzPts val="1200"/>
              <a:buChar char="○"/>
              <a:defRPr sz="1200">
                <a:solidFill>
                  <a:schemeClr val="dk1"/>
                </a:solidFill>
              </a:defRPr>
            </a:lvl2pPr>
            <a:lvl3pPr marL="1371600" lvl="2" indent="-304800" algn="ctr">
              <a:spcBef>
                <a:spcPts val="1000"/>
              </a:spcBef>
              <a:spcAft>
                <a:spcPts val="0"/>
              </a:spcAft>
              <a:buClr>
                <a:schemeClr val="dk1"/>
              </a:buClr>
              <a:buSzPts val="1200"/>
              <a:buChar char="■"/>
              <a:defRPr sz="1200">
                <a:solidFill>
                  <a:schemeClr val="dk1"/>
                </a:solidFill>
              </a:defRPr>
            </a:lvl3pPr>
            <a:lvl4pPr marL="1828800" lvl="3" indent="-304800" algn="ctr">
              <a:spcBef>
                <a:spcPts val="1000"/>
              </a:spcBef>
              <a:spcAft>
                <a:spcPts val="0"/>
              </a:spcAft>
              <a:buClr>
                <a:schemeClr val="dk1"/>
              </a:buClr>
              <a:buSzPts val="1200"/>
              <a:buChar char="●"/>
              <a:defRPr sz="1200">
                <a:solidFill>
                  <a:schemeClr val="dk1"/>
                </a:solidFill>
              </a:defRPr>
            </a:lvl4pPr>
            <a:lvl5pPr marL="2286000" lvl="4" indent="-304800" algn="ctr">
              <a:spcBef>
                <a:spcPts val="1000"/>
              </a:spcBef>
              <a:spcAft>
                <a:spcPts val="0"/>
              </a:spcAft>
              <a:buClr>
                <a:schemeClr val="dk1"/>
              </a:buClr>
              <a:buSzPts val="1200"/>
              <a:buChar char="○"/>
              <a:defRPr sz="1200">
                <a:solidFill>
                  <a:schemeClr val="dk1"/>
                </a:solidFill>
              </a:defRPr>
            </a:lvl5pPr>
            <a:lvl6pPr marL="2743200" lvl="5" indent="-304800" algn="ctr">
              <a:spcBef>
                <a:spcPts val="1000"/>
              </a:spcBef>
              <a:spcAft>
                <a:spcPts val="0"/>
              </a:spcAft>
              <a:buClr>
                <a:schemeClr val="dk1"/>
              </a:buClr>
              <a:buSzPts val="1200"/>
              <a:buChar char="■"/>
              <a:defRPr sz="1200">
                <a:solidFill>
                  <a:schemeClr val="dk1"/>
                </a:solidFill>
              </a:defRPr>
            </a:lvl6pPr>
            <a:lvl7pPr marL="3200400" lvl="6" indent="-304800" algn="ctr">
              <a:spcBef>
                <a:spcPts val="1000"/>
              </a:spcBef>
              <a:spcAft>
                <a:spcPts val="0"/>
              </a:spcAft>
              <a:buClr>
                <a:schemeClr val="dk1"/>
              </a:buClr>
              <a:buSzPts val="1200"/>
              <a:buChar char="●"/>
              <a:defRPr sz="1200">
                <a:solidFill>
                  <a:schemeClr val="dk1"/>
                </a:solidFill>
              </a:defRPr>
            </a:lvl7pPr>
            <a:lvl8pPr marL="3657600" lvl="7" indent="-304800" algn="ctr">
              <a:spcBef>
                <a:spcPts val="1000"/>
              </a:spcBef>
              <a:spcAft>
                <a:spcPts val="0"/>
              </a:spcAft>
              <a:buClr>
                <a:schemeClr val="dk1"/>
              </a:buClr>
              <a:buSzPts val="1200"/>
              <a:buChar char="○"/>
              <a:defRPr sz="1200">
                <a:solidFill>
                  <a:schemeClr val="dk1"/>
                </a:solidFill>
              </a:defRPr>
            </a:lvl8pPr>
            <a:lvl9pPr marL="4114800" lvl="8" indent="-304800" algn="ctr">
              <a:spcBef>
                <a:spcPts val="1000"/>
              </a:spcBef>
              <a:spcAft>
                <a:spcPts val="1000"/>
              </a:spcAft>
              <a:buClr>
                <a:schemeClr val="dk1"/>
              </a:buClr>
              <a:buSzPts val="1200"/>
              <a:buChar char="■"/>
              <a:defRPr sz="1200">
                <a:solidFill>
                  <a:schemeClr val="dk1"/>
                </a:solidFill>
              </a:defRPr>
            </a:lvl9pPr>
          </a:lstStyle>
          <a:p>
            <a:endParaRPr/>
          </a:p>
        </p:txBody>
      </p:sp>
      <p:sp>
        <p:nvSpPr>
          <p:cNvPr id="383" name="Google Shape;383;p7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3-bullet-5">
  <p:cSld name="CUSTOM_3_2_1_1_1">
    <p:bg>
      <p:bgPr>
        <a:solidFill>
          <a:schemeClr val="lt2"/>
        </a:solidFill>
        <a:effectLst/>
      </p:bgPr>
    </p:bg>
    <p:spTree>
      <p:nvGrpSpPr>
        <p:cNvPr id="1" name="Shape 384"/>
        <p:cNvGrpSpPr/>
        <p:nvPr/>
      </p:nvGrpSpPr>
      <p:grpSpPr>
        <a:xfrm>
          <a:off x="0" y="0"/>
          <a:ext cx="0" cy="0"/>
          <a:chOff x="0" y="0"/>
          <a:chExt cx="0" cy="0"/>
        </a:xfrm>
      </p:grpSpPr>
      <p:sp>
        <p:nvSpPr>
          <p:cNvPr id="385" name="Google Shape;385;p73"/>
          <p:cNvSpPr txBox="1">
            <a:spLocks noGrp="1"/>
          </p:cNvSpPr>
          <p:nvPr>
            <p:ph type="body" idx="1"/>
          </p:nvPr>
        </p:nvSpPr>
        <p:spPr>
          <a:xfrm>
            <a:off x="4572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86" name="Google Shape;386;p7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387" name="Google Shape;387;p73"/>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1</a:t>
            </a:r>
            <a:endParaRPr sz="1800" b="1">
              <a:solidFill>
                <a:schemeClr val="lt1"/>
              </a:solidFill>
              <a:latin typeface="Hanken Grotesk"/>
              <a:ea typeface="Hanken Grotesk"/>
              <a:cs typeface="Hanken Grotesk"/>
              <a:sym typeface="Hanken Grotesk"/>
            </a:endParaRPr>
          </a:p>
        </p:txBody>
      </p:sp>
      <p:sp>
        <p:nvSpPr>
          <p:cNvPr id="388" name="Google Shape;388;p73"/>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2</a:t>
            </a:r>
            <a:endParaRPr sz="1800" b="1">
              <a:solidFill>
                <a:schemeClr val="lt1"/>
              </a:solidFill>
              <a:latin typeface="Hanken Grotesk"/>
              <a:ea typeface="Hanken Grotesk"/>
              <a:cs typeface="Hanken Grotesk"/>
              <a:sym typeface="Hanken Grotesk"/>
            </a:endParaRPr>
          </a:p>
        </p:txBody>
      </p:sp>
      <p:sp>
        <p:nvSpPr>
          <p:cNvPr id="389" name="Google Shape;389;p73"/>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3</a:t>
            </a:r>
            <a:endParaRPr sz="1800" b="1">
              <a:solidFill>
                <a:schemeClr val="lt1"/>
              </a:solidFill>
              <a:latin typeface="Hanken Grotesk"/>
              <a:ea typeface="Hanken Grotesk"/>
              <a:cs typeface="Hanken Grotesk"/>
              <a:sym typeface="Hanken Grotesk"/>
            </a:endParaRPr>
          </a:p>
        </p:txBody>
      </p:sp>
      <p:sp>
        <p:nvSpPr>
          <p:cNvPr id="390" name="Google Shape;390;p73"/>
          <p:cNvSpPr txBox="1">
            <a:spLocks noGrp="1"/>
          </p:cNvSpPr>
          <p:nvPr>
            <p:ph type="body" idx="2"/>
          </p:nvPr>
        </p:nvSpPr>
        <p:spPr>
          <a:xfrm>
            <a:off x="32370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391" name="Google Shape;391;p73"/>
          <p:cNvSpPr txBox="1">
            <a:spLocks noGrp="1"/>
          </p:cNvSpPr>
          <p:nvPr>
            <p:ph type="body" idx="3"/>
          </p:nvPr>
        </p:nvSpPr>
        <p:spPr>
          <a:xfrm>
            <a:off x="60168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3-section-1">
  <p:cSld name="CUSTOM_3_2_1_1_1_1">
    <p:bg>
      <p:bgPr>
        <a:solidFill>
          <a:schemeClr val="lt2"/>
        </a:solidFill>
        <a:effectLst/>
      </p:bgPr>
    </p:bg>
    <p:spTree>
      <p:nvGrpSpPr>
        <p:cNvPr id="1" name="Shape 392"/>
        <p:cNvGrpSpPr/>
        <p:nvPr/>
      </p:nvGrpSpPr>
      <p:grpSpPr>
        <a:xfrm>
          <a:off x="0" y="0"/>
          <a:ext cx="0" cy="0"/>
          <a:chOff x="0" y="0"/>
          <a:chExt cx="0" cy="0"/>
        </a:xfrm>
      </p:grpSpPr>
      <p:sp>
        <p:nvSpPr>
          <p:cNvPr id="393" name="Google Shape;393;p74"/>
          <p:cNvSpPr txBox="1">
            <a:spLocks noGrp="1"/>
          </p:cNvSpPr>
          <p:nvPr>
            <p:ph type="body" idx="1"/>
          </p:nvPr>
        </p:nvSpPr>
        <p:spPr>
          <a:xfrm>
            <a:off x="4572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94" name="Google Shape;394;p74"/>
          <p:cNvSpPr txBox="1">
            <a:spLocks noGrp="1"/>
          </p:cNvSpPr>
          <p:nvPr>
            <p:ph type="body" idx="2"/>
          </p:nvPr>
        </p:nvSpPr>
        <p:spPr>
          <a:xfrm>
            <a:off x="3237075" y="19019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95" name="Google Shape;395;p74"/>
          <p:cNvSpPr txBox="1">
            <a:spLocks noGrp="1"/>
          </p:cNvSpPr>
          <p:nvPr>
            <p:ph type="body" idx="3"/>
          </p:nvPr>
        </p:nvSpPr>
        <p:spPr>
          <a:xfrm>
            <a:off x="6016800" y="1902000"/>
            <a:ext cx="2606100" cy="2670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396" name="Google Shape;396;p74"/>
          <p:cNvSpPr txBox="1">
            <a:spLocks noGrp="1"/>
          </p:cNvSpPr>
          <p:nvPr>
            <p:ph type="subTitle" idx="4"/>
          </p:nvPr>
        </p:nvSpPr>
        <p:spPr>
          <a:xfrm>
            <a:off x="4572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7" name="Google Shape;397;p74"/>
          <p:cNvSpPr txBox="1">
            <a:spLocks noGrp="1"/>
          </p:cNvSpPr>
          <p:nvPr>
            <p:ph type="subTitle" idx="5"/>
          </p:nvPr>
        </p:nvSpPr>
        <p:spPr>
          <a:xfrm>
            <a:off x="32370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8" name="Google Shape;398;p74"/>
          <p:cNvSpPr txBox="1">
            <a:spLocks noGrp="1"/>
          </p:cNvSpPr>
          <p:nvPr>
            <p:ph type="subTitle" idx="6"/>
          </p:nvPr>
        </p:nvSpPr>
        <p:spPr>
          <a:xfrm>
            <a:off x="6016800" y="1370125"/>
            <a:ext cx="2606100" cy="5727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9" name="Google Shape;399;p7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400"/>
        <p:cNvGrpSpPr/>
        <p:nvPr/>
      </p:nvGrpSpPr>
      <p:grpSpPr>
        <a:xfrm>
          <a:off x="0" y="0"/>
          <a:ext cx="0" cy="0"/>
          <a:chOff x="0" y="0"/>
          <a:chExt cx="0" cy="0"/>
        </a:xfrm>
      </p:grpSpPr>
      <p:sp>
        <p:nvSpPr>
          <p:cNvPr id="401" name="Google Shape;401;p75"/>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02" name="Google Shape;402;p75"/>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03" name="Google Shape;403;p7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04" name="Google Shape;404;p75"/>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05" name="Google Shape;405;p75"/>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06" name="Google Shape;406;p75"/>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07" name="Google Shape;407;p75"/>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3-section-3">
  <p:cSld name="CUSTOM_3_2_1_1_1_1_1_1">
    <p:bg>
      <p:bgPr>
        <a:solidFill>
          <a:schemeClr val="lt1"/>
        </a:solidFill>
        <a:effectLst/>
      </p:bgPr>
    </p:bg>
    <p:spTree>
      <p:nvGrpSpPr>
        <p:cNvPr id="1" name="Shape 408"/>
        <p:cNvGrpSpPr/>
        <p:nvPr/>
      </p:nvGrpSpPr>
      <p:grpSpPr>
        <a:xfrm>
          <a:off x="0" y="0"/>
          <a:ext cx="0" cy="0"/>
          <a:chOff x="0" y="0"/>
          <a:chExt cx="0" cy="0"/>
        </a:xfrm>
      </p:grpSpPr>
      <p:sp>
        <p:nvSpPr>
          <p:cNvPr id="409" name="Google Shape;409;p76"/>
          <p:cNvSpPr txBox="1">
            <a:spLocks noGrp="1"/>
          </p:cNvSpPr>
          <p:nvPr>
            <p:ph type="body" idx="1"/>
          </p:nvPr>
        </p:nvSpPr>
        <p:spPr>
          <a:xfrm>
            <a:off x="2064350" y="1140000"/>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10" name="Google Shape;410;p76"/>
          <p:cNvSpPr txBox="1">
            <a:spLocks noGrp="1"/>
          </p:cNvSpPr>
          <p:nvPr>
            <p:ph type="body" idx="2"/>
          </p:nvPr>
        </p:nvSpPr>
        <p:spPr>
          <a:xfrm>
            <a:off x="2064350" y="23612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11" name="Google Shape;411;p76"/>
          <p:cNvSpPr txBox="1">
            <a:spLocks noGrp="1"/>
          </p:cNvSpPr>
          <p:nvPr>
            <p:ph type="subTitle" idx="3"/>
          </p:nvPr>
        </p:nvSpPr>
        <p:spPr>
          <a:xfrm>
            <a:off x="457200" y="11401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12" name="Google Shape;412;p76"/>
          <p:cNvSpPr txBox="1">
            <a:spLocks noGrp="1"/>
          </p:cNvSpPr>
          <p:nvPr>
            <p:ph type="subTitle" idx="4"/>
          </p:nvPr>
        </p:nvSpPr>
        <p:spPr>
          <a:xfrm>
            <a:off x="457200" y="2361338"/>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13" name="Google Shape;413;p76"/>
          <p:cNvSpPr txBox="1">
            <a:spLocks noGrp="1"/>
          </p:cNvSpPr>
          <p:nvPr>
            <p:ph type="subTitle" idx="5"/>
          </p:nvPr>
        </p:nvSpPr>
        <p:spPr>
          <a:xfrm>
            <a:off x="457200" y="3582600"/>
            <a:ext cx="14040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14" name="Google Shape;414;p7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15" name="Google Shape;415;p76"/>
          <p:cNvSpPr txBox="1">
            <a:spLocks noGrp="1"/>
          </p:cNvSpPr>
          <p:nvPr>
            <p:ph type="body" idx="6"/>
          </p:nvPr>
        </p:nvSpPr>
        <p:spPr>
          <a:xfrm>
            <a:off x="2064350" y="3582588"/>
            <a:ext cx="5252100" cy="986100"/>
          </a:xfrm>
          <a:prstGeom prst="rect">
            <a:avLst/>
          </a:prstGeom>
          <a:noFill/>
          <a:ln>
            <a:noFill/>
          </a:ln>
        </p:spPr>
        <p:txBody>
          <a:bodyPr spcFirstLastPara="1" wrap="square" lIns="91425" tIns="91425" rIns="91425" bIns="91425" anchor="ctr"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3-section-3 1">
  <p:cSld name="CUSTOM_3_2_1_1_1_1_1_1_1">
    <p:bg>
      <p:bgPr>
        <a:solidFill>
          <a:schemeClr val="lt2"/>
        </a:solidFill>
        <a:effectLst/>
      </p:bgPr>
    </p:bg>
    <p:spTree>
      <p:nvGrpSpPr>
        <p:cNvPr id="1" name="Shape 416"/>
        <p:cNvGrpSpPr/>
        <p:nvPr/>
      </p:nvGrpSpPr>
      <p:grpSpPr>
        <a:xfrm>
          <a:off x="0" y="0"/>
          <a:ext cx="0" cy="0"/>
          <a:chOff x="0" y="0"/>
          <a:chExt cx="0" cy="0"/>
        </a:xfrm>
      </p:grpSpPr>
      <p:sp>
        <p:nvSpPr>
          <p:cNvPr id="417" name="Google Shape;417;p77"/>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418" name="Google Shape;418;p77"/>
          <p:cNvSpPr txBox="1">
            <a:spLocks noGrp="1"/>
          </p:cNvSpPr>
          <p:nvPr>
            <p:ph type="subTitle" idx="1"/>
          </p:nvPr>
        </p:nvSpPr>
        <p:spPr>
          <a:xfrm>
            <a:off x="457200" y="1289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419" name="Google Shape;419;p77"/>
          <p:cNvSpPr txBox="1">
            <a:spLocks noGrp="1"/>
          </p:cNvSpPr>
          <p:nvPr>
            <p:ph type="body" idx="2"/>
          </p:nvPr>
        </p:nvSpPr>
        <p:spPr>
          <a:xfrm>
            <a:off x="2749850" y="128912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420" name="Google Shape;420;p77"/>
          <p:cNvSpPr txBox="1">
            <a:spLocks noGrp="1"/>
          </p:cNvSpPr>
          <p:nvPr>
            <p:ph type="subTitle" idx="3"/>
          </p:nvPr>
        </p:nvSpPr>
        <p:spPr>
          <a:xfrm>
            <a:off x="457200" y="2397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421" name="Google Shape;421;p77"/>
          <p:cNvSpPr txBox="1">
            <a:spLocks noGrp="1"/>
          </p:cNvSpPr>
          <p:nvPr>
            <p:ph type="body" idx="4"/>
          </p:nvPr>
        </p:nvSpPr>
        <p:spPr>
          <a:xfrm>
            <a:off x="2749800" y="3506400"/>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422" name="Google Shape;422;p77"/>
          <p:cNvSpPr txBox="1">
            <a:spLocks noGrp="1"/>
          </p:cNvSpPr>
          <p:nvPr>
            <p:ph type="body" idx="5"/>
          </p:nvPr>
        </p:nvSpPr>
        <p:spPr>
          <a:xfrm>
            <a:off x="2749800" y="239777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423" name="Google Shape;423;p77"/>
          <p:cNvSpPr txBox="1">
            <a:spLocks noGrp="1"/>
          </p:cNvSpPr>
          <p:nvPr>
            <p:ph type="subTitle" idx="6"/>
          </p:nvPr>
        </p:nvSpPr>
        <p:spPr>
          <a:xfrm>
            <a:off x="457200" y="3505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424"/>
        <p:cNvGrpSpPr/>
        <p:nvPr/>
      </p:nvGrpSpPr>
      <p:grpSpPr>
        <a:xfrm>
          <a:off x="0" y="0"/>
          <a:ext cx="0" cy="0"/>
          <a:chOff x="0" y="0"/>
          <a:chExt cx="0" cy="0"/>
        </a:xfrm>
      </p:grpSpPr>
      <p:sp>
        <p:nvSpPr>
          <p:cNvPr id="425" name="Google Shape;425;p78"/>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26" name="Google Shape;426;p78"/>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27" name="Google Shape;427;p78"/>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28" name="Google Shape;428;p78"/>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429" name="Google Shape;429;p78"/>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Layout1">
  <p:cSld name="CUSTOM">
    <p:spTree>
      <p:nvGrpSpPr>
        <p:cNvPr id="1" name="Shape 430"/>
        <p:cNvGrpSpPr/>
        <p:nvPr/>
      </p:nvGrpSpPr>
      <p:grpSpPr>
        <a:xfrm>
          <a:off x="0" y="0"/>
          <a:ext cx="0" cy="0"/>
          <a:chOff x="0" y="0"/>
          <a:chExt cx="0" cy="0"/>
        </a:xfrm>
      </p:grpSpPr>
      <p:sp>
        <p:nvSpPr>
          <p:cNvPr id="431" name="Google Shape;431;p7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32" name="Google Shape;432;p79"/>
          <p:cNvSpPr txBox="1">
            <a:spLocks noGrp="1"/>
          </p:cNvSpPr>
          <p:nvPr>
            <p:ph type="body" idx="1"/>
          </p:nvPr>
        </p:nvSpPr>
        <p:spPr>
          <a:xfrm>
            <a:off x="457200" y="1140000"/>
            <a:ext cx="4114800" cy="34290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33" name="Google Shape;433;p79"/>
          <p:cNvSpPr>
            <a:spLocks noGrp="1"/>
          </p:cNvSpPr>
          <p:nvPr>
            <p:ph type="pic" idx="2"/>
          </p:nvPr>
        </p:nvSpPr>
        <p:spPr>
          <a:xfrm>
            <a:off x="4774400" y="1368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3456">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Layout2">
  <p:cSld name="CUSTOM_1">
    <p:spTree>
      <p:nvGrpSpPr>
        <p:cNvPr id="1" name="Shape 434"/>
        <p:cNvGrpSpPr/>
        <p:nvPr/>
      </p:nvGrpSpPr>
      <p:grpSpPr>
        <a:xfrm>
          <a:off x="0" y="0"/>
          <a:ext cx="0" cy="0"/>
          <a:chOff x="0" y="0"/>
          <a:chExt cx="0" cy="0"/>
        </a:xfrm>
      </p:grpSpPr>
      <p:sp>
        <p:nvSpPr>
          <p:cNvPr id="435" name="Google Shape;435;p8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36" name="Google Shape;436;p80"/>
          <p:cNvSpPr txBox="1">
            <a:spLocks noGrp="1"/>
          </p:cNvSpPr>
          <p:nvPr>
            <p:ph type="body" idx="1"/>
          </p:nvPr>
        </p:nvSpPr>
        <p:spPr>
          <a:xfrm>
            <a:off x="4812625" y="1368600"/>
            <a:ext cx="3874200" cy="3200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37" name="Google Shape;437;p80"/>
          <p:cNvSpPr>
            <a:spLocks noGrp="1"/>
          </p:cNvSpPr>
          <p:nvPr>
            <p:ph type="pic" idx="2"/>
          </p:nvPr>
        </p:nvSpPr>
        <p:spPr>
          <a:xfrm>
            <a:off x="609600" y="1371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Layout3">
  <p:cSld name="CUSTOM_1_1">
    <p:spTree>
      <p:nvGrpSpPr>
        <p:cNvPr id="1" name="Shape 438"/>
        <p:cNvGrpSpPr/>
        <p:nvPr/>
      </p:nvGrpSpPr>
      <p:grpSpPr>
        <a:xfrm>
          <a:off x="0" y="0"/>
          <a:ext cx="0" cy="0"/>
          <a:chOff x="0" y="0"/>
          <a:chExt cx="0" cy="0"/>
        </a:xfrm>
      </p:grpSpPr>
      <p:sp>
        <p:nvSpPr>
          <p:cNvPr id="439" name="Google Shape;439;p8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40" name="Google Shape;440;p81"/>
          <p:cNvSpPr txBox="1">
            <a:spLocks noGrp="1"/>
          </p:cNvSpPr>
          <p:nvPr>
            <p:ph type="body" idx="1"/>
          </p:nvPr>
        </p:nvSpPr>
        <p:spPr>
          <a:xfrm>
            <a:off x="5334000" y="1418500"/>
            <a:ext cx="3352800" cy="2514600"/>
          </a:xfrm>
          <a:prstGeom prst="rect">
            <a:avLst/>
          </a:prstGeom>
        </p:spPr>
        <p:txBody>
          <a:bodyPr spcFirstLastPara="1" wrap="square" lIns="91425" tIns="91425" rIns="91425" bIns="91425" anchor="t" anchorCtr="0">
            <a:normAutofit/>
          </a:bodyPr>
          <a:lstStyle>
            <a:lvl1pPr marL="457200" lvl="0" indent="-317500">
              <a:lnSpc>
                <a:spcPct val="125000"/>
              </a:lnSpc>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41" name="Google Shape;441;p81"/>
          <p:cNvSpPr>
            <a:spLocks noGrp="1"/>
          </p:cNvSpPr>
          <p:nvPr>
            <p:ph type="pic" idx="2"/>
          </p:nvPr>
        </p:nvSpPr>
        <p:spPr>
          <a:xfrm>
            <a:off x="609600" y="1371600"/>
            <a:ext cx="4586100" cy="2561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ustom Layout 2 1 1">
  <p:cSld name="CUSTOM_3_1_1">
    <p:spTree>
      <p:nvGrpSpPr>
        <p:cNvPr id="1" name="Shape 442"/>
        <p:cNvGrpSpPr/>
        <p:nvPr/>
      </p:nvGrpSpPr>
      <p:grpSpPr>
        <a:xfrm>
          <a:off x="0" y="0"/>
          <a:ext cx="0" cy="0"/>
          <a:chOff x="0" y="0"/>
          <a:chExt cx="0" cy="0"/>
        </a:xfrm>
      </p:grpSpPr>
      <p:sp>
        <p:nvSpPr>
          <p:cNvPr id="443" name="Google Shape;443;p8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44" name="Google Shape;444;p82"/>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45" name="Google Shape;445;p82"/>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46" name="Google Shape;446;p82"/>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447" name="Google Shape;447;p82"/>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4-Sections">
  <p:cSld name="4-Sections">
    <p:spTree>
      <p:nvGrpSpPr>
        <p:cNvPr id="1" name="Shape 448"/>
        <p:cNvGrpSpPr/>
        <p:nvPr/>
      </p:nvGrpSpPr>
      <p:grpSpPr>
        <a:xfrm>
          <a:off x="0" y="0"/>
          <a:ext cx="0" cy="0"/>
          <a:chOff x="0" y="0"/>
          <a:chExt cx="0" cy="0"/>
        </a:xfrm>
      </p:grpSpPr>
      <p:sp>
        <p:nvSpPr>
          <p:cNvPr id="449" name="Google Shape;449;p83"/>
          <p:cNvSpPr txBox="1">
            <a:spLocks noGrp="1"/>
          </p:cNvSpPr>
          <p:nvPr>
            <p:ph type="title"/>
          </p:nvPr>
        </p:nvSpPr>
        <p:spPr>
          <a:xfrm>
            <a:off x="457200" y="342900"/>
            <a:ext cx="8229600" cy="594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50" name="Google Shape;450;p83"/>
          <p:cNvSpPr txBox="1">
            <a:spLocks noGrp="1"/>
          </p:cNvSpPr>
          <p:nvPr>
            <p:ph type="body" idx="1"/>
          </p:nvPr>
        </p:nvSpPr>
        <p:spPr>
          <a:xfrm>
            <a:off x="457200"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451" name="Google Shape;451;p83"/>
          <p:cNvSpPr txBox="1">
            <a:spLocks noGrp="1"/>
          </p:cNvSpPr>
          <p:nvPr>
            <p:ph type="body" idx="2"/>
          </p:nvPr>
        </p:nvSpPr>
        <p:spPr>
          <a:xfrm>
            <a:off x="2539746"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452" name="Google Shape;452;p83"/>
          <p:cNvSpPr txBox="1">
            <a:spLocks noGrp="1"/>
          </p:cNvSpPr>
          <p:nvPr>
            <p:ph type="dt" idx="10"/>
          </p:nvPr>
        </p:nvSpPr>
        <p:spPr>
          <a:xfrm>
            <a:off x="457200" y="4800600"/>
            <a:ext cx="2229000" cy="2406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3" name="Google Shape;453;p83"/>
          <p:cNvSpPr txBox="1">
            <a:spLocks noGrp="1"/>
          </p:cNvSpPr>
          <p:nvPr>
            <p:ph type="ftr" idx="11"/>
          </p:nvPr>
        </p:nvSpPr>
        <p:spPr>
          <a:xfrm>
            <a:off x="2775585" y="4800600"/>
            <a:ext cx="3592800" cy="240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4" name="Google Shape;454;p83"/>
          <p:cNvSpPr txBox="1">
            <a:spLocks noGrp="1"/>
          </p:cNvSpPr>
          <p:nvPr>
            <p:ph type="sldNum" idx="12"/>
          </p:nvPr>
        </p:nvSpPr>
        <p:spPr>
          <a:xfrm>
            <a:off x="6865620" y="4800600"/>
            <a:ext cx="1821300" cy="240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55" name="Google Shape;455;p83"/>
          <p:cNvSpPr txBox="1">
            <a:spLocks noGrp="1"/>
          </p:cNvSpPr>
          <p:nvPr>
            <p:ph type="body" idx="3"/>
          </p:nvPr>
        </p:nvSpPr>
        <p:spPr>
          <a:xfrm>
            <a:off x="457200"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456" name="Google Shape;456;p83"/>
          <p:cNvSpPr txBox="1">
            <a:spLocks noGrp="1"/>
          </p:cNvSpPr>
          <p:nvPr>
            <p:ph type="body" idx="4"/>
          </p:nvPr>
        </p:nvSpPr>
        <p:spPr>
          <a:xfrm>
            <a:off x="2539746"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457" name="Google Shape;457;p83"/>
          <p:cNvSpPr txBox="1">
            <a:spLocks noGrp="1"/>
          </p:cNvSpPr>
          <p:nvPr>
            <p:ph type="body" idx="5"/>
          </p:nvPr>
        </p:nvSpPr>
        <p:spPr>
          <a:xfrm>
            <a:off x="4622292"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458" name="Google Shape;458;p83"/>
          <p:cNvSpPr txBox="1">
            <a:spLocks noGrp="1"/>
          </p:cNvSpPr>
          <p:nvPr>
            <p:ph type="body" idx="6"/>
          </p:nvPr>
        </p:nvSpPr>
        <p:spPr>
          <a:xfrm>
            <a:off x="6704838" y="1877673"/>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459" name="Google Shape;459;p83"/>
          <p:cNvSpPr txBox="1">
            <a:spLocks noGrp="1"/>
          </p:cNvSpPr>
          <p:nvPr>
            <p:ph type="body" idx="7"/>
          </p:nvPr>
        </p:nvSpPr>
        <p:spPr>
          <a:xfrm>
            <a:off x="4622292"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460" name="Google Shape;460;p83"/>
          <p:cNvSpPr txBox="1">
            <a:spLocks noGrp="1"/>
          </p:cNvSpPr>
          <p:nvPr>
            <p:ph type="body" idx="8"/>
          </p:nvPr>
        </p:nvSpPr>
        <p:spPr>
          <a:xfrm>
            <a:off x="6704838"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Plus Light 1 1">
  <p:cSld name="CUSTOM_2_1_1_1">
    <p:spTree>
      <p:nvGrpSpPr>
        <p:cNvPr id="1" name="Shape 461"/>
        <p:cNvGrpSpPr/>
        <p:nvPr/>
      </p:nvGrpSpPr>
      <p:grpSpPr>
        <a:xfrm>
          <a:off x="0" y="0"/>
          <a:ext cx="0" cy="0"/>
          <a:chOff x="0" y="0"/>
          <a:chExt cx="0" cy="0"/>
        </a:xfrm>
      </p:grpSpPr>
      <p:sp>
        <p:nvSpPr>
          <p:cNvPr id="462" name="Google Shape;462;p84"/>
          <p:cNvSpPr txBox="1">
            <a:spLocks noGrp="1"/>
          </p:cNvSpPr>
          <p:nvPr>
            <p:ph type="title"/>
          </p:nvPr>
        </p:nvSpPr>
        <p:spPr>
          <a:xfrm>
            <a:off x="693575" y="440975"/>
            <a:ext cx="5703300" cy="921000"/>
          </a:xfrm>
          <a:prstGeom prst="rect">
            <a:avLst/>
          </a:prstGeom>
        </p:spPr>
        <p:txBody>
          <a:bodyPr spcFirstLastPara="1" wrap="square" lIns="91425" tIns="91425" rIns="91425" bIns="91425" anchor="ctr" anchorCtr="0">
            <a:norm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
        <p:nvSpPr>
          <p:cNvPr id="463" name="Google Shape;463;p84"/>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464" name="Google Shape;464;p84"/>
          <p:cNvSpPr>
            <a:spLocks noGrp="1"/>
          </p:cNvSpPr>
          <p:nvPr>
            <p:ph type="pic" idx="2"/>
          </p:nvPr>
        </p:nvSpPr>
        <p:spPr>
          <a:xfrm>
            <a:off x="5071100" y="1185325"/>
            <a:ext cx="3615600" cy="3297600"/>
          </a:xfrm>
          <a:prstGeom prst="rect">
            <a:avLst/>
          </a:prstGeom>
          <a:no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Plus Light">
  <p:cSld name="CUSTOM_2_1_2">
    <p:spTree>
      <p:nvGrpSpPr>
        <p:cNvPr id="1" name="Shape 465"/>
        <p:cNvGrpSpPr/>
        <p:nvPr/>
      </p:nvGrpSpPr>
      <p:grpSpPr>
        <a:xfrm>
          <a:off x="0" y="0"/>
          <a:ext cx="0" cy="0"/>
          <a:chOff x="0" y="0"/>
          <a:chExt cx="0" cy="0"/>
        </a:xfrm>
      </p:grpSpPr>
      <p:sp>
        <p:nvSpPr>
          <p:cNvPr id="466" name="Google Shape;466;p8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67" name="Google Shape;467;p85"/>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ustom Layout 2 1 2">
  <p:cSld name="CUSTOM_3_1_2">
    <p:spTree>
      <p:nvGrpSpPr>
        <p:cNvPr id="1" name="Shape 468"/>
        <p:cNvGrpSpPr/>
        <p:nvPr/>
      </p:nvGrpSpPr>
      <p:grpSpPr>
        <a:xfrm>
          <a:off x="0" y="0"/>
          <a:ext cx="0" cy="0"/>
          <a:chOff x="0" y="0"/>
          <a:chExt cx="0" cy="0"/>
        </a:xfrm>
      </p:grpSpPr>
      <p:sp>
        <p:nvSpPr>
          <p:cNvPr id="469" name="Google Shape;469;p8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70" name="Google Shape;470;p86"/>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71" name="Google Shape;471;p86"/>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472" name="Google Shape;472;p86"/>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473" name="Google Shape;473;p86"/>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ustom Layout 3 1">
  <p:cSld name="CUSTOM_4_1">
    <p:spTree>
      <p:nvGrpSpPr>
        <p:cNvPr id="1" name="Shape 474"/>
        <p:cNvGrpSpPr/>
        <p:nvPr/>
      </p:nvGrpSpPr>
      <p:grpSpPr>
        <a:xfrm>
          <a:off x="0" y="0"/>
          <a:ext cx="0" cy="0"/>
          <a:chOff x="0" y="0"/>
          <a:chExt cx="0" cy="0"/>
        </a:xfrm>
      </p:grpSpPr>
      <p:sp>
        <p:nvSpPr>
          <p:cNvPr id="475" name="Google Shape;475;p87"/>
          <p:cNvSpPr/>
          <p:nvPr/>
        </p:nvSpPr>
        <p:spPr>
          <a:xfrm>
            <a:off x="431725" y="445025"/>
            <a:ext cx="5994600" cy="4240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7"/>
          <p:cNvSpPr txBox="1">
            <a:spLocks noGrp="1"/>
          </p:cNvSpPr>
          <p:nvPr>
            <p:ph type="title"/>
          </p:nvPr>
        </p:nvSpPr>
        <p:spPr>
          <a:xfrm>
            <a:off x="639600" y="443850"/>
            <a:ext cx="5711400" cy="9222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a:endParaRPr/>
          </a:p>
        </p:txBody>
      </p:sp>
      <p:sp>
        <p:nvSpPr>
          <p:cNvPr id="477" name="Google Shape;477;p87"/>
          <p:cNvSpPr txBox="1">
            <a:spLocks noGrp="1"/>
          </p:cNvSpPr>
          <p:nvPr>
            <p:ph type="body" idx="1"/>
          </p:nvPr>
        </p:nvSpPr>
        <p:spPr>
          <a:xfrm>
            <a:off x="639675" y="2072075"/>
            <a:ext cx="5538900" cy="22506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478" name="Google Shape;478;p87"/>
          <p:cNvSpPr txBox="1">
            <a:spLocks noGrp="1"/>
          </p:cNvSpPr>
          <p:nvPr>
            <p:ph type="subTitle" idx="2"/>
          </p:nvPr>
        </p:nvSpPr>
        <p:spPr>
          <a:xfrm>
            <a:off x="639600" y="1311975"/>
            <a:ext cx="5538900" cy="4635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4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200"/>
              <a:buNone/>
              <a:defRPr>
                <a:solidFill>
                  <a:schemeClr val="dk1"/>
                </a:solidFill>
              </a:defRPr>
            </a:lvl2pPr>
            <a:lvl3pPr lvl="2">
              <a:spcBef>
                <a:spcPts val="0"/>
              </a:spcBef>
              <a:spcAft>
                <a:spcPts val="0"/>
              </a:spcAft>
              <a:buClr>
                <a:schemeClr val="dk1"/>
              </a:buClr>
              <a:buSzPts val="1200"/>
              <a:buNone/>
              <a:defRPr>
                <a:solidFill>
                  <a:schemeClr val="dk1"/>
                </a:solidFill>
              </a:defRPr>
            </a:lvl3pPr>
            <a:lvl4pPr lvl="3">
              <a:spcBef>
                <a:spcPts val="0"/>
              </a:spcBef>
              <a:spcAft>
                <a:spcPts val="0"/>
              </a:spcAft>
              <a:buClr>
                <a:schemeClr val="dk1"/>
              </a:buClr>
              <a:buSzPts val="1200"/>
              <a:buNone/>
              <a:defRPr>
                <a:solidFill>
                  <a:schemeClr val="dk1"/>
                </a:solidFill>
              </a:defRPr>
            </a:lvl4pPr>
            <a:lvl5pPr lvl="4">
              <a:spcBef>
                <a:spcPts val="0"/>
              </a:spcBef>
              <a:spcAft>
                <a:spcPts val="0"/>
              </a:spcAft>
              <a:buClr>
                <a:schemeClr val="dk1"/>
              </a:buClr>
              <a:buSzPts val="1200"/>
              <a:buNone/>
              <a:defRPr>
                <a:solidFill>
                  <a:schemeClr val="dk1"/>
                </a:solidFill>
              </a:defRPr>
            </a:lvl5pPr>
            <a:lvl6pPr lvl="5">
              <a:spcBef>
                <a:spcPts val="0"/>
              </a:spcBef>
              <a:spcAft>
                <a:spcPts val="0"/>
              </a:spcAft>
              <a:buClr>
                <a:schemeClr val="dk1"/>
              </a:buClr>
              <a:buSzPts val="1200"/>
              <a:buNone/>
              <a:defRPr>
                <a:solidFill>
                  <a:schemeClr val="dk1"/>
                </a:solidFill>
              </a:defRPr>
            </a:lvl6pPr>
            <a:lvl7pPr lvl="6">
              <a:spcBef>
                <a:spcPts val="0"/>
              </a:spcBef>
              <a:spcAft>
                <a:spcPts val="0"/>
              </a:spcAft>
              <a:buClr>
                <a:schemeClr val="dk1"/>
              </a:buClr>
              <a:buSzPts val="1200"/>
              <a:buNone/>
              <a:defRPr>
                <a:solidFill>
                  <a:schemeClr val="dk1"/>
                </a:solidFill>
              </a:defRPr>
            </a:lvl7pPr>
            <a:lvl8pPr lvl="7">
              <a:spcBef>
                <a:spcPts val="0"/>
              </a:spcBef>
              <a:spcAft>
                <a:spcPts val="0"/>
              </a:spcAft>
              <a:buClr>
                <a:schemeClr val="dk1"/>
              </a:buClr>
              <a:buSzPts val="1200"/>
              <a:buNone/>
              <a:defRPr>
                <a:solidFill>
                  <a:schemeClr val="dk1"/>
                </a:solidFill>
              </a:defRPr>
            </a:lvl8pPr>
            <a:lvl9pPr lvl="8">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3"/>
        <p:cNvGrpSpPr/>
        <p:nvPr/>
      </p:nvGrpSpPr>
      <p:grpSpPr>
        <a:xfrm>
          <a:off x="0" y="0"/>
          <a:ext cx="0" cy="0"/>
          <a:chOff x="0" y="0"/>
          <a:chExt cx="0" cy="0"/>
        </a:xfrm>
      </p:grpSpPr>
      <p:sp>
        <p:nvSpPr>
          <p:cNvPr id="484" name="Google Shape;484;p89"/>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485" name="Google Shape;48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86"/>
        <p:cNvGrpSpPr/>
        <p:nvPr/>
      </p:nvGrpSpPr>
      <p:grpSpPr>
        <a:xfrm>
          <a:off x="0" y="0"/>
          <a:ext cx="0" cy="0"/>
          <a:chOff x="0" y="0"/>
          <a:chExt cx="0" cy="0"/>
        </a:xfrm>
      </p:grpSpPr>
      <p:sp>
        <p:nvSpPr>
          <p:cNvPr id="487" name="Google Shape;487;p9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88" name="Google Shape;488;p90"/>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489"/>
        <p:cNvGrpSpPr/>
        <p:nvPr/>
      </p:nvGrpSpPr>
      <p:grpSpPr>
        <a:xfrm>
          <a:off x="0" y="0"/>
          <a:ext cx="0" cy="0"/>
          <a:chOff x="0" y="0"/>
          <a:chExt cx="0" cy="0"/>
        </a:xfrm>
      </p:grpSpPr>
      <p:sp>
        <p:nvSpPr>
          <p:cNvPr id="490" name="Google Shape;490;p91"/>
          <p:cNvSpPr txBox="1">
            <a:spLocks noGrp="1"/>
          </p:cNvSpPr>
          <p:nvPr>
            <p:ph type="title"/>
          </p:nvPr>
        </p:nvSpPr>
        <p:spPr>
          <a:xfrm>
            <a:off x="411950" y="342900"/>
            <a:ext cx="8320200" cy="572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Plus Light 1">
  <p:cSld name="CUSTOM_2_1_1">
    <p:spTree>
      <p:nvGrpSpPr>
        <p:cNvPr id="1" name="Shape 491"/>
        <p:cNvGrpSpPr/>
        <p:nvPr/>
      </p:nvGrpSpPr>
      <p:grpSpPr>
        <a:xfrm>
          <a:off x="0" y="0"/>
          <a:ext cx="0" cy="0"/>
          <a:chOff x="0" y="0"/>
          <a:chExt cx="0" cy="0"/>
        </a:xfrm>
      </p:grpSpPr>
      <p:sp>
        <p:nvSpPr>
          <p:cNvPr id="492" name="Google Shape;492;p9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93" name="Google Shape;493;p92"/>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494"/>
        <p:cNvGrpSpPr/>
        <p:nvPr/>
      </p:nvGrpSpPr>
      <p:grpSpPr>
        <a:xfrm>
          <a:off x="0" y="0"/>
          <a:ext cx="0" cy="0"/>
          <a:chOff x="0" y="0"/>
          <a:chExt cx="0" cy="0"/>
        </a:xfrm>
      </p:grpSpPr>
      <p:sp>
        <p:nvSpPr>
          <p:cNvPr id="495" name="Google Shape;495;p9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496" name="Google Shape;496;p93"/>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dk1"/>
              </a:buClr>
              <a:buSzPts val="12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3-bullet-1">
  <p:cSld name="CUSTOM_3_2">
    <p:spTree>
      <p:nvGrpSpPr>
        <p:cNvPr id="1" name="Shape 497"/>
        <p:cNvGrpSpPr/>
        <p:nvPr/>
      </p:nvGrpSpPr>
      <p:grpSpPr>
        <a:xfrm>
          <a:off x="0" y="0"/>
          <a:ext cx="0" cy="0"/>
          <a:chOff x="0" y="0"/>
          <a:chExt cx="0" cy="0"/>
        </a:xfrm>
      </p:grpSpPr>
      <p:sp>
        <p:nvSpPr>
          <p:cNvPr id="498" name="Google Shape;498;p94"/>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499" name="Google Shape;499;p94"/>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00" name="Google Shape;500;p9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01" name="Google Shape;501;p94"/>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3-bullet-1 1">
  <p:cSld name="CUSTOM_3_2_3">
    <p:spTree>
      <p:nvGrpSpPr>
        <p:cNvPr id="1" name="Shape 502"/>
        <p:cNvGrpSpPr/>
        <p:nvPr/>
      </p:nvGrpSpPr>
      <p:grpSpPr>
        <a:xfrm>
          <a:off x="0" y="0"/>
          <a:ext cx="0" cy="0"/>
          <a:chOff x="0" y="0"/>
          <a:chExt cx="0" cy="0"/>
        </a:xfrm>
      </p:grpSpPr>
      <p:sp>
        <p:nvSpPr>
          <p:cNvPr id="503" name="Google Shape;503;p95"/>
          <p:cNvSpPr txBox="1">
            <a:spLocks noGrp="1"/>
          </p:cNvSpPr>
          <p:nvPr>
            <p:ph type="body" idx="1"/>
          </p:nvPr>
        </p:nvSpPr>
        <p:spPr>
          <a:xfrm>
            <a:off x="457200" y="2361293"/>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04" name="Google Shape;504;p95"/>
          <p:cNvSpPr txBox="1">
            <a:spLocks noGrp="1"/>
          </p:cNvSpPr>
          <p:nvPr>
            <p:ph type="body" idx="2"/>
          </p:nvPr>
        </p:nvSpPr>
        <p:spPr>
          <a:xfrm>
            <a:off x="457200" y="3582599"/>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05" name="Google Shape;505;p9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06" name="Google Shape;506;p95"/>
          <p:cNvSpPr txBox="1">
            <a:spLocks noGrp="1"/>
          </p:cNvSpPr>
          <p:nvPr>
            <p:ph type="body" idx="3"/>
          </p:nvPr>
        </p:nvSpPr>
        <p:spPr>
          <a:xfrm>
            <a:off x="457200" y="1140000"/>
            <a:ext cx="68625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3-bullet-3">
  <p:cSld name="CUSTOM_3_2_2">
    <p:spTree>
      <p:nvGrpSpPr>
        <p:cNvPr id="1" name="Shape 507"/>
        <p:cNvGrpSpPr/>
        <p:nvPr/>
      </p:nvGrpSpPr>
      <p:grpSpPr>
        <a:xfrm>
          <a:off x="0" y="0"/>
          <a:ext cx="0" cy="0"/>
          <a:chOff x="0" y="0"/>
          <a:chExt cx="0" cy="0"/>
        </a:xfrm>
      </p:grpSpPr>
      <p:sp>
        <p:nvSpPr>
          <p:cNvPr id="508" name="Google Shape;508;p96"/>
          <p:cNvSpPr txBox="1">
            <a:spLocks noGrp="1"/>
          </p:cNvSpPr>
          <p:nvPr>
            <p:ph type="body" idx="1"/>
          </p:nvPr>
        </p:nvSpPr>
        <p:spPr>
          <a:xfrm>
            <a:off x="1373975" y="2361292"/>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09" name="Google Shape;509;p96"/>
          <p:cNvSpPr txBox="1">
            <a:spLocks noGrp="1"/>
          </p:cNvSpPr>
          <p:nvPr>
            <p:ph type="body" idx="2"/>
          </p:nvPr>
        </p:nvSpPr>
        <p:spPr>
          <a:xfrm>
            <a:off x="1373975" y="3582596"/>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10" name="Google Shape;510;p9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11" name="Google Shape;511;p96"/>
          <p:cNvSpPr txBox="1">
            <a:spLocks noGrp="1"/>
          </p:cNvSpPr>
          <p:nvPr>
            <p:ph type="body" idx="3"/>
          </p:nvPr>
        </p:nvSpPr>
        <p:spPr>
          <a:xfrm>
            <a:off x="1373975" y="1140000"/>
            <a:ext cx="5945700" cy="986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ustom Layout 2 1">
  <p:cSld name="CUSTOM_3_1">
    <p:spTree>
      <p:nvGrpSpPr>
        <p:cNvPr id="1" name="Shape 512"/>
        <p:cNvGrpSpPr/>
        <p:nvPr/>
      </p:nvGrpSpPr>
      <p:grpSpPr>
        <a:xfrm>
          <a:off x="0" y="0"/>
          <a:ext cx="0" cy="0"/>
          <a:chOff x="0" y="0"/>
          <a:chExt cx="0" cy="0"/>
        </a:xfrm>
      </p:grpSpPr>
      <p:sp>
        <p:nvSpPr>
          <p:cNvPr id="513" name="Google Shape;513;p97"/>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514" name="Google Shape;514;p97"/>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15" name="Google Shape;515;p97"/>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16" name="Google Shape;516;p97"/>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517" name="Google Shape;517;p97"/>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4-Sections">
  <p:cSld name="4-Sections">
    <p:spTree>
      <p:nvGrpSpPr>
        <p:cNvPr id="1" name="Shape 518"/>
        <p:cNvGrpSpPr/>
        <p:nvPr/>
      </p:nvGrpSpPr>
      <p:grpSpPr>
        <a:xfrm>
          <a:off x="0" y="0"/>
          <a:ext cx="0" cy="0"/>
          <a:chOff x="0" y="0"/>
          <a:chExt cx="0" cy="0"/>
        </a:xfrm>
      </p:grpSpPr>
      <p:sp>
        <p:nvSpPr>
          <p:cNvPr id="519" name="Google Shape;519;p98"/>
          <p:cNvSpPr txBox="1">
            <a:spLocks noGrp="1"/>
          </p:cNvSpPr>
          <p:nvPr>
            <p:ph type="title"/>
          </p:nvPr>
        </p:nvSpPr>
        <p:spPr>
          <a:xfrm>
            <a:off x="457200" y="342900"/>
            <a:ext cx="8229600" cy="594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520" name="Google Shape;520;p98"/>
          <p:cNvSpPr txBox="1">
            <a:spLocks noGrp="1"/>
          </p:cNvSpPr>
          <p:nvPr>
            <p:ph type="body" idx="1"/>
          </p:nvPr>
        </p:nvSpPr>
        <p:spPr>
          <a:xfrm>
            <a:off x="457200"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521" name="Google Shape;521;p98"/>
          <p:cNvSpPr txBox="1">
            <a:spLocks noGrp="1"/>
          </p:cNvSpPr>
          <p:nvPr>
            <p:ph type="body" idx="2"/>
          </p:nvPr>
        </p:nvSpPr>
        <p:spPr>
          <a:xfrm>
            <a:off x="2539746"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522" name="Google Shape;522;p98"/>
          <p:cNvSpPr txBox="1">
            <a:spLocks noGrp="1"/>
          </p:cNvSpPr>
          <p:nvPr>
            <p:ph type="dt" idx="10"/>
          </p:nvPr>
        </p:nvSpPr>
        <p:spPr>
          <a:xfrm>
            <a:off x="457200" y="4800600"/>
            <a:ext cx="2229000" cy="2406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98"/>
          <p:cNvSpPr txBox="1">
            <a:spLocks noGrp="1"/>
          </p:cNvSpPr>
          <p:nvPr>
            <p:ph type="ftr" idx="11"/>
          </p:nvPr>
        </p:nvSpPr>
        <p:spPr>
          <a:xfrm>
            <a:off x="2775585" y="4800600"/>
            <a:ext cx="3592800" cy="240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4" name="Google Shape;524;p98"/>
          <p:cNvSpPr txBox="1">
            <a:spLocks noGrp="1"/>
          </p:cNvSpPr>
          <p:nvPr>
            <p:ph type="sldNum" idx="12"/>
          </p:nvPr>
        </p:nvSpPr>
        <p:spPr>
          <a:xfrm>
            <a:off x="6865620" y="4800600"/>
            <a:ext cx="1821300" cy="240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25" name="Google Shape;525;p98"/>
          <p:cNvSpPr txBox="1">
            <a:spLocks noGrp="1"/>
          </p:cNvSpPr>
          <p:nvPr>
            <p:ph type="body" idx="3"/>
          </p:nvPr>
        </p:nvSpPr>
        <p:spPr>
          <a:xfrm>
            <a:off x="457200"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526" name="Google Shape;526;p98"/>
          <p:cNvSpPr txBox="1">
            <a:spLocks noGrp="1"/>
          </p:cNvSpPr>
          <p:nvPr>
            <p:ph type="body" idx="4"/>
          </p:nvPr>
        </p:nvSpPr>
        <p:spPr>
          <a:xfrm>
            <a:off x="2539746"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527" name="Google Shape;527;p98"/>
          <p:cNvSpPr txBox="1">
            <a:spLocks noGrp="1"/>
          </p:cNvSpPr>
          <p:nvPr>
            <p:ph type="body" idx="5"/>
          </p:nvPr>
        </p:nvSpPr>
        <p:spPr>
          <a:xfrm>
            <a:off x="4622292" y="1876096"/>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528" name="Google Shape;528;p98"/>
          <p:cNvSpPr txBox="1">
            <a:spLocks noGrp="1"/>
          </p:cNvSpPr>
          <p:nvPr>
            <p:ph type="body" idx="6"/>
          </p:nvPr>
        </p:nvSpPr>
        <p:spPr>
          <a:xfrm>
            <a:off x="6704838" y="1877673"/>
            <a:ext cx="1982100" cy="2817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900"/>
              </a:spcBef>
              <a:spcAft>
                <a:spcPts val="0"/>
              </a:spcAft>
              <a:buClr>
                <a:schemeClr val="dk1"/>
              </a:buClr>
              <a:buSzPts val="1400"/>
              <a:buChar char="●"/>
              <a:defRPr/>
            </a:lvl1pPr>
            <a:lvl2pPr marL="914400" lvl="1" indent="-317500" algn="l">
              <a:lnSpc>
                <a:spcPct val="150000"/>
              </a:lnSpc>
              <a:spcBef>
                <a:spcPts val="1200"/>
              </a:spcBef>
              <a:spcAft>
                <a:spcPts val="0"/>
              </a:spcAft>
              <a:buClr>
                <a:schemeClr val="dk1"/>
              </a:buClr>
              <a:buSzPts val="1400"/>
              <a:buChar char="○"/>
              <a:defRPr/>
            </a:lvl2pPr>
            <a:lvl3pPr marL="1371600" lvl="2" indent="-317500" algn="l">
              <a:lnSpc>
                <a:spcPct val="150000"/>
              </a:lnSpc>
              <a:spcBef>
                <a:spcPts val="1200"/>
              </a:spcBef>
              <a:spcAft>
                <a:spcPts val="0"/>
              </a:spcAft>
              <a:buClr>
                <a:schemeClr val="dk1"/>
              </a:buClr>
              <a:buSzPts val="1400"/>
              <a:buChar char="■"/>
              <a:defRPr/>
            </a:lvl3pPr>
            <a:lvl4pPr marL="1828800" lvl="3" indent="-317500" algn="l">
              <a:lnSpc>
                <a:spcPct val="150000"/>
              </a:lnSpc>
              <a:spcBef>
                <a:spcPts val="1200"/>
              </a:spcBef>
              <a:spcAft>
                <a:spcPts val="0"/>
              </a:spcAft>
              <a:buClr>
                <a:schemeClr val="dk1"/>
              </a:buClr>
              <a:buSzPts val="1400"/>
              <a:buChar char="●"/>
              <a:defRPr/>
            </a:lvl4pPr>
            <a:lvl5pPr marL="2286000" lvl="4" indent="-317500" algn="l">
              <a:lnSpc>
                <a:spcPct val="15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529" name="Google Shape;529;p98"/>
          <p:cNvSpPr txBox="1">
            <a:spLocks noGrp="1"/>
          </p:cNvSpPr>
          <p:nvPr>
            <p:ph type="body" idx="7"/>
          </p:nvPr>
        </p:nvSpPr>
        <p:spPr>
          <a:xfrm>
            <a:off x="4622292"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530" name="Google Shape;530;p98"/>
          <p:cNvSpPr txBox="1">
            <a:spLocks noGrp="1"/>
          </p:cNvSpPr>
          <p:nvPr>
            <p:ph type="body" idx="8"/>
          </p:nvPr>
        </p:nvSpPr>
        <p:spPr>
          <a:xfrm>
            <a:off x="6704838" y="1059180"/>
            <a:ext cx="1982100" cy="7101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900"/>
              </a:spcBef>
              <a:spcAft>
                <a:spcPts val="0"/>
              </a:spcAft>
              <a:buClr>
                <a:schemeClr val="dk1"/>
              </a:buClr>
              <a:buSzPts val="1700"/>
              <a:buNone/>
              <a:defRPr sz="1700" b="1">
                <a:latin typeface="Libre Franklin Medium"/>
                <a:ea typeface="Libre Franklin Medium"/>
                <a:cs typeface="Libre Franklin Medium"/>
                <a:sym typeface="Libre Franklin Medium"/>
              </a:defRPr>
            </a:lvl1pPr>
            <a:lvl2pPr marL="914400" lvl="1" indent="-228600" algn="l">
              <a:lnSpc>
                <a:spcPct val="150000"/>
              </a:lnSpc>
              <a:spcBef>
                <a:spcPts val="1200"/>
              </a:spcBef>
              <a:spcAft>
                <a:spcPts val="0"/>
              </a:spcAft>
              <a:buClr>
                <a:schemeClr val="dk1"/>
              </a:buClr>
              <a:buSzPts val="1500"/>
              <a:buNone/>
              <a:defRPr sz="1500" b="1"/>
            </a:lvl2pPr>
            <a:lvl3pPr marL="1371600" lvl="2" indent="-228600" algn="l">
              <a:lnSpc>
                <a:spcPct val="150000"/>
              </a:lnSpc>
              <a:spcBef>
                <a:spcPts val="1200"/>
              </a:spcBef>
              <a:spcAft>
                <a:spcPts val="0"/>
              </a:spcAft>
              <a:buClr>
                <a:schemeClr val="dk1"/>
              </a:buClr>
              <a:buSzPts val="1400"/>
              <a:buNone/>
              <a:defRPr sz="1400" b="1"/>
            </a:lvl3pPr>
            <a:lvl4pPr marL="1828800" lvl="3" indent="-228600" algn="l">
              <a:lnSpc>
                <a:spcPct val="150000"/>
              </a:lnSpc>
              <a:spcBef>
                <a:spcPts val="1200"/>
              </a:spcBef>
              <a:spcAft>
                <a:spcPts val="0"/>
              </a:spcAft>
              <a:buClr>
                <a:schemeClr val="dk1"/>
              </a:buClr>
              <a:buSzPts val="1200"/>
              <a:buNone/>
              <a:defRPr sz="1200" b="1"/>
            </a:lvl4pPr>
            <a:lvl5pPr marL="2286000" lvl="4" indent="-228600" algn="l">
              <a:lnSpc>
                <a:spcPct val="15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Layout1">
  <p:cSld name="CUSTOM">
    <p:spTree>
      <p:nvGrpSpPr>
        <p:cNvPr id="1" name="Shape 531"/>
        <p:cNvGrpSpPr/>
        <p:nvPr/>
      </p:nvGrpSpPr>
      <p:grpSpPr>
        <a:xfrm>
          <a:off x="0" y="0"/>
          <a:ext cx="0" cy="0"/>
          <a:chOff x="0" y="0"/>
          <a:chExt cx="0" cy="0"/>
        </a:xfrm>
      </p:grpSpPr>
      <p:sp>
        <p:nvSpPr>
          <p:cNvPr id="532" name="Google Shape;532;p9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533" name="Google Shape;533;p99"/>
          <p:cNvSpPr txBox="1">
            <a:spLocks noGrp="1"/>
          </p:cNvSpPr>
          <p:nvPr>
            <p:ph type="body" idx="1"/>
          </p:nvPr>
        </p:nvSpPr>
        <p:spPr>
          <a:xfrm>
            <a:off x="457200" y="1140000"/>
            <a:ext cx="4114800" cy="34290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34" name="Google Shape;534;p99"/>
          <p:cNvSpPr>
            <a:spLocks noGrp="1"/>
          </p:cNvSpPr>
          <p:nvPr>
            <p:ph type="pic" idx="2"/>
          </p:nvPr>
        </p:nvSpPr>
        <p:spPr>
          <a:xfrm>
            <a:off x="4774400" y="1368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3456">
          <p15:clr>
            <a:srgbClr val="E46962"/>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Layout2">
  <p:cSld name="CUSTOM_1">
    <p:spTree>
      <p:nvGrpSpPr>
        <p:cNvPr id="1" name="Shape 535"/>
        <p:cNvGrpSpPr/>
        <p:nvPr/>
      </p:nvGrpSpPr>
      <p:grpSpPr>
        <a:xfrm>
          <a:off x="0" y="0"/>
          <a:ext cx="0" cy="0"/>
          <a:chOff x="0" y="0"/>
          <a:chExt cx="0" cy="0"/>
        </a:xfrm>
      </p:grpSpPr>
      <p:sp>
        <p:nvSpPr>
          <p:cNvPr id="536" name="Google Shape;536;p10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537" name="Google Shape;537;p100"/>
          <p:cNvSpPr txBox="1">
            <a:spLocks noGrp="1"/>
          </p:cNvSpPr>
          <p:nvPr>
            <p:ph type="body" idx="1"/>
          </p:nvPr>
        </p:nvSpPr>
        <p:spPr>
          <a:xfrm>
            <a:off x="4812625" y="1368600"/>
            <a:ext cx="3874200" cy="3200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38" name="Google Shape;538;p100"/>
          <p:cNvSpPr>
            <a:spLocks noGrp="1"/>
          </p:cNvSpPr>
          <p:nvPr>
            <p:ph type="pic" idx="2"/>
          </p:nvPr>
        </p:nvSpPr>
        <p:spPr>
          <a:xfrm>
            <a:off x="609600" y="1371600"/>
            <a:ext cx="3702300" cy="3200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Layout3">
  <p:cSld name="CUSTOM_1_1">
    <p:spTree>
      <p:nvGrpSpPr>
        <p:cNvPr id="1" name="Shape 539"/>
        <p:cNvGrpSpPr/>
        <p:nvPr/>
      </p:nvGrpSpPr>
      <p:grpSpPr>
        <a:xfrm>
          <a:off x="0" y="0"/>
          <a:ext cx="0" cy="0"/>
          <a:chOff x="0" y="0"/>
          <a:chExt cx="0" cy="0"/>
        </a:xfrm>
      </p:grpSpPr>
      <p:sp>
        <p:nvSpPr>
          <p:cNvPr id="540" name="Google Shape;540;p101"/>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541" name="Google Shape;541;p101"/>
          <p:cNvSpPr txBox="1">
            <a:spLocks noGrp="1"/>
          </p:cNvSpPr>
          <p:nvPr>
            <p:ph type="body" idx="1"/>
          </p:nvPr>
        </p:nvSpPr>
        <p:spPr>
          <a:xfrm>
            <a:off x="5334000" y="1418500"/>
            <a:ext cx="3352800" cy="2514600"/>
          </a:xfrm>
          <a:prstGeom prst="rect">
            <a:avLst/>
          </a:prstGeom>
        </p:spPr>
        <p:txBody>
          <a:bodyPr spcFirstLastPara="1" wrap="square" lIns="91425" tIns="91425" rIns="91425" bIns="91425" anchor="t" anchorCtr="0">
            <a:normAutofit/>
          </a:bodyPr>
          <a:lstStyle>
            <a:lvl1pPr marL="457200" lvl="0" indent="-317500">
              <a:lnSpc>
                <a:spcPct val="125000"/>
              </a:lnSpc>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42" name="Google Shape;542;p101"/>
          <p:cNvSpPr>
            <a:spLocks noGrp="1"/>
          </p:cNvSpPr>
          <p:nvPr>
            <p:ph type="pic" idx="2"/>
          </p:nvPr>
        </p:nvSpPr>
        <p:spPr>
          <a:xfrm>
            <a:off x="609600" y="1371600"/>
            <a:ext cx="4586100" cy="2561400"/>
          </a:xfrm>
          <a:prstGeom prst="rect">
            <a:avLst/>
          </a:prstGeom>
          <a:noFill/>
          <a:ln w="9525"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ustom Layout 2 1 1">
  <p:cSld name="CUSTOM_3_1_1">
    <p:spTree>
      <p:nvGrpSpPr>
        <p:cNvPr id="1" name="Shape 543"/>
        <p:cNvGrpSpPr/>
        <p:nvPr/>
      </p:nvGrpSpPr>
      <p:grpSpPr>
        <a:xfrm>
          <a:off x="0" y="0"/>
          <a:ext cx="0" cy="0"/>
          <a:chOff x="0" y="0"/>
          <a:chExt cx="0" cy="0"/>
        </a:xfrm>
      </p:grpSpPr>
      <p:sp>
        <p:nvSpPr>
          <p:cNvPr id="544" name="Google Shape;544;p102"/>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45" name="Google Shape;545;p102"/>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46" name="Google Shape;546;p102"/>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547" name="Google Shape;547;p102"/>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548" name="Google Shape;548;p102"/>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3-bullet-2">
  <p:cSld name="CUSTOM_3_2_1">
    <p:spTree>
      <p:nvGrpSpPr>
        <p:cNvPr id="1" name="Shape 549"/>
        <p:cNvGrpSpPr/>
        <p:nvPr/>
      </p:nvGrpSpPr>
      <p:grpSpPr>
        <a:xfrm>
          <a:off x="0" y="0"/>
          <a:ext cx="0" cy="0"/>
          <a:chOff x="0" y="0"/>
          <a:chExt cx="0" cy="0"/>
        </a:xfrm>
      </p:grpSpPr>
      <p:sp>
        <p:nvSpPr>
          <p:cNvPr id="550" name="Google Shape;550;p103"/>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51" name="Google Shape;551;p103"/>
          <p:cNvSpPr txBox="1">
            <a:spLocks noGrp="1"/>
          </p:cNvSpPr>
          <p:nvPr>
            <p:ph type="body" idx="2"/>
          </p:nvPr>
        </p:nvSpPr>
        <p:spPr>
          <a:xfrm>
            <a:off x="32370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52" name="Google Shape;552;p103"/>
          <p:cNvSpPr txBox="1">
            <a:spLocks noGrp="1"/>
          </p:cNvSpPr>
          <p:nvPr>
            <p:ph type="body" idx="3"/>
          </p:nvPr>
        </p:nvSpPr>
        <p:spPr>
          <a:xfrm>
            <a:off x="6016800" y="1607925"/>
            <a:ext cx="2606100" cy="2182200"/>
          </a:xfrm>
          <a:prstGeom prst="rect">
            <a:avLst/>
          </a:prstGeom>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53" name="Google Shape;553;p10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cxnSp>
        <p:nvCxnSpPr>
          <p:cNvPr id="554" name="Google Shape;554;p103"/>
          <p:cNvCxnSpPr/>
          <p:nvPr/>
        </p:nvCxnSpPr>
        <p:spPr>
          <a:xfrm>
            <a:off x="4572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555" name="Google Shape;555;p103"/>
          <p:cNvCxnSpPr/>
          <p:nvPr/>
        </p:nvCxnSpPr>
        <p:spPr>
          <a:xfrm>
            <a:off x="3237000" y="1599075"/>
            <a:ext cx="0" cy="2199900"/>
          </a:xfrm>
          <a:prstGeom prst="straightConnector1">
            <a:avLst/>
          </a:prstGeom>
          <a:noFill/>
          <a:ln w="19050" cap="flat" cmpd="sng">
            <a:solidFill>
              <a:schemeClr val="accent1"/>
            </a:solidFill>
            <a:prstDash val="solid"/>
            <a:round/>
            <a:headEnd type="none" w="med" len="med"/>
            <a:tailEnd type="none" w="med" len="med"/>
          </a:ln>
        </p:spPr>
      </p:cxnSp>
      <p:cxnSp>
        <p:nvCxnSpPr>
          <p:cNvPr id="556" name="Google Shape;556;p103"/>
          <p:cNvCxnSpPr/>
          <p:nvPr/>
        </p:nvCxnSpPr>
        <p:spPr>
          <a:xfrm>
            <a:off x="6016800" y="1599075"/>
            <a:ext cx="0" cy="21999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3-bullet-5">
  <p:cSld name="CUSTOM_3_2_1_1_1">
    <p:bg>
      <p:bgPr>
        <a:solidFill>
          <a:schemeClr val="lt2"/>
        </a:solidFill>
        <a:effectLst/>
      </p:bgPr>
    </p:bg>
    <p:spTree>
      <p:nvGrpSpPr>
        <p:cNvPr id="1" name="Shape 557"/>
        <p:cNvGrpSpPr/>
        <p:nvPr/>
      </p:nvGrpSpPr>
      <p:grpSpPr>
        <a:xfrm>
          <a:off x="0" y="0"/>
          <a:ext cx="0" cy="0"/>
          <a:chOff x="0" y="0"/>
          <a:chExt cx="0" cy="0"/>
        </a:xfrm>
      </p:grpSpPr>
      <p:sp>
        <p:nvSpPr>
          <p:cNvPr id="558" name="Google Shape;558;p104"/>
          <p:cNvSpPr txBox="1">
            <a:spLocks noGrp="1"/>
          </p:cNvSpPr>
          <p:nvPr>
            <p:ph type="body" idx="1"/>
          </p:nvPr>
        </p:nvSpPr>
        <p:spPr>
          <a:xfrm>
            <a:off x="4572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59" name="Google Shape;559;p10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a:endParaRPr/>
          </a:p>
        </p:txBody>
      </p:sp>
      <p:sp>
        <p:nvSpPr>
          <p:cNvPr id="560" name="Google Shape;560;p104"/>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1</a:t>
            </a:r>
            <a:endParaRPr sz="1800" b="1">
              <a:solidFill>
                <a:schemeClr val="lt1"/>
              </a:solidFill>
              <a:latin typeface="Hanken Grotesk"/>
              <a:ea typeface="Hanken Grotesk"/>
              <a:cs typeface="Hanken Grotesk"/>
              <a:sym typeface="Hanken Grotesk"/>
            </a:endParaRPr>
          </a:p>
        </p:txBody>
      </p:sp>
      <p:sp>
        <p:nvSpPr>
          <p:cNvPr id="561" name="Google Shape;561;p104"/>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2</a:t>
            </a:r>
            <a:endParaRPr sz="1800" b="1">
              <a:solidFill>
                <a:schemeClr val="lt1"/>
              </a:solidFill>
              <a:latin typeface="Hanken Grotesk"/>
              <a:ea typeface="Hanken Grotesk"/>
              <a:cs typeface="Hanken Grotesk"/>
              <a:sym typeface="Hanken Grotesk"/>
            </a:endParaRPr>
          </a:p>
        </p:txBody>
      </p:sp>
      <p:sp>
        <p:nvSpPr>
          <p:cNvPr id="562" name="Google Shape;562;p104"/>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Hanken Grotesk"/>
                <a:ea typeface="Hanken Grotesk"/>
                <a:cs typeface="Hanken Grotesk"/>
                <a:sym typeface="Hanken Grotesk"/>
              </a:rPr>
              <a:t>3</a:t>
            </a:r>
            <a:endParaRPr sz="1800" b="1">
              <a:solidFill>
                <a:schemeClr val="lt1"/>
              </a:solidFill>
              <a:latin typeface="Hanken Grotesk"/>
              <a:ea typeface="Hanken Grotesk"/>
              <a:cs typeface="Hanken Grotesk"/>
              <a:sym typeface="Hanken Grotesk"/>
            </a:endParaRPr>
          </a:p>
        </p:txBody>
      </p:sp>
      <p:sp>
        <p:nvSpPr>
          <p:cNvPr id="563" name="Google Shape;563;p104"/>
          <p:cNvSpPr txBox="1">
            <a:spLocks noGrp="1"/>
          </p:cNvSpPr>
          <p:nvPr>
            <p:ph type="body" idx="2"/>
          </p:nvPr>
        </p:nvSpPr>
        <p:spPr>
          <a:xfrm>
            <a:off x="32370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
        <p:nvSpPr>
          <p:cNvPr id="564" name="Google Shape;564;p104"/>
          <p:cNvSpPr txBox="1">
            <a:spLocks noGrp="1"/>
          </p:cNvSpPr>
          <p:nvPr>
            <p:ph type="body" idx="3"/>
          </p:nvPr>
        </p:nvSpPr>
        <p:spPr>
          <a:xfrm>
            <a:off x="60168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1000"/>
              </a:spcBef>
              <a:spcAft>
                <a:spcPts val="0"/>
              </a:spcAft>
              <a:buClr>
                <a:schemeClr val="dk1"/>
              </a:buClr>
              <a:buSzPts val="1200"/>
              <a:buChar char="○"/>
              <a:defRPr>
                <a:solidFill>
                  <a:schemeClr val="dk1"/>
                </a:solidFill>
              </a:defRPr>
            </a:lvl2pPr>
            <a:lvl3pPr marL="1371600" lvl="2" indent="-304800">
              <a:spcBef>
                <a:spcPts val="1000"/>
              </a:spcBef>
              <a:spcAft>
                <a:spcPts val="0"/>
              </a:spcAft>
              <a:buClr>
                <a:schemeClr val="dk1"/>
              </a:buClr>
              <a:buSzPts val="1200"/>
              <a:buChar char="■"/>
              <a:defRPr>
                <a:solidFill>
                  <a:schemeClr val="dk1"/>
                </a:solidFill>
              </a:defRPr>
            </a:lvl3pPr>
            <a:lvl4pPr marL="1828800" lvl="3" indent="-304800">
              <a:spcBef>
                <a:spcPts val="1000"/>
              </a:spcBef>
              <a:spcAft>
                <a:spcPts val="0"/>
              </a:spcAft>
              <a:buClr>
                <a:schemeClr val="dk1"/>
              </a:buClr>
              <a:buSzPts val="1200"/>
              <a:buChar char="●"/>
              <a:defRPr>
                <a:solidFill>
                  <a:schemeClr val="dk1"/>
                </a:solidFill>
              </a:defRPr>
            </a:lvl4pPr>
            <a:lvl5pPr marL="2286000" lvl="4" indent="-304800">
              <a:spcBef>
                <a:spcPts val="1000"/>
              </a:spcBef>
              <a:spcAft>
                <a:spcPts val="0"/>
              </a:spcAft>
              <a:buClr>
                <a:schemeClr val="dk1"/>
              </a:buClr>
              <a:buSzPts val="1200"/>
              <a:buChar char="○"/>
              <a:defRPr>
                <a:solidFill>
                  <a:schemeClr val="dk1"/>
                </a:solidFill>
              </a:defRPr>
            </a:lvl5pPr>
            <a:lvl6pPr marL="2743200" lvl="5" indent="-304800">
              <a:spcBef>
                <a:spcPts val="1000"/>
              </a:spcBef>
              <a:spcAft>
                <a:spcPts val="0"/>
              </a:spcAft>
              <a:buClr>
                <a:schemeClr val="dk1"/>
              </a:buClr>
              <a:buSzPts val="1200"/>
              <a:buChar char="■"/>
              <a:defRPr>
                <a:solidFill>
                  <a:schemeClr val="dk1"/>
                </a:solidFill>
              </a:defRPr>
            </a:lvl6pPr>
            <a:lvl7pPr marL="3200400" lvl="6" indent="-304800">
              <a:spcBef>
                <a:spcPts val="1000"/>
              </a:spcBef>
              <a:spcAft>
                <a:spcPts val="0"/>
              </a:spcAft>
              <a:buClr>
                <a:schemeClr val="dk1"/>
              </a:buClr>
              <a:buSzPts val="1200"/>
              <a:buChar char="●"/>
              <a:defRPr>
                <a:solidFill>
                  <a:schemeClr val="dk1"/>
                </a:solidFill>
              </a:defRPr>
            </a:lvl7pPr>
            <a:lvl8pPr marL="3657600" lvl="7" indent="-304800">
              <a:spcBef>
                <a:spcPts val="1000"/>
              </a:spcBef>
              <a:spcAft>
                <a:spcPts val="0"/>
              </a:spcAft>
              <a:buClr>
                <a:schemeClr val="dk1"/>
              </a:buClr>
              <a:buSzPts val="1200"/>
              <a:buChar char="○"/>
              <a:defRPr>
                <a:solidFill>
                  <a:schemeClr val="dk1"/>
                </a:solidFill>
              </a:defRPr>
            </a:lvl8pPr>
            <a:lvl9pPr marL="4114800" lvl="8" indent="-304800">
              <a:spcBef>
                <a:spcPts val="1000"/>
              </a:spcBef>
              <a:spcAft>
                <a:spcPts val="1000"/>
              </a:spcAft>
              <a:buClr>
                <a:schemeClr val="dk1"/>
              </a:buClr>
              <a:buSzPts val="1200"/>
              <a:buChar char="■"/>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theme" Target="../theme/theme3.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theme" Target="../theme/theme5.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slideLayout" Target="../slideLayouts/slideLayout112.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8" Type="http://schemas.openxmlformats.org/officeDocument/2006/relationships/slideLayout" Target="../slideLayouts/slideLayout9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10" Type="http://schemas.openxmlformats.org/officeDocument/2006/relationships/slideLayout" Target="../slideLayouts/slideLayout125.xml"/><Relationship Id="rId19" Type="http://schemas.openxmlformats.org/officeDocument/2006/relationships/theme" Target="../theme/theme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theme" Target="../theme/theme7.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4300" y="342900"/>
            <a:ext cx="85206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
        <p:nvSpPr>
          <p:cNvPr id="52" name="Google Shape;52;p13"/>
          <p:cNvSpPr txBox="1">
            <a:spLocks noGrp="1"/>
          </p:cNvSpPr>
          <p:nvPr>
            <p:ph type="body" idx="1"/>
          </p:nvPr>
        </p:nvSpPr>
        <p:spPr>
          <a:xfrm>
            <a:off x="414300" y="1003113"/>
            <a:ext cx="8418000" cy="3565800"/>
          </a:xfrm>
          <a:prstGeom prst="rect">
            <a:avLst/>
          </a:prstGeom>
          <a:noFill/>
          <a:ln>
            <a:noFill/>
          </a:ln>
        </p:spPr>
        <p:txBody>
          <a:bodyPr spcFirstLastPara="1" wrap="square" lIns="91425" tIns="91425" rIns="91425" bIns="91425" anchor="t" anchorCtr="0">
            <a:normAutofit/>
          </a:bodyPr>
          <a:lstStyle>
            <a:lvl1pPr marL="457200" lvl="0"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E46962"/>
          </p15:clr>
        </p15:guide>
        <p15:guide id="2" pos="261">
          <p15:clr>
            <a:srgbClr val="E46962"/>
          </p15:clr>
        </p15:guide>
        <p15:guide id="3" orient="horz" pos="3024">
          <p15:clr>
            <a:srgbClr val="E46962"/>
          </p15:clr>
        </p15:guide>
        <p15:guide id="4" pos="5499">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411950" y="342900"/>
            <a:ext cx="83202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
        <p:nvSpPr>
          <p:cNvPr id="184" name="Google Shape;184;p36"/>
          <p:cNvSpPr txBox="1">
            <a:spLocks noGrp="1"/>
          </p:cNvSpPr>
          <p:nvPr>
            <p:ph type="body" idx="1"/>
          </p:nvPr>
        </p:nvSpPr>
        <p:spPr>
          <a:xfrm>
            <a:off x="411950" y="1152475"/>
            <a:ext cx="8320200" cy="3416400"/>
          </a:xfrm>
          <a:prstGeom prst="rect">
            <a:avLst/>
          </a:prstGeom>
          <a:noFill/>
          <a:ln>
            <a:noFill/>
          </a:ln>
        </p:spPr>
        <p:txBody>
          <a:bodyPr spcFirstLastPara="1" wrap="square" lIns="91425" tIns="91425" rIns="91425" bIns="91425" anchor="t" anchorCtr="0">
            <a:normAutofit/>
          </a:bodyPr>
          <a:lstStyle>
            <a:lvl1pPr marL="457200" lvl="0"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
        <p:nvSpPr>
          <p:cNvPr id="185" name="Google Shape;18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9">
          <p15:clr>
            <a:srgbClr val="E46962"/>
          </p15:clr>
        </p15:guide>
        <p15:guide id="2" orient="horz" pos="216">
          <p15:clr>
            <a:srgbClr val="E46962"/>
          </p15:clr>
        </p15:guide>
        <p15:guide id="3" orient="horz" pos="3024">
          <p15:clr>
            <a:srgbClr val="E46962"/>
          </p15:clr>
        </p15:guide>
        <p15:guide id="4" pos="5501">
          <p15:clr>
            <a:srgbClr val="E46962"/>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14"/>
        <p:cNvGrpSpPr/>
        <p:nvPr/>
      </p:nvGrpSpPr>
      <p:grpSpPr>
        <a:xfrm>
          <a:off x="0" y="0"/>
          <a:ext cx="0" cy="0"/>
          <a:chOff x="0" y="0"/>
          <a:chExt cx="0" cy="0"/>
        </a:xfrm>
      </p:grpSpPr>
      <p:sp>
        <p:nvSpPr>
          <p:cNvPr id="315" name="Google Shape;315;p59"/>
          <p:cNvSpPr txBox="1">
            <a:spLocks noGrp="1"/>
          </p:cNvSpPr>
          <p:nvPr>
            <p:ph type="title"/>
          </p:nvPr>
        </p:nvSpPr>
        <p:spPr>
          <a:xfrm>
            <a:off x="411950" y="342900"/>
            <a:ext cx="83202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
        <p:nvSpPr>
          <p:cNvPr id="316" name="Google Shape;316;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
        <p:nvSpPr>
          <p:cNvPr id="317" name="Google Shape;317;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79"/>
        <p:cNvGrpSpPr/>
        <p:nvPr/>
      </p:nvGrpSpPr>
      <p:grpSpPr>
        <a:xfrm>
          <a:off x="0" y="0"/>
          <a:ext cx="0" cy="0"/>
          <a:chOff x="0" y="0"/>
          <a:chExt cx="0" cy="0"/>
        </a:xfrm>
      </p:grpSpPr>
      <p:sp>
        <p:nvSpPr>
          <p:cNvPr id="480" name="Google Shape;480;p88"/>
          <p:cNvSpPr txBox="1">
            <a:spLocks noGrp="1"/>
          </p:cNvSpPr>
          <p:nvPr>
            <p:ph type="title"/>
          </p:nvPr>
        </p:nvSpPr>
        <p:spPr>
          <a:xfrm>
            <a:off x="411950" y="342900"/>
            <a:ext cx="83202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
        <p:nvSpPr>
          <p:cNvPr id="481" name="Google Shape;481;p8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
        <p:nvSpPr>
          <p:cNvPr id="482" name="Google Shape;482;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98"/>
        <p:cNvGrpSpPr/>
        <p:nvPr/>
      </p:nvGrpSpPr>
      <p:grpSpPr>
        <a:xfrm>
          <a:off x="0" y="0"/>
          <a:ext cx="0" cy="0"/>
          <a:chOff x="0" y="0"/>
          <a:chExt cx="0" cy="0"/>
        </a:xfrm>
      </p:grpSpPr>
      <p:sp>
        <p:nvSpPr>
          <p:cNvPr id="699" name="Google Shape;699;p121"/>
          <p:cNvSpPr txBox="1">
            <a:spLocks noGrp="1"/>
          </p:cNvSpPr>
          <p:nvPr>
            <p:ph type="title"/>
          </p:nvPr>
        </p:nvSpPr>
        <p:spPr>
          <a:xfrm>
            <a:off x="411950" y="342900"/>
            <a:ext cx="83202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
        <p:nvSpPr>
          <p:cNvPr id="700" name="Google Shape;700;p1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
        <p:nvSpPr>
          <p:cNvPr id="701" name="Google Shape;701;p1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9"/>
        <p:cNvGrpSpPr/>
        <p:nvPr/>
      </p:nvGrpSpPr>
      <p:grpSpPr>
        <a:xfrm>
          <a:off x="0" y="0"/>
          <a:ext cx="0" cy="0"/>
          <a:chOff x="0" y="0"/>
          <a:chExt cx="0" cy="0"/>
        </a:xfrm>
      </p:grpSpPr>
      <p:sp>
        <p:nvSpPr>
          <p:cNvPr id="820" name="Google Shape;820;p140"/>
          <p:cNvSpPr txBox="1">
            <a:spLocks noGrp="1"/>
          </p:cNvSpPr>
          <p:nvPr>
            <p:ph type="title"/>
          </p:nvPr>
        </p:nvSpPr>
        <p:spPr>
          <a:xfrm>
            <a:off x="411950" y="342900"/>
            <a:ext cx="83202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sz="2200" b="1">
                <a:solidFill>
                  <a:schemeClr val="dk1"/>
                </a:solidFill>
                <a:latin typeface="Hanken Grotesk"/>
                <a:ea typeface="Hanken Grotesk"/>
                <a:cs typeface="Hanken Grotesk"/>
                <a:sym typeface="Hanken Grotesk"/>
              </a:defRPr>
            </a:lvl9pPr>
          </a:lstStyle>
          <a:p>
            <a:endParaRPr/>
          </a:p>
        </p:txBody>
      </p:sp>
      <p:sp>
        <p:nvSpPr>
          <p:cNvPr id="821" name="Google Shape;821;p1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
        <p:nvSpPr>
          <p:cNvPr id="822" name="Google Shape;822;p1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4.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82.xml"/><Relationship Id="rId5" Type="http://schemas.openxmlformats.org/officeDocument/2006/relationships/image" Target="../media/image2.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0.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0.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0.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0.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43.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4.xml"/><Relationship Id="rId5" Type="http://schemas.openxmlformats.org/officeDocument/2006/relationships/image" Target="../media/image1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3"/>
        <p:cNvGrpSpPr/>
        <p:nvPr/>
      </p:nvGrpSpPr>
      <p:grpSpPr>
        <a:xfrm>
          <a:off x="0" y="0"/>
          <a:ext cx="0" cy="0"/>
          <a:chOff x="0" y="0"/>
          <a:chExt cx="0" cy="0"/>
        </a:xfrm>
      </p:grpSpPr>
      <p:sp>
        <p:nvSpPr>
          <p:cNvPr id="894" name="Google Shape;894;p153" descr="presentation_title"/>
          <p:cNvSpPr txBox="1">
            <a:spLocks noGrp="1"/>
          </p:cNvSpPr>
          <p:nvPr>
            <p:ph type="ctrTitle"/>
          </p:nvPr>
        </p:nvSpPr>
        <p:spPr>
          <a:xfrm>
            <a:off x="1032598" y="1299581"/>
            <a:ext cx="5715000" cy="201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dirty="0"/>
              <a:t>IoT Sensor Data Fault Detection</a:t>
            </a:r>
            <a:endParaRPr sz="4200" dirty="0"/>
          </a:p>
        </p:txBody>
      </p:sp>
      <p:sp>
        <p:nvSpPr>
          <p:cNvPr id="895" name="Google Shape;895;p153" descr="date"/>
          <p:cNvSpPr txBox="1"/>
          <p:nvPr/>
        </p:nvSpPr>
        <p:spPr>
          <a:xfrm>
            <a:off x="1100550" y="4092775"/>
            <a:ext cx="4659600" cy="381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600">
              <a:solidFill>
                <a:schemeClr val="dk2"/>
              </a:solidFill>
              <a:latin typeface="Hanken Grotesk"/>
              <a:ea typeface="Hanken Grotesk"/>
              <a:cs typeface="Hanken Grotesk"/>
              <a:sym typeface="Hanken Grotesk"/>
            </a:endParaRPr>
          </a:p>
        </p:txBody>
      </p:sp>
      <p:sp>
        <p:nvSpPr>
          <p:cNvPr id="896" name="Google Shape;896;p153"/>
          <p:cNvSpPr txBox="1"/>
          <p:nvPr/>
        </p:nvSpPr>
        <p:spPr>
          <a:xfrm>
            <a:off x="1032598" y="3081175"/>
            <a:ext cx="3049500" cy="120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dirty="0">
                <a:solidFill>
                  <a:schemeClr val="dk1"/>
                </a:solidFill>
                <a:latin typeface="Hanken Grotesk"/>
                <a:ea typeface="Hanken Grotesk"/>
                <a:cs typeface="Hanken Grotesk"/>
                <a:sym typeface="Hanken Grotesk"/>
              </a:rPr>
              <a:t>Team Members:</a:t>
            </a:r>
            <a:endParaRPr sz="1200" b="1" dirty="0">
              <a:solidFill>
                <a:schemeClr val="dk1"/>
              </a:solidFill>
              <a:latin typeface="Hanken Grotesk"/>
              <a:ea typeface="Hanken Grotesk"/>
              <a:cs typeface="Hanken Grotesk"/>
              <a:sym typeface="Hanken Grotesk"/>
            </a:endParaRPr>
          </a:p>
          <a:p>
            <a:pPr marL="0" lvl="0" indent="0" rtl="0">
              <a:spcBef>
                <a:spcPts val="0"/>
              </a:spcBef>
              <a:spcAft>
                <a:spcPts val="0"/>
              </a:spcAft>
              <a:buNone/>
            </a:pPr>
            <a:r>
              <a:rPr lang="en" sz="1200" dirty="0">
                <a:solidFill>
                  <a:schemeClr val="dk1"/>
                </a:solidFill>
                <a:latin typeface="Hanken Grotesk"/>
                <a:ea typeface="Hanken Grotesk"/>
                <a:cs typeface="Hanken Grotesk"/>
                <a:sym typeface="Hanken Grotesk"/>
              </a:rPr>
              <a:t>Aryan Rakeshbhai Shah</a:t>
            </a:r>
            <a:endParaRPr sz="1200" dirty="0">
              <a:solidFill>
                <a:schemeClr val="dk1"/>
              </a:solidFill>
              <a:latin typeface="Hanken Grotesk"/>
              <a:ea typeface="Hanken Grotesk"/>
              <a:cs typeface="Hanken Grotesk"/>
              <a:sym typeface="Hanken Grotesk"/>
            </a:endParaRPr>
          </a:p>
          <a:p>
            <a:pPr marL="0" lvl="0" indent="0" rtl="0">
              <a:spcBef>
                <a:spcPts val="0"/>
              </a:spcBef>
              <a:spcAft>
                <a:spcPts val="0"/>
              </a:spcAft>
              <a:buNone/>
            </a:pPr>
            <a:r>
              <a:rPr lang="en" sz="1200" dirty="0">
                <a:solidFill>
                  <a:schemeClr val="dk1"/>
                </a:solidFill>
                <a:latin typeface="Hanken Grotesk"/>
                <a:ea typeface="Hanken Grotesk"/>
                <a:cs typeface="Hanken Grotesk"/>
                <a:sym typeface="Hanken Grotesk"/>
              </a:rPr>
              <a:t>Atir Shakhrelia</a:t>
            </a:r>
            <a:endParaRPr sz="1200" dirty="0">
              <a:solidFill>
                <a:schemeClr val="dk1"/>
              </a:solidFill>
              <a:latin typeface="Hanken Grotesk"/>
              <a:ea typeface="Hanken Grotesk"/>
              <a:cs typeface="Hanken Grotesk"/>
              <a:sym typeface="Hanken Grotesk"/>
            </a:endParaRPr>
          </a:p>
          <a:p>
            <a:pPr marL="0" lvl="0" indent="0" rtl="0">
              <a:spcBef>
                <a:spcPts val="0"/>
              </a:spcBef>
              <a:spcAft>
                <a:spcPts val="0"/>
              </a:spcAft>
              <a:buNone/>
            </a:pPr>
            <a:r>
              <a:rPr lang="en" sz="1200" dirty="0">
                <a:solidFill>
                  <a:schemeClr val="dk1"/>
                </a:solidFill>
                <a:latin typeface="Hanken Grotesk"/>
                <a:ea typeface="Hanken Grotesk"/>
                <a:cs typeface="Hanken Grotesk"/>
                <a:sym typeface="Hanken Grotesk"/>
              </a:rPr>
              <a:t>Jwal Pranavkumar Shah</a:t>
            </a:r>
            <a:endParaRPr sz="1200" dirty="0">
              <a:solidFill>
                <a:schemeClr val="dk1"/>
              </a:solidFill>
              <a:latin typeface="Hanken Grotesk"/>
              <a:ea typeface="Hanken Grotesk"/>
              <a:cs typeface="Hanken Grotesk"/>
              <a:sym typeface="Hanken Grotesk"/>
            </a:endParaRPr>
          </a:p>
        </p:txBody>
      </p:sp>
      <p:sp>
        <p:nvSpPr>
          <p:cNvPr id="897" name="Google Shape;897;p153"/>
          <p:cNvSpPr txBox="1"/>
          <p:nvPr/>
        </p:nvSpPr>
        <p:spPr>
          <a:xfrm>
            <a:off x="1032598" y="648431"/>
            <a:ext cx="6038700" cy="74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solidFill>
                  <a:schemeClr val="dk1"/>
                </a:solidFill>
                <a:latin typeface="Hanken Grotesk"/>
                <a:ea typeface="Hanken Grotesk"/>
                <a:cs typeface="Hanken Grotesk"/>
                <a:sym typeface="Hanken Grotesk"/>
              </a:rPr>
              <a:t>DS5110: Introduction to Data Management and Processing</a:t>
            </a:r>
            <a:endParaRPr sz="1800" b="1" dirty="0">
              <a:solidFill>
                <a:schemeClr val="dk1"/>
              </a:solidFill>
              <a:latin typeface="Hanken Grotesk"/>
              <a:ea typeface="Hanken Grotesk"/>
              <a:cs typeface="Hanken Grotesk"/>
              <a:sym typeface="Hanken Grotesk"/>
            </a:endParaRPr>
          </a:p>
        </p:txBody>
      </p:sp>
      <p:pic>
        <p:nvPicPr>
          <p:cNvPr id="13314" name="Picture 2" descr="Malfunction, error, sensors, processors, iot icon - Download on Iconfinder">
            <a:extLst>
              <a:ext uri="{FF2B5EF4-FFF2-40B4-BE49-F238E27FC236}">
                <a16:creationId xmlns:a16="http://schemas.microsoft.com/office/drawing/2014/main" id="{E02E103D-4151-ADE3-D105-F5FB7104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653" y="1490081"/>
            <a:ext cx="2163337" cy="2163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1"/>
        <p:cNvGrpSpPr/>
        <p:nvPr/>
      </p:nvGrpSpPr>
      <p:grpSpPr>
        <a:xfrm>
          <a:off x="0" y="0"/>
          <a:ext cx="0" cy="0"/>
          <a:chOff x="0" y="0"/>
          <a:chExt cx="0" cy="0"/>
        </a:xfrm>
      </p:grpSpPr>
      <p:sp>
        <p:nvSpPr>
          <p:cNvPr id="1002" name="Google Shape;1002;p162" descr="header_2"/>
          <p:cNvSpPr txBox="1">
            <a:spLocks noGrp="1"/>
          </p:cNvSpPr>
          <p:nvPr>
            <p:ph type="subTitle" idx="4294967295"/>
          </p:nvPr>
        </p:nvSpPr>
        <p:spPr>
          <a:xfrm>
            <a:off x="6225312" y="1809188"/>
            <a:ext cx="2575800" cy="572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300" dirty="0">
                <a:solidFill>
                  <a:schemeClr val="dk2"/>
                </a:solidFill>
                <a:latin typeface="Hanken Grotesk SemiBold"/>
                <a:ea typeface="Hanken Grotesk SemiBold"/>
                <a:cs typeface="Hanken Grotesk SemiBold"/>
                <a:sym typeface="Hanken Grotesk SemiBold"/>
              </a:rPr>
              <a:t>Fully Connected Layers</a:t>
            </a:r>
            <a:endParaRPr sz="1300" dirty="0">
              <a:solidFill>
                <a:schemeClr val="dk2"/>
              </a:solidFill>
              <a:latin typeface="Hanken Grotesk SemiBold"/>
              <a:ea typeface="Hanken Grotesk SemiBold"/>
              <a:cs typeface="Hanken Grotesk SemiBold"/>
              <a:sym typeface="Hanken Grotesk SemiBold"/>
            </a:endParaRPr>
          </a:p>
        </p:txBody>
      </p:sp>
      <p:sp>
        <p:nvSpPr>
          <p:cNvPr id="1003" name="Google Shape;1003;p162" descr="detail_0"/>
          <p:cNvSpPr txBox="1">
            <a:spLocks noGrp="1"/>
          </p:cNvSpPr>
          <p:nvPr>
            <p:ph type="body" idx="1"/>
          </p:nvPr>
        </p:nvSpPr>
        <p:spPr>
          <a:xfrm>
            <a:off x="417238" y="2621823"/>
            <a:ext cx="2575800" cy="24465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dirty="0"/>
              <a:t>The CNN model was designed to extract spatial and temporal features from preprocessed sensor data. It includes: Input Layer: Shape (200 × 10), representing 200 time steps and 10 features. Convolutional Layers: Two layers with (3 × 3) kernels and ReLU activation to capture local patterns.</a:t>
            </a:r>
            <a:endParaRPr sz="1100" dirty="0">
              <a:latin typeface="Hanken Grotesk"/>
              <a:ea typeface="Hanken Grotesk"/>
              <a:cs typeface="Hanken Grotesk"/>
              <a:sym typeface="Hanken Grotesk"/>
            </a:endParaRPr>
          </a:p>
        </p:txBody>
      </p:sp>
      <p:sp>
        <p:nvSpPr>
          <p:cNvPr id="1004" name="Google Shape;1004;p162" descr="header_0"/>
          <p:cNvSpPr txBox="1">
            <a:spLocks noGrp="1"/>
          </p:cNvSpPr>
          <p:nvPr>
            <p:ph type="subTitle" idx="4294967295"/>
          </p:nvPr>
        </p:nvSpPr>
        <p:spPr>
          <a:xfrm>
            <a:off x="417238" y="1847836"/>
            <a:ext cx="2575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dirty="0">
                <a:solidFill>
                  <a:schemeClr val="dk2"/>
                </a:solidFill>
                <a:latin typeface="Hanken Grotesk SemiBold"/>
                <a:ea typeface="Hanken Grotesk SemiBold"/>
                <a:cs typeface="Hanken Grotesk SemiBold"/>
                <a:sym typeface="Hanken Grotesk SemiBold"/>
              </a:rPr>
              <a:t>Model Architecture</a:t>
            </a:r>
            <a:endParaRPr sz="1300" dirty="0">
              <a:solidFill>
                <a:schemeClr val="dk2"/>
              </a:solidFill>
              <a:latin typeface="Hanken Grotesk SemiBold"/>
              <a:ea typeface="Hanken Grotesk SemiBold"/>
              <a:cs typeface="Hanken Grotesk SemiBold"/>
              <a:sym typeface="Hanken Grotesk SemiBold"/>
            </a:endParaRPr>
          </a:p>
        </p:txBody>
      </p:sp>
      <p:sp>
        <p:nvSpPr>
          <p:cNvPr id="1005" name="Google Shape;1005;p162" descr="header_1"/>
          <p:cNvSpPr txBox="1">
            <a:spLocks noGrp="1"/>
          </p:cNvSpPr>
          <p:nvPr>
            <p:ph type="subTitle" idx="4294967295"/>
          </p:nvPr>
        </p:nvSpPr>
        <p:spPr>
          <a:xfrm>
            <a:off x="3284100" y="1815364"/>
            <a:ext cx="2575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dirty="0">
                <a:solidFill>
                  <a:schemeClr val="dk2"/>
                </a:solidFill>
                <a:latin typeface="Hanken Grotesk SemiBold"/>
                <a:ea typeface="Hanken Grotesk SemiBold"/>
                <a:cs typeface="Hanken Grotesk SemiBold"/>
                <a:sym typeface="Hanken Grotesk SemiBold"/>
              </a:rPr>
              <a:t>Pooling &amp; Dropout Layers</a:t>
            </a:r>
            <a:endParaRPr sz="1300" dirty="0">
              <a:solidFill>
                <a:schemeClr val="dk2"/>
              </a:solidFill>
              <a:latin typeface="Hanken Grotesk SemiBold"/>
              <a:ea typeface="Hanken Grotesk SemiBold"/>
              <a:cs typeface="Hanken Grotesk SemiBold"/>
              <a:sym typeface="Hanken Grotesk SemiBold"/>
            </a:endParaRPr>
          </a:p>
        </p:txBody>
      </p:sp>
      <p:sp>
        <p:nvSpPr>
          <p:cNvPr id="1006" name="Google Shape;1006;p162" descr="detail_1"/>
          <p:cNvSpPr txBox="1">
            <a:spLocks noGrp="1"/>
          </p:cNvSpPr>
          <p:nvPr>
            <p:ph type="body" idx="2"/>
          </p:nvPr>
        </p:nvSpPr>
        <p:spPr>
          <a:xfrm>
            <a:off x="3209759" y="2571750"/>
            <a:ext cx="2575800" cy="2446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dirty="0"/>
              <a:t>Max-pooling layers with a (2 × 2) pool size reduce spatial dimensions, decreasing complexity while retaining features. Dropout regularization at 0.25 rate reduces overfitting by randomly dropping neurons during training.</a:t>
            </a:r>
            <a:endParaRPr sz="1100" dirty="0">
              <a:latin typeface="Hanken Grotesk"/>
              <a:ea typeface="Hanken Grotesk"/>
              <a:cs typeface="Hanken Grotesk"/>
              <a:sym typeface="Hanken Grotesk"/>
            </a:endParaRPr>
          </a:p>
        </p:txBody>
      </p:sp>
      <p:sp>
        <p:nvSpPr>
          <p:cNvPr id="1007" name="Google Shape;1007;p162" descr="detail_2"/>
          <p:cNvSpPr txBox="1">
            <a:spLocks noGrp="1"/>
          </p:cNvSpPr>
          <p:nvPr>
            <p:ph type="body" idx="3"/>
          </p:nvPr>
        </p:nvSpPr>
        <p:spPr>
          <a:xfrm>
            <a:off x="6150971" y="2558710"/>
            <a:ext cx="2575800" cy="2446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dirty="0"/>
              <a:t>A dense layer with 128 neurons and ReLU activation integrates extracted features. An output layer with softmax activation produces probabilities for each fault category, enabling multi-class classification.</a:t>
            </a:r>
            <a:endParaRPr sz="1100" dirty="0">
              <a:latin typeface="Hanken Grotesk"/>
              <a:ea typeface="Hanken Grotesk"/>
              <a:cs typeface="Hanken Grotesk"/>
              <a:sym typeface="Hanken Grotesk"/>
            </a:endParaRPr>
          </a:p>
        </p:txBody>
      </p:sp>
      <p:sp>
        <p:nvSpPr>
          <p:cNvPr id="1008" name="Google Shape;1008;p162"/>
          <p:cNvSpPr txBox="1">
            <a:spLocks noGrp="1"/>
          </p:cNvSpPr>
          <p:nvPr>
            <p:ph type="subTitle" idx="4294967295"/>
          </p:nvPr>
        </p:nvSpPr>
        <p:spPr>
          <a:xfrm>
            <a:off x="488050" y="1562271"/>
            <a:ext cx="849900" cy="32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b="1" dirty="0">
                <a:solidFill>
                  <a:schemeClr val="accent2"/>
                </a:solidFill>
              </a:rPr>
              <a:t>01</a:t>
            </a:r>
            <a:endParaRPr sz="1300" b="1" dirty="0">
              <a:solidFill>
                <a:schemeClr val="accent2"/>
              </a:solidFill>
            </a:endParaRPr>
          </a:p>
        </p:txBody>
      </p:sp>
      <p:sp>
        <p:nvSpPr>
          <p:cNvPr id="1009" name="Google Shape;1009;p162"/>
          <p:cNvSpPr txBox="1">
            <a:spLocks noGrp="1"/>
          </p:cNvSpPr>
          <p:nvPr>
            <p:ph type="subTitle" idx="4294967295"/>
          </p:nvPr>
        </p:nvSpPr>
        <p:spPr>
          <a:xfrm>
            <a:off x="3376173" y="1562271"/>
            <a:ext cx="849900" cy="32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b="1" dirty="0">
                <a:solidFill>
                  <a:schemeClr val="accent2"/>
                </a:solidFill>
              </a:rPr>
              <a:t>02</a:t>
            </a:r>
            <a:endParaRPr sz="1300" b="1" dirty="0">
              <a:solidFill>
                <a:schemeClr val="accent2"/>
              </a:solidFill>
            </a:endParaRPr>
          </a:p>
        </p:txBody>
      </p:sp>
      <p:sp>
        <p:nvSpPr>
          <p:cNvPr id="1010" name="Google Shape;1010;p162"/>
          <p:cNvSpPr txBox="1">
            <a:spLocks noGrp="1"/>
          </p:cNvSpPr>
          <p:nvPr>
            <p:ph type="subTitle" idx="4294967295"/>
          </p:nvPr>
        </p:nvSpPr>
        <p:spPr>
          <a:xfrm>
            <a:off x="6225312" y="1542271"/>
            <a:ext cx="849900" cy="32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b="1" dirty="0">
                <a:solidFill>
                  <a:schemeClr val="accent2"/>
                </a:solidFill>
              </a:rPr>
              <a:t>03</a:t>
            </a:r>
            <a:endParaRPr sz="1300" b="1" dirty="0">
              <a:solidFill>
                <a:schemeClr val="accent2"/>
              </a:solidFill>
            </a:endParaRPr>
          </a:p>
        </p:txBody>
      </p:sp>
      <p:sp>
        <p:nvSpPr>
          <p:cNvPr id="1011" name="Google Shape;1011;p162"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Hanken Grotesk"/>
                <a:ea typeface="Hanken Grotesk"/>
                <a:cs typeface="Hanken Grotesk"/>
                <a:sym typeface="Hanken Grotesk"/>
              </a:rPr>
              <a:t>Fault Detection Using CNNs</a:t>
            </a:r>
            <a:endParaRPr sz="2200" b="1" dirty="0">
              <a:solidFill>
                <a:schemeClr val="dk1"/>
              </a:solidFill>
              <a:latin typeface="Hanken Grotesk"/>
              <a:ea typeface="Hanken Grotesk"/>
              <a:cs typeface="Hanken Grotesk"/>
              <a:sym typeface="Hanken Grotesk"/>
            </a:endParaRPr>
          </a:p>
        </p:txBody>
      </p:sp>
      <p:sp>
        <p:nvSpPr>
          <p:cNvPr id="1012" name="Google Shape;1012;p162"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pic>
        <p:nvPicPr>
          <p:cNvPr id="1013" name="Google Shape;1013;p162"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7170" name="Picture 2" descr="Representation of the architecture of a convolutional neural network (CNN).  | Download Scientific Diagram">
            <a:extLst>
              <a:ext uri="{FF2B5EF4-FFF2-40B4-BE49-F238E27FC236}">
                <a16:creationId xmlns:a16="http://schemas.microsoft.com/office/drawing/2014/main" id="{9177BD38-B99B-34E4-08AC-65804916D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02" y="125250"/>
            <a:ext cx="3942748" cy="1488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163"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Training Process and Model Compilation</a:t>
            </a:r>
            <a:endParaRPr sz="2200" b="1">
              <a:solidFill>
                <a:schemeClr val="dk1"/>
              </a:solidFill>
              <a:latin typeface="Hanken Grotesk"/>
              <a:ea typeface="Hanken Grotesk"/>
              <a:cs typeface="Hanken Grotesk"/>
              <a:sym typeface="Hanken Grotesk"/>
            </a:endParaRPr>
          </a:p>
        </p:txBody>
      </p:sp>
      <p:sp>
        <p:nvSpPr>
          <p:cNvPr id="1019" name="Google Shape;1019;p163"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id="1020" name="Google Shape;1020;p163" descr="header_0"/>
          <p:cNvSpPr txBox="1">
            <a:spLocks noGrp="1"/>
          </p:cNvSpPr>
          <p:nvPr>
            <p:ph type="subTitle" idx="4294967295"/>
          </p:nvPr>
        </p:nvSpPr>
        <p:spPr>
          <a:xfrm>
            <a:off x="411950" y="1477250"/>
            <a:ext cx="2003700" cy="6114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b="1"/>
              <a:t>Training Process</a:t>
            </a:r>
            <a:endParaRPr b="1">
              <a:solidFill>
                <a:schemeClr val="dk1"/>
              </a:solidFill>
              <a:latin typeface="Hanken Grotesk"/>
              <a:ea typeface="Hanken Grotesk"/>
              <a:cs typeface="Hanken Grotesk"/>
              <a:sym typeface="Hanken Grotesk"/>
            </a:endParaRPr>
          </a:p>
        </p:txBody>
      </p:sp>
      <p:sp>
        <p:nvSpPr>
          <p:cNvPr id="1021" name="Google Shape;1021;p163" descr="header_1"/>
          <p:cNvSpPr txBox="1">
            <a:spLocks noGrp="1"/>
          </p:cNvSpPr>
          <p:nvPr>
            <p:ph type="body" idx="3"/>
          </p:nvPr>
        </p:nvSpPr>
        <p:spPr>
          <a:xfrm>
            <a:off x="2524291" y="1477250"/>
            <a:ext cx="2003700" cy="611400"/>
          </a:xfrm>
          <a:prstGeom prst="rect">
            <a:avLst/>
          </a:prstGeom>
        </p:spPr>
        <p:txBody>
          <a:bodyPr spcFirstLastPara="1" wrap="square" lIns="91425" tIns="91425" rIns="91425" bIns="91425" anchor="b" anchorCtr="0">
            <a:noAutofit/>
          </a:bodyPr>
          <a:lstStyle/>
          <a:p>
            <a:pPr marL="0" lvl="0" indent="0" algn="l" rtl="0">
              <a:lnSpc>
                <a:spcPct val="100000"/>
              </a:lnSpc>
              <a:spcBef>
                <a:spcPts val="900"/>
              </a:spcBef>
              <a:spcAft>
                <a:spcPts val="1200"/>
              </a:spcAft>
              <a:buClr>
                <a:schemeClr val="dk1"/>
              </a:buClr>
              <a:buSzPts val="1100"/>
              <a:buFont typeface="Arial"/>
              <a:buNone/>
            </a:pPr>
            <a:r>
              <a:rPr lang="en" sz="1200">
                <a:latin typeface="Hanken Grotesk"/>
                <a:ea typeface="Hanken Grotesk"/>
                <a:cs typeface="Hanken Grotesk"/>
                <a:sym typeface="Hanken Grotesk"/>
              </a:rPr>
              <a:t>Optimizer Selection</a:t>
            </a:r>
            <a:endParaRPr sz="1200">
              <a:solidFill>
                <a:schemeClr val="dk1"/>
              </a:solidFill>
              <a:latin typeface="Hanken Grotesk"/>
              <a:ea typeface="Hanken Grotesk"/>
              <a:cs typeface="Hanken Grotesk"/>
              <a:sym typeface="Hanken Grotesk"/>
            </a:endParaRPr>
          </a:p>
        </p:txBody>
      </p:sp>
      <p:sp>
        <p:nvSpPr>
          <p:cNvPr id="1022" name="Google Shape;1022;p163" descr="header_2"/>
          <p:cNvSpPr txBox="1">
            <a:spLocks noGrp="1"/>
          </p:cNvSpPr>
          <p:nvPr>
            <p:ph type="body" idx="4"/>
          </p:nvPr>
        </p:nvSpPr>
        <p:spPr>
          <a:xfrm>
            <a:off x="4636633" y="1477250"/>
            <a:ext cx="1983300" cy="611400"/>
          </a:xfrm>
          <a:prstGeom prst="rect">
            <a:avLst/>
          </a:prstGeom>
        </p:spPr>
        <p:txBody>
          <a:bodyPr spcFirstLastPara="1" wrap="square" lIns="91425" tIns="91425" rIns="91425" bIns="91425" anchor="b" anchorCtr="0">
            <a:noAutofit/>
          </a:bodyPr>
          <a:lstStyle/>
          <a:p>
            <a:pPr marL="0" lvl="0" indent="0" algn="l" rtl="0">
              <a:lnSpc>
                <a:spcPct val="100000"/>
              </a:lnSpc>
              <a:spcBef>
                <a:spcPts val="900"/>
              </a:spcBef>
              <a:spcAft>
                <a:spcPts val="1200"/>
              </a:spcAft>
              <a:buNone/>
            </a:pPr>
            <a:r>
              <a:rPr lang="en" sz="1200">
                <a:latin typeface="Hanken Grotesk"/>
                <a:ea typeface="Hanken Grotesk"/>
                <a:cs typeface="Hanken Grotesk"/>
                <a:sym typeface="Hanken Grotesk"/>
              </a:rPr>
              <a:t>Loss Function</a:t>
            </a:r>
            <a:endParaRPr sz="1200">
              <a:solidFill>
                <a:schemeClr val="dk1"/>
              </a:solidFill>
              <a:latin typeface="Hanken Grotesk"/>
              <a:ea typeface="Hanken Grotesk"/>
              <a:cs typeface="Hanken Grotesk"/>
              <a:sym typeface="Hanken Grotesk"/>
            </a:endParaRPr>
          </a:p>
        </p:txBody>
      </p:sp>
      <p:sp>
        <p:nvSpPr>
          <p:cNvPr id="1023" name="Google Shape;1023;p163" descr="header_3"/>
          <p:cNvSpPr txBox="1">
            <a:spLocks noGrp="1"/>
          </p:cNvSpPr>
          <p:nvPr>
            <p:ph type="subTitle" idx="4294967295"/>
          </p:nvPr>
        </p:nvSpPr>
        <p:spPr>
          <a:xfrm>
            <a:off x="6728349" y="1477250"/>
            <a:ext cx="2003700" cy="6114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1000"/>
              </a:spcAft>
              <a:buNone/>
            </a:pPr>
            <a:r>
              <a:rPr lang="en" b="1"/>
              <a:t>Model Compilation</a:t>
            </a:r>
            <a:endParaRPr b="1">
              <a:solidFill>
                <a:schemeClr val="dk1"/>
              </a:solidFill>
              <a:latin typeface="Hanken Grotesk"/>
              <a:ea typeface="Hanken Grotesk"/>
              <a:cs typeface="Hanken Grotesk"/>
              <a:sym typeface="Hanken Grotesk"/>
            </a:endParaRPr>
          </a:p>
        </p:txBody>
      </p:sp>
      <p:sp>
        <p:nvSpPr>
          <p:cNvPr id="1024" name="Google Shape;1024;p163" descr="detail_0"/>
          <p:cNvSpPr txBox="1">
            <a:spLocks noGrp="1"/>
          </p:cNvSpPr>
          <p:nvPr>
            <p:ph type="body" idx="1"/>
          </p:nvPr>
        </p:nvSpPr>
        <p:spPr>
          <a:xfrm>
            <a:off x="411950" y="2087074"/>
            <a:ext cx="2003700" cy="1340700"/>
          </a:xfrm>
          <a:prstGeom prst="rect">
            <a:avLst/>
          </a:prstGeom>
          <a:noFill/>
          <a:ln>
            <a:noFill/>
          </a:ln>
        </p:spPr>
        <p:txBody>
          <a:bodyPr spcFirstLastPara="1" wrap="square" lIns="91425" tIns="91425" rIns="91425" bIns="91425" anchor="t" anchorCtr="0">
            <a:noAutofit/>
          </a:bodyPr>
          <a:lstStyle/>
          <a:p>
            <a:pPr marL="12700" lvl="0" indent="0" algn="l" rtl="0">
              <a:lnSpc>
                <a:spcPct val="125000"/>
              </a:lnSpc>
              <a:spcBef>
                <a:spcPts val="0"/>
              </a:spcBef>
              <a:spcAft>
                <a:spcPts val="1200"/>
              </a:spcAft>
              <a:buClr>
                <a:schemeClr val="dk1"/>
              </a:buClr>
              <a:buSzPts val="1100"/>
              <a:buNone/>
            </a:pPr>
            <a:r>
              <a:rPr lang="en" sz="1000"/>
              <a:t>The CNN model was trained for a maximum of 50 epochs with a batch size of 32. Early stopping was used to halt training if validation loss did not improve for 5 epochs.</a:t>
            </a:r>
            <a:endParaRPr sz="1000">
              <a:solidFill>
                <a:schemeClr val="dk1"/>
              </a:solidFill>
              <a:latin typeface="Hanken Grotesk"/>
              <a:ea typeface="Hanken Grotesk"/>
              <a:cs typeface="Hanken Grotesk"/>
              <a:sym typeface="Hanken Grotesk"/>
            </a:endParaRPr>
          </a:p>
        </p:txBody>
      </p:sp>
      <p:sp>
        <p:nvSpPr>
          <p:cNvPr id="1025" name="Google Shape;1025;p163" descr="detail_1"/>
          <p:cNvSpPr txBox="1">
            <a:spLocks noGrp="1"/>
          </p:cNvSpPr>
          <p:nvPr>
            <p:ph type="body" idx="2"/>
          </p:nvPr>
        </p:nvSpPr>
        <p:spPr>
          <a:xfrm>
            <a:off x="2517413" y="2087074"/>
            <a:ext cx="2003700" cy="1340700"/>
          </a:xfrm>
          <a:prstGeom prst="rect">
            <a:avLst/>
          </a:prstGeom>
          <a:noFill/>
          <a:ln>
            <a:noFill/>
          </a:ln>
        </p:spPr>
        <p:txBody>
          <a:bodyPr spcFirstLastPara="1" wrap="square" lIns="91425" tIns="91425" rIns="91425" bIns="91425" anchor="t" anchorCtr="0">
            <a:noAutofit/>
          </a:bodyPr>
          <a:lstStyle/>
          <a:p>
            <a:pPr marL="12700" lvl="0" indent="0" algn="l" rtl="0">
              <a:lnSpc>
                <a:spcPct val="125000"/>
              </a:lnSpc>
              <a:spcBef>
                <a:spcPts val="0"/>
              </a:spcBef>
              <a:spcAft>
                <a:spcPts val="1200"/>
              </a:spcAft>
              <a:buClr>
                <a:schemeClr val="dk1"/>
              </a:buClr>
              <a:buSzPts val="1100"/>
              <a:buNone/>
            </a:pPr>
            <a:r>
              <a:rPr lang="en" sz="1000" dirty="0"/>
              <a:t>The Adam optimizer with a learning rate of 0.001 was selected for its ability to adaptively adjust learning rates, ensuring faster convergence.</a:t>
            </a:r>
            <a:endParaRPr sz="1000" dirty="0">
              <a:solidFill>
                <a:schemeClr val="dk1"/>
              </a:solidFill>
              <a:latin typeface="Hanken Grotesk"/>
              <a:ea typeface="Hanken Grotesk"/>
              <a:cs typeface="Hanken Grotesk"/>
              <a:sym typeface="Hanken Grotesk"/>
            </a:endParaRPr>
          </a:p>
        </p:txBody>
      </p:sp>
      <p:sp>
        <p:nvSpPr>
          <p:cNvPr id="1026" name="Google Shape;1026;p163" descr="detail_2"/>
          <p:cNvSpPr txBox="1">
            <a:spLocks noGrp="1"/>
          </p:cNvSpPr>
          <p:nvPr>
            <p:ph type="body" idx="5"/>
          </p:nvPr>
        </p:nvSpPr>
        <p:spPr>
          <a:xfrm>
            <a:off x="4622877" y="2087074"/>
            <a:ext cx="2003700" cy="1340700"/>
          </a:xfrm>
          <a:prstGeom prst="rect">
            <a:avLst/>
          </a:prstGeom>
          <a:noFill/>
          <a:ln>
            <a:noFill/>
          </a:ln>
        </p:spPr>
        <p:txBody>
          <a:bodyPr spcFirstLastPara="1" wrap="square" lIns="91425" tIns="91425" rIns="91425" bIns="91425" anchor="t" anchorCtr="0">
            <a:noAutofit/>
          </a:bodyPr>
          <a:lstStyle/>
          <a:p>
            <a:pPr marL="12700" lvl="0" indent="0" algn="l" rtl="0">
              <a:lnSpc>
                <a:spcPct val="125000"/>
              </a:lnSpc>
              <a:spcBef>
                <a:spcPts val="0"/>
              </a:spcBef>
              <a:spcAft>
                <a:spcPts val="1200"/>
              </a:spcAft>
              <a:buClr>
                <a:schemeClr val="dk1"/>
              </a:buClr>
              <a:buSzPts val="1100"/>
              <a:buNone/>
            </a:pPr>
            <a:r>
              <a:rPr lang="en" sz="1000"/>
              <a:t>Categorical Crossentropy was used as the loss function, quantifying the difference between predicted and actual probabilities, critical for model adjustments.</a:t>
            </a:r>
            <a:endParaRPr sz="1000">
              <a:solidFill>
                <a:schemeClr val="dk1"/>
              </a:solidFill>
              <a:latin typeface="Hanken Grotesk"/>
              <a:ea typeface="Hanken Grotesk"/>
              <a:cs typeface="Hanken Grotesk"/>
              <a:sym typeface="Hanken Grotesk"/>
            </a:endParaRPr>
          </a:p>
        </p:txBody>
      </p:sp>
      <p:sp>
        <p:nvSpPr>
          <p:cNvPr id="1027" name="Google Shape;1027;p163" descr="detail_3"/>
          <p:cNvSpPr txBox="1">
            <a:spLocks noGrp="1"/>
          </p:cNvSpPr>
          <p:nvPr>
            <p:ph type="body" idx="6"/>
          </p:nvPr>
        </p:nvSpPr>
        <p:spPr>
          <a:xfrm>
            <a:off x="6728340" y="2088567"/>
            <a:ext cx="2003700" cy="1340700"/>
          </a:xfrm>
          <a:prstGeom prst="rect">
            <a:avLst/>
          </a:prstGeom>
          <a:noFill/>
          <a:ln>
            <a:noFill/>
          </a:ln>
        </p:spPr>
        <p:txBody>
          <a:bodyPr spcFirstLastPara="1" wrap="square" lIns="91425" tIns="91425" rIns="91425" bIns="91425" anchor="t" anchorCtr="0">
            <a:noAutofit/>
          </a:bodyPr>
          <a:lstStyle/>
          <a:p>
            <a:pPr marL="12700" lvl="0" indent="0" algn="l" rtl="0">
              <a:lnSpc>
                <a:spcPct val="125000"/>
              </a:lnSpc>
              <a:spcBef>
                <a:spcPts val="0"/>
              </a:spcBef>
              <a:spcAft>
                <a:spcPts val="1200"/>
              </a:spcAft>
              <a:buClr>
                <a:schemeClr val="dk1"/>
              </a:buClr>
              <a:buSzPts val="1100"/>
              <a:buNone/>
            </a:pPr>
            <a:r>
              <a:rPr lang="en" sz="1000"/>
              <a:t>The CNN was compiled with accuracy as the primary evaluation metric to monitor performance during training and validation, ensuring effective learning.</a:t>
            </a:r>
            <a:endParaRPr sz="1000">
              <a:solidFill>
                <a:schemeClr val="dk1"/>
              </a:solidFill>
              <a:latin typeface="Hanken Grotesk"/>
              <a:ea typeface="Hanken Grotesk"/>
              <a:cs typeface="Hanken Grotesk"/>
              <a:sym typeface="Hanken Grotesk"/>
            </a:endParaRPr>
          </a:p>
        </p:txBody>
      </p:sp>
      <p:sp>
        <p:nvSpPr>
          <p:cNvPr id="1028" name="Google Shape;1028;p163" descr="deliverable_0"/>
          <p:cNvSpPr txBox="1"/>
          <p:nvPr/>
        </p:nvSpPr>
        <p:spPr>
          <a:xfrm>
            <a:off x="411950" y="3537250"/>
            <a:ext cx="2003700" cy="103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Training accuracy</a:t>
            </a:r>
            <a:endParaRPr sz="8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Validation accuracy</a:t>
            </a:r>
            <a:endParaRPr sz="8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Training time</a:t>
            </a:r>
            <a:endParaRPr sz="8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Testing time</a:t>
            </a:r>
            <a:endParaRPr sz="800">
              <a:solidFill>
                <a:schemeClr val="dk2"/>
              </a:solidFill>
              <a:latin typeface="Hanken Grotesk"/>
              <a:ea typeface="Hanken Grotesk"/>
              <a:cs typeface="Hanken Grotesk"/>
              <a:sym typeface="Hanken Grotesk"/>
            </a:endParaRPr>
          </a:p>
        </p:txBody>
      </p:sp>
      <p:sp>
        <p:nvSpPr>
          <p:cNvPr id="1029" name="Google Shape;1029;p163" descr="deliverable_1"/>
          <p:cNvSpPr txBox="1"/>
          <p:nvPr/>
        </p:nvSpPr>
        <p:spPr>
          <a:xfrm>
            <a:off x="2517409" y="3537250"/>
            <a:ext cx="2003700" cy="103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Optimized model parameters</a:t>
            </a:r>
            <a:endParaRPr sz="10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Learning rates</a:t>
            </a:r>
            <a:endParaRPr sz="10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Convergence speed</a:t>
            </a:r>
            <a:endParaRPr sz="1000">
              <a:solidFill>
                <a:schemeClr val="dk2"/>
              </a:solidFill>
              <a:latin typeface="Hanken Grotesk"/>
              <a:ea typeface="Hanken Grotesk"/>
              <a:cs typeface="Hanken Grotesk"/>
              <a:sym typeface="Hanken Grotesk"/>
            </a:endParaRPr>
          </a:p>
        </p:txBody>
      </p:sp>
      <p:sp>
        <p:nvSpPr>
          <p:cNvPr id="1030" name="Google Shape;1030;p163" descr="deliverable_2"/>
          <p:cNvSpPr txBox="1"/>
          <p:nvPr/>
        </p:nvSpPr>
        <p:spPr>
          <a:xfrm>
            <a:off x="4622867" y="3537250"/>
            <a:ext cx="2003700" cy="103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Loss values</a:t>
            </a:r>
            <a:endParaRPr sz="10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Model adjustments</a:t>
            </a:r>
            <a:endParaRPr sz="1000">
              <a:solidFill>
                <a:schemeClr val="dk2"/>
              </a:solidFill>
              <a:latin typeface="Hanken Grotesk"/>
              <a:ea typeface="Hanken Grotesk"/>
              <a:cs typeface="Hanken Grotesk"/>
              <a:sym typeface="Hanken Grotesk"/>
            </a:endParaRPr>
          </a:p>
        </p:txBody>
      </p:sp>
      <p:sp>
        <p:nvSpPr>
          <p:cNvPr id="1031" name="Google Shape;1031;p163" descr="deliverable_3"/>
          <p:cNvSpPr txBox="1"/>
          <p:nvPr/>
        </p:nvSpPr>
        <p:spPr>
          <a:xfrm>
            <a:off x="6728326" y="3538537"/>
            <a:ext cx="2003700" cy="103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Compiled model</a:t>
            </a:r>
            <a:endParaRPr sz="10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Evaluation metrics</a:t>
            </a:r>
            <a:endParaRPr sz="1000">
              <a:solidFill>
                <a:schemeClr val="dk2"/>
              </a:solidFill>
              <a:latin typeface="Hanken Grotesk"/>
              <a:ea typeface="Hanken Grotesk"/>
              <a:cs typeface="Hanken Grotesk"/>
              <a:sym typeface="Hanken Grotesk"/>
            </a:endParaRPr>
          </a:p>
          <a:p>
            <a:pPr marL="0" marR="0" lvl="0" indent="0" algn="l" rtl="0">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Training history</a:t>
            </a:r>
            <a:endParaRPr sz="1000">
              <a:solidFill>
                <a:schemeClr val="dk2"/>
              </a:solidFill>
              <a:latin typeface="Hanken Grotesk"/>
              <a:ea typeface="Hanken Grotesk"/>
              <a:cs typeface="Hanken Grotesk"/>
              <a:sym typeface="Hanken Grotesk"/>
            </a:endParaRPr>
          </a:p>
        </p:txBody>
      </p:sp>
      <p:cxnSp>
        <p:nvCxnSpPr>
          <p:cNvPr id="1032" name="Google Shape;1032;p163"/>
          <p:cNvCxnSpPr/>
          <p:nvPr/>
        </p:nvCxnSpPr>
        <p:spPr>
          <a:xfrm>
            <a:off x="0" y="1370984"/>
            <a:ext cx="9144000" cy="0"/>
          </a:xfrm>
          <a:prstGeom prst="straightConnector1">
            <a:avLst/>
          </a:prstGeom>
          <a:noFill/>
          <a:ln w="28575" cap="flat" cmpd="sng">
            <a:solidFill>
              <a:schemeClr val="accent2"/>
            </a:solidFill>
            <a:prstDash val="solid"/>
            <a:miter lim="800000"/>
            <a:headEnd type="none" w="sm" len="sm"/>
            <a:tailEnd type="none" w="sm" len="sm"/>
          </a:ln>
        </p:spPr>
      </p:cxnSp>
      <p:sp>
        <p:nvSpPr>
          <p:cNvPr id="1033" name="Google Shape;1033;p163"/>
          <p:cNvSpPr/>
          <p:nvPr/>
        </p:nvSpPr>
        <p:spPr>
          <a:xfrm>
            <a:off x="494525" y="1279465"/>
            <a:ext cx="183000" cy="183000"/>
          </a:xfrm>
          <a:prstGeom prst="ellipse">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34" name="Google Shape;1034;p163"/>
          <p:cNvSpPr/>
          <p:nvPr/>
        </p:nvSpPr>
        <p:spPr>
          <a:xfrm>
            <a:off x="2599525" y="1279465"/>
            <a:ext cx="183000" cy="183000"/>
          </a:xfrm>
          <a:prstGeom prst="ellipse">
            <a:avLst/>
          </a:prstGeom>
          <a:solidFill>
            <a:schemeClr val="accent2"/>
          </a:solidFill>
          <a:ln w="28575"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35" name="Google Shape;1035;p163"/>
          <p:cNvSpPr/>
          <p:nvPr/>
        </p:nvSpPr>
        <p:spPr>
          <a:xfrm>
            <a:off x="4704525" y="1279465"/>
            <a:ext cx="183000" cy="183000"/>
          </a:xfrm>
          <a:prstGeom prst="ellipse">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36" name="Google Shape;1036;p163"/>
          <p:cNvSpPr/>
          <p:nvPr/>
        </p:nvSpPr>
        <p:spPr>
          <a:xfrm>
            <a:off x="6809525" y="1279465"/>
            <a:ext cx="183000" cy="183000"/>
          </a:xfrm>
          <a:prstGeom prst="ellipse">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1037" name="Google Shape;1037;p163"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8194" name="Picture 2" descr="System - Free miscellaneous icons">
            <a:extLst>
              <a:ext uri="{FF2B5EF4-FFF2-40B4-BE49-F238E27FC236}">
                <a16:creationId xmlns:a16="http://schemas.microsoft.com/office/drawing/2014/main" id="{72D95316-1839-45B1-12D9-7F933A1DA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525" y="35813"/>
            <a:ext cx="1214773" cy="12147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164" descr="title"/>
          <p:cNvSpPr txBox="1">
            <a:spLocks noGrp="1"/>
          </p:cNvSpPr>
          <p:nvPr>
            <p:ph type="title"/>
          </p:nvPr>
        </p:nvSpPr>
        <p:spPr>
          <a:xfrm>
            <a:off x="411950" y="576072"/>
            <a:ext cx="83202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979"/>
              <a:t>Autoencoder Model for Anomaly Detection</a:t>
            </a:r>
            <a:endParaRPr sz="1979"/>
          </a:p>
        </p:txBody>
      </p:sp>
      <p:sp>
        <p:nvSpPr>
          <p:cNvPr id="1043" name="Google Shape;1043;p164"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id="1044" name="Google Shape;1044;p164" descr="header_0"/>
          <p:cNvSpPr txBox="1">
            <a:spLocks noGrp="1"/>
          </p:cNvSpPr>
          <p:nvPr>
            <p:ph type="subTitle" idx="3"/>
          </p:nvPr>
        </p:nvSpPr>
        <p:spPr>
          <a:xfrm>
            <a:off x="411850" y="1367126"/>
            <a:ext cx="2098200" cy="1526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a:solidFill>
                  <a:schemeClr val="dk2"/>
                </a:solidFill>
              </a:rPr>
              <a:t>Autoencoder Overview</a:t>
            </a:r>
            <a:endParaRPr sz="1200">
              <a:solidFill>
                <a:schemeClr val="dk2"/>
              </a:solidFill>
            </a:endParaRPr>
          </a:p>
        </p:txBody>
      </p:sp>
      <p:sp>
        <p:nvSpPr>
          <p:cNvPr id="1045" name="Google Shape;1045;p164" descr="detail_0"/>
          <p:cNvSpPr txBox="1">
            <a:spLocks noGrp="1"/>
          </p:cNvSpPr>
          <p:nvPr>
            <p:ph type="body" idx="1"/>
          </p:nvPr>
        </p:nvSpPr>
        <p:spPr>
          <a:xfrm>
            <a:off x="2510050" y="1367126"/>
            <a:ext cx="6222000" cy="1526100"/>
          </a:xfrm>
          <a:prstGeom prst="rect">
            <a:avLst/>
          </a:prstGeom>
        </p:spPr>
        <p:txBody>
          <a:bodyPr spcFirstLastPara="1" wrap="square" lIns="91425" tIns="91425" rIns="91425" bIns="91425" anchor="t" anchorCtr="0">
            <a:noAutofit/>
          </a:bodyPr>
          <a:lstStyle/>
          <a:p>
            <a:pPr marL="371475" lvl="0" indent="-241300" algn="l" rtl="0">
              <a:lnSpc>
                <a:spcPct val="105000"/>
              </a:lnSpc>
              <a:spcBef>
                <a:spcPts val="0"/>
              </a:spcBef>
              <a:spcAft>
                <a:spcPts val="0"/>
              </a:spcAft>
              <a:buClr>
                <a:schemeClr val="dk2"/>
              </a:buClr>
              <a:buSzPts val="1100"/>
              <a:buChar char="•"/>
            </a:pPr>
            <a:r>
              <a:rPr lang="en" sz="1100" dirty="0"/>
              <a:t>Autoencoders are unsupervised neural networks designed to compress input data into a latent representation before reconstructing it.</a:t>
            </a:r>
            <a:endParaRPr sz="1100" dirty="0"/>
          </a:p>
          <a:p>
            <a:pPr marL="371475" lvl="0" indent="-241300" algn="l" rtl="0">
              <a:lnSpc>
                <a:spcPct val="105000"/>
              </a:lnSpc>
              <a:spcBef>
                <a:spcPts val="800"/>
              </a:spcBef>
              <a:spcAft>
                <a:spcPts val="0"/>
              </a:spcAft>
              <a:buClr>
                <a:schemeClr val="dk2"/>
              </a:buClr>
              <a:buSzPts val="1100"/>
              <a:buChar char="•"/>
            </a:pPr>
            <a:r>
              <a:rPr lang="en" sz="1100" dirty="0"/>
              <a:t>The architecture consists of an encoder that compresses data and a decoder that reconstructs it.</a:t>
            </a:r>
            <a:endParaRPr sz="1100" dirty="0"/>
          </a:p>
          <a:p>
            <a:pPr marL="371475" lvl="0" indent="-241300" algn="l" rtl="0">
              <a:lnSpc>
                <a:spcPct val="105000"/>
              </a:lnSpc>
              <a:spcBef>
                <a:spcPts val="800"/>
              </a:spcBef>
              <a:spcAft>
                <a:spcPts val="800"/>
              </a:spcAft>
              <a:buClr>
                <a:schemeClr val="dk2"/>
              </a:buClr>
              <a:buSzPts val="1100"/>
              <a:buChar char="•"/>
            </a:pPr>
            <a:r>
              <a:rPr lang="en" sz="1100" dirty="0"/>
              <a:t>Reconstruction error, the difference between the original input and its reconstructed output, is used to identify anomalies.</a:t>
            </a:r>
            <a:endParaRPr sz="1100" dirty="0"/>
          </a:p>
        </p:txBody>
      </p:sp>
      <p:sp>
        <p:nvSpPr>
          <p:cNvPr id="1046" name="Google Shape;1046;p164" descr="detail_1"/>
          <p:cNvSpPr txBox="1">
            <a:spLocks noGrp="1"/>
          </p:cNvSpPr>
          <p:nvPr>
            <p:ph type="body" idx="1"/>
          </p:nvPr>
        </p:nvSpPr>
        <p:spPr>
          <a:xfrm>
            <a:off x="2510050" y="3053235"/>
            <a:ext cx="6222000" cy="1526100"/>
          </a:xfrm>
          <a:prstGeom prst="rect">
            <a:avLst/>
          </a:prstGeom>
        </p:spPr>
        <p:txBody>
          <a:bodyPr spcFirstLastPara="1" wrap="square" lIns="91425" tIns="91425" rIns="91425" bIns="91425" anchor="t" anchorCtr="0">
            <a:noAutofit/>
          </a:bodyPr>
          <a:lstStyle/>
          <a:p>
            <a:pPr marL="371475" lvl="0" indent="-241300" algn="l" rtl="0">
              <a:lnSpc>
                <a:spcPct val="105000"/>
              </a:lnSpc>
              <a:spcBef>
                <a:spcPts val="0"/>
              </a:spcBef>
              <a:spcAft>
                <a:spcPts val="0"/>
              </a:spcAft>
              <a:buClr>
                <a:schemeClr val="dk2"/>
              </a:buClr>
              <a:buSzPts val="1100"/>
              <a:buChar char="•"/>
            </a:pPr>
            <a:r>
              <a:rPr lang="en" sz="1100"/>
              <a:t>The model is trained using normal operational data to effectively reconstruct non-anomalous patterns.</a:t>
            </a:r>
            <a:endParaRPr sz="1100"/>
          </a:p>
          <a:p>
            <a:pPr marL="371475" lvl="0" indent="-241300" algn="l" rtl="0">
              <a:lnSpc>
                <a:spcPct val="105000"/>
              </a:lnSpc>
              <a:spcBef>
                <a:spcPts val="800"/>
              </a:spcBef>
              <a:spcAft>
                <a:spcPts val="0"/>
              </a:spcAft>
              <a:buClr>
                <a:schemeClr val="dk2"/>
              </a:buClr>
              <a:buSzPts val="1100"/>
              <a:buChar char="•"/>
            </a:pPr>
            <a:r>
              <a:rPr lang="en" sz="1100"/>
              <a:t>During inference, data points with reconstruction errors exceeding a predefined threshold are flagged as anomalies.</a:t>
            </a:r>
            <a:endParaRPr sz="1100"/>
          </a:p>
          <a:p>
            <a:pPr marL="371475" lvl="0" indent="-241300" algn="l" rtl="0">
              <a:lnSpc>
                <a:spcPct val="105000"/>
              </a:lnSpc>
              <a:spcBef>
                <a:spcPts val="800"/>
              </a:spcBef>
              <a:spcAft>
                <a:spcPts val="800"/>
              </a:spcAft>
              <a:buClr>
                <a:schemeClr val="dk2"/>
              </a:buClr>
              <a:buSzPts val="1100"/>
              <a:buChar char="•"/>
            </a:pPr>
            <a:r>
              <a:rPr lang="en" sz="1100"/>
              <a:t>A high reconstruction error indicates that the input data does not conform to learned patterns, signaling potential faults.</a:t>
            </a:r>
            <a:endParaRPr sz="1100"/>
          </a:p>
        </p:txBody>
      </p:sp>
      <p:sp>
        <p:nvSpPr>
          <p:cNvPr id="1047" name="Google Shape;1047;p164" descr="header_1"/>
          <p:cNvSpPr txBox="1">
            <a:spLocks noGrp="1"/>
          </p:cNvSpPr>
          <p:nvPr>
            <p:ph type="subTitle" idx="3"/>
          </p:nvPr>
        </p:nvSpPr>
        <p:spPr>
          <a:xfrm>
            <a:off x="411850" y="3053235"/>
            <a:ext cx="2098200" cy="1526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a:solidFill>
                  <a:schemeClr val="dk2"/>
                </a:solidFill>
              </a:rPr>
              <a:t>Anomaly Detection Process</a:t>
            </a:r>
            <a:endParaRPr sz="1200">
              <a:solidFill>
                <a:schemeClr val="dk2"/>
              </a:solidFill>
            </a:endParaRPr>
          </a:p>
        </p:txBody>
      </p:sp>
      <p:pic>
        <p:nvPicPr>
          <p:cNvPr id="1048" name="Google Shape;1048;p164"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9218" name="Picture 2" descr="5 Auto Encoder Icon Vector Images, Stock Photos, 3D objects, &amp; Vectors |  Shutterstock">
            <a:extLst>
              <a:ext uri="{FF2B5EF4-FFF2-40B4-BE49-F238E27FC236}">
                <a16:creationId xmlns:a16="http://schemas.microsoft.com/office/drawing/2014/main" id="{3CC3BA52-0B09-3585-AD25-8F8438596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81773"/>
            <a:ext cx="1813932" cy="1374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65"/>
          <p:cNvSpPr/>
          <p:nvPr/>
        </p:nvSpPr>
        <p:spPr>
          <a:xfrm>
            <a:off x="4608575" y="1142863"/>
            <a:ext cx="3971100" cy="217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1054" name="Google Shape;1054;p165"/>
          <p:cNvPicPr preferRelativeResize="0"/>
          <p:nvPr/>
        </p:nvPicPr>
        <p:blipFill rotWithShape="1">
          <a:blip r:embed="rId3">
            <a:alphaModFix/>
          </a:blip>
          <a:srcRect t="22669" b="22664"/>
          <a:stretch/>
        </p:blipFill>
        <p:spPr>
          <a:xfrm>
            <a:off x="4608565" y="1142863"/>
            <a:ext cx="3971176" cy="2170813"/>
          </a:xfrm>
          <a:prstGeom prst="rect">
            <a:avLst/>
          </a:prstGeom>
          <a:noFill/>
          <a:ln>
            <a:noFill/>
          </a:ln>
        </p:spPr>
      </p:pic>
      <p:sp>
        <p:nvSpPr>
          <p:cNvPr id="1055" name="Google Shape;1055;p165"/>
          <p:cNvSpPr/>
          <p:nvPr/>
        </p:nvSpPr>
        <p:spPr>
          <a:xfrm>
            <a:off x="493775" y="1142875"/>
            <a:ext cx="3971100" cy="2170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1056" name="Google Shape;1056;p165"/>
          <p:cNvPicPr preferRelativeResize="0"/>
          <p:nvPr/>
        </p:nvPicPr>
        <p:blipFill rotWithShape="1">
          <a:blip r:embed="rId4">
            <a:alphaModFix/>
          </a:blip>
          <a:srcRect t="22669" b="22664"/>
          <a:stretch/>
        </p:blipFill>
        <p:spPr>
          <a:xfrm>
            <a:off x="493775" y="1142850"/>
            <a:ext cx="3971174" cy="2170813"/>
          </a:xfrm>
          <a:prstGeom prst="rect">
            <a:avLst/>
          </a:prstGeom>
          <a:noFill/>
          <a:ln>
            <a:noFill/>
          </a:ln>
        </p:spPr>
      </p:pic>
      <p:sp>
        <p:nvSpPr>
          <p:cNvPr id="1057" name="Google Shape;1057;p165" descr="detail_0"/>
          <p:cNvSpPr txBox="1">
            <a:spLocks noGrp="1"/>
          </p:cNvSpPr>
          <p:nvPr>
            <p:ph type="body" idx="1"/>
          </p:nvPr>
        </p:nvSpPr>
        <p:spPr>
          <a:xfrm>
            <a:off x="411950" y="3655125"/>
            <a:ext cx="3971100" cy="9729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t>The project was implemented using Python 3.8, leveraging frameworks such as TensorFlow for building and training models and scikit-learn for data preprocessing tasks. TensorFlow's high-level API, Keras, facilitated easy prototyping and model customization.</a:t>
            </a:r>
            <a:endParaRPr sz="1000"/>
          </a:p>
        </p:txBody>
      </p:sp>
      <p:sp>
        <p:nvSpPr>
          <p:cNvPr id="1058" name="Google Shape;1058;p165" descr="detail_1"/>
          <p:cNvSpPr txBox="1">
            <a:spLocks noGrp="1"/>
          </p:cNvSpPr>
          <p:nvPr>
            <p:ph type="body" idx="2"/>
          </p:nvPr>
        </p:nvSpPr>
        <p:spPr>
          <a:xfrm>
            <a:off x="4572000" y="3655125"/>
            <a:ext cx="4004400" cy="972900"/>
          </a:xfrm>
          <a:prstGeom prst="rect">
            <a:avLst/>
          </a:prstGeom>
        </p:spPr>
        <p:txBody>
          <a:bodyPr spcFirstLastPara="1" wrap="square" lIns="91425" tIns="91425" rIns="91425" bIns="91425" anchor="t" anchorCtr="0">
            <a:noAutofit/>
          </a:bodyPr>
          <a:lstStyle/>
          <a:p>
            <a:pPr marL="0" marR="0" lvl="0" indent="0" algn="l" rtl="0">
              <a:lnSpc>
                <a:spcPct val="125000"/>
              </a:lnSpc>
              <a:spcBef>
                <a:spcPts val="0"/>
              </a:spcBef>
              <a:spcAft>
                <a:spcPts val="1000"/>
              </a:spcAft>
              <a:buNone/>
            </a:pPr>
            <a:r>
              <a:rPr lang="en" sz="1000"/>
              <a:t>Models were trained and evaluated on Kaggle kernels equipped with GPU acceleration, significantly reducing training time for computationally intensive tasks like CNN and Autoencoder training.</a:t>
            </a:r>
            <a:endParaRPr sz="1000">
              <a:latin typeface="Hanken Grotesk"/>
              <a:ea typeface="Hanken Grotesk"/>
              <a:cs typeface="Hanken Grotesk"/>
              <a:sym typeface="Hanken Grotesk"/>
            </a:endParaRPr>
          </a:p>
        </p:txBody>
      </p:sp>
      <p:sp>
        <p:nvSpPr>
          <p:cNvPr id="1059" name="Google Shape;1059;p165" descr="header_0"/>
          <p:cNvSpPr txBox="1">
            <a:spLocks noGrp="1"/>
          </p:cNvSpPr>
          <p:nvPr>
            <p:ph type="subTitle" idx="3"/>
          </p:nvPr>
        </p:nvSpPr>
        <p:spPr>
          <a:xfrm>
            <a:off x="411950" y="3313675"/>
            <a:ext cx="3971100" cy="396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sz="1200">
                <a:solidFill>
                  <a:schemeClr val="accent1"/>
                </a:solidFill>
              </a:rPr>
              <a:t>Programming Language and Frameworks</a:t>
            </a:r>
            <a:endParaRPr sz="1200">
              <a:solidFill>
                <a:schemeClr val="accent1"/>
              </a:solidFill>
            </a:endParaRPr>
          </a:p>
        </p:txBody>
      </p:sp>
      <p:sp>
        <p:nvSpPr>
          <p:cNvPr id="1060" name="Google Shape;1060;p165" descr="header_1"/>
          <p:cNvSpPr txBox="1">
            <a:spLocks noGrp="1"/>
          </p:cNvSpPr>
          <p:nvPr>
            <p:ph type="subTitle" idx="4"/>
          </p:nvPr>
        </p:nvSpPr>
        <p:spPr>
          <a:xfrm>
            <a:off x="4572000" y="3313675"/>
            <a:ext cx="3971100" cy="396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sz="1200">
                <a:solidFill>
                  <a:schemeClr val="accent1"/>
                </a:solidFill>
              </a:rPr>
              <a:t>Hardware Configuration</a:t>
            </a:r>
            <a:endParaRPr sz="1200">
              <a:solidFill>
                <a:schemeClr val="accent1"/>
              </a:solidFill>
            </a:endParaRPr>
          </a:p>
        </p:txBody>
      </p:sp>
      <p:sp>
        <p:nvSpPr>
          <p:cNvPr id="1061" name="Google Shape;1061;p165"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Experimental Setup and Tools</a:t>
            </a:r>
            <a:endParaRPr sz="2200" b="1">
              <a:solidFill>
                <a:schemeClr val="dk1"/>
              </a:solidFill>
              <a:latin typeface="Hanken Grotesk"/>
              <a:ea typeface="Hanken Grotesk"/>
              <a:cs typeface="Hanken Grotesk"/>
              <a:sym typeface="Hanken Grotesk"/>
            </a:endParaRPr>
          </a:p>
        </p:txBody>
      </p:sp>
      <p:sp>
        <p:nvSpPr>
          <p:cNvPr id="1062" name="Google Shape;1062;p165"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pic>
        <p:nvPicPr>
          <p:cNvPr id="1063" name="Google Shape;1063;p165" descr="logo"/>
          <p:cNvPicPr preferRelativeResize="0"/>
          <p:nvPr/>
        </p:nvPicPr>
        <p:blipFill>
          <a:blip r:embed="rId5">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7"/>
        <p:cNvGrpSpPr/>
        <p:nvPr/>
      </p:nvGrpSpPr>
      <p:grpSpPr>
        <a:xfrm>
          <a:off x="0" y="0"/>
          <a:ext cx="0" cy="0"/>
          <a:chOff x="0" y="0"/>
          <a:chExt cx="0" cy="0"/>
        </a:xfrm>
      </p:grpSpPr>
      <p:sp>
        <p:nvSpPr>
          <p:cNvPr id="1068" name="Google Shape;1068;p166"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Hanken Grotesk"/>
                <a:ea typeface="Hanken Grotesk"/>
                <a:cs typeface="Hanken Grotesk"/>
                <a:sym typeface="Hanken Grotesk"/>
              </a:rPr>
              <a:t>Evaluation Metrics and Results</a:t>
            </a:r>
            <a:endParaRPr sz="2200" b="1" dirty="0">
              <a:solidFill>
                <a:schemeClr val="dk1"/>
              </a:solidFill>
              <a:latin typeface="Hanken Grotesk"/>
              <a:ea typeface="Hanken Grotesk"/>
              <a:cs typeface="Hanken Grotesk"/>
              <a:sym typeface="Hanken Grotesk"/>
            </a:endParaRPr>
          </a:p>
        </p:txBody>
      </p:sp>
      <p:sp>
        <p:nvSpPr>
          <p:cNvPr id="1069" name="Google Shape;1069;p166"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Evaluation</a:t>
            </a:r>
            <a:endParaRPr sz="1000">
              <a:solidFill>
                <a:schemeClr val="dk2"/>
              </a:solidFill>
              <a:latin typeface="Hanken Grotesk Medium"/>
              <a:ea typeface="Hanken Grotesk Medium"/>
              <a:cs typeface="Hanken Grotesk Medium"/>
              <a:sym typeface="Hanken Grotesk Medium"/>
            </a:endParaRPr>
          </a:p>
        </p:txBody>
      </p:sp>
      <p:sp>
        <p:nvSpPr>
          <p:cNvPr id="1070" name="Google Shape;1070;p166" descr="value_0"/>
          <p:cNvSpPr txBox="1"/>
          <p:nvPr/>
        </p:nvSpPr>
        <p:spPr>
          <a:xfrm>
            <a:off x="411950" y="1260975"/>
            <a:ext cx="34614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0.85</a:t>
            </a:r>
            <a:endParaRPr sz="2400">
              <a:solidFill>
                <a:schemeClr val="accent2"/>
              </a:solidFill>
              <a:latin typeface="Hanken Grotesk SemiBold"/>
              <a:ea typeface="Hanken Grotesk SemiBold"/>
              <a:cs typeface="Hanken Grotesk SemiBold"/>
              <a:sym typeface="Hanken Grotesk SemiBold"/>
            </a:endParaRPr>
          </a:p>
        </p:txBody>
      </p:sp>
      <p:sp>
        <p:nvSpPr>
          <p:cNvPr id="1071" name="Google Shape;1071;p166" descr="value_1"/>
          <p:cNvSpPr txBox="1"/>
          <p:nvPr/>
        </p:nvSpPr>
        <p:spPr>
          <a:xfrm>
            <a:off x="411950" y="2061050"/>
            <a:ext cx="34614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0.84</a:t>
            </a:r>
            <a:endParaRPr sz="2400">
              <a:solidFill>
                <a:schemeClr val="accent2"/>
              </a:solidFill>
              <a:latin typeface="Hanken Grotesk SemiBold"/>
              <a:ea typeface="Hanken Grotesk SemiBold"/>
              <a:cs typeface="Hanken Grotesk SemiBold"/>
              <a:sym typeface="Hanken Grotesk SemiBold"/>
            </a:endParaRPr>
          </a:p>
        </p:txBody>
      </p:sp>
      <p:sp>
        <p:nvSpPr>
          <p:cNvPr id="1072" name="Google Shape;1072;p166" descr="value_2"/>
          <p:cNvSpPr txBox="1"/>
          <p:nvPr/>
        </p:nvSpPr>
        <p:spPr>
          <a:xfrm>
            <a:off x="411950" y="2858025"/>
            <a:ext cx="34614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0.75</a:t>
            </a:r>
            <a:endParaRPr sz="2400">
              <a:solidFill>
                <a:schemeClr val="accent2"/>
              </a:solidFill>
              <a:latin typeface="Hanken Grotesk SemiBold"/>
              <a:ea typeface="Hanken Grotesk SemiBold"/>
              <a:cs typeface="Hanken Grotesk SemiBold"/>
              <a:sym typeface="Hanken Grotesk SemiBold"/>
            </a:endParaRPr>
          </a:p>
        </p:txBody>
      </p:sp>
      <p:sp>
        <p:nvSpPr>
          <p:cNvPr id="1073" name="Google Shape;1073;p166" descr="value_3"/>
          <p:cNvSpPr txBox="1"/>
          <p:nvPr/>
        </p:nvSpPr>
        <p:spPr>
          <a:xfrm>
            <a:off x="411950" y="3656625"/>
            <a:ext cx="34614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0.80</a:t>
            </a:r>
            <a:endParaRPr sz="2400">
              <a:solidFill>
                <a:schemeClr val="accent2"/>
              </a:solidFill>
              <a:latin typeface="Hanken Grotesk SemiBold"/>
              <a:ea typeface="Hanken Grotesk SemiBold"/>
              <a:cs typeface="Hanken Grotesk SemiBold"/>
              <a:sym typeface="Hanken Grotesk SemiBold"/>
            </a:endParaRPr>
          </a:p>
        </p:txBody>
      </p:sp>
      <p:sp>
        <p:nvSpPr>
          <p:cNvPr id="1074" name="Google Shape;1074;p166" descr="label_0"/>
          <p:cNvSpPr txBox="1"/>
          <p:nvPr/>
        </p:nvSpPr>
        <p:spPr>
          <a:xfrm>
            <a:off x="4572275" y="1260975"/>
            <a:ext cx="41601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Training Accuracy</a:t>
            </a:r>
            <a:endParaRPr sz="1200">
              <a:solidFill>
                <a:schemeClr val="dk2"/>
              </a:solidFill>
              <a:latin typeface="Hanken Grotesk"/>
              <a:ea typeface="Hanken Grotesk"/>
              <a:cs typeface="Hanken Grotesk"/>
              <a:sym typeface="Hanken Grotesk"/>
            </a:endParaRPr>
          </a:p>
        </p:txBody>
      </p:sp>
      <p:sp>
        <p:nvSpPr>
          <p:cNvPr id="1075" name="Google Shape;1075;p166" descr="label_1"/>
          <p:cNvSpPr txBox="1"/>
          <p:nvPr/>
        </p:nvSpPr>
        <p:spPr>
          <a:xfrm>
            <a:off x="4572275" y="2061050"/>
            <a:ext cx="41601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Validation Accuracy</a:t>
            </a:r>
            <a:endParaRPr sz="1200">
              <a:solidFill>
                <a:schemeClr val="dk2"/>
              </a:solidFill>
              <a:latin typeface="Hanken Grotesk"/>
              <a:ea typeface="Hanken Grotesk"/>
              <a:cs typeface="Hanken Grotesk"/>
              <a:sym typeface="Hanken Grotesk"/>
            </a:endParaRPr>
          </a:p>
        </p:txBody>
      </p:sp>
      <p:sp>
        <p:nvSpPr>
          <p:cNvPr id="1076" name="Google Shape;1076;p166" descr="label_2"/>
          <p:cNvSpPr txBox="1"/>
          <p:nvPr/>
        </p:nvSpPr>
        <p:spPr>
          <a:xfrm>
            <a:off x="4572275" y="2858025"/>
            <a:ext cx="41601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Precision</a:t>
            </a:r>
            <a:endParaRPr sz="1200">
              <a:solidFill>
                <a:schemeClr val="dk2"/>
              </a:solidFill>
              <a:latin typeface="Hanken Grotesk"/>
              <a:ea typeface="Hanken Grotesk"/>
              <a:cs typeface="Hanken Grotesk"/>
              <a:sym typeface="Hanken Grotesk"/>
            </a:endParaRPr>
          </a:p>
        </p:txBody>
      </p:sp>
      <p:sp>
        <p:nvSpPr>
          <p:cNvPr id="1077" name="Google Shape;1077;p166" descr="label_3"/>
          <p:cNvSpPr txBox="1"/>
          <p:nvPr/>
        </p:nvSpPr>
        <p:spPr>
          <a:xfrm>
            <a:off x="4572275" y="3656625"/>
            <a:ext cx="4160100" cy="7986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Recall</a:t>
            </a:r>
            <a:endParaRPr sz="1200">
              <a:solidFill>
                <a:schemeClr val="dk2"/>
              </a:solidFill>
              <a:latin typeface="Hanken Grotesk"/>
              <a:ea typeface="Hanken Grotesk"/>
              <a:cs typeface="Hanken Grotesk"/>
              <a:sym typeface="Hanken Grotesk"/>
            </a:endParaRPr>
          </a:p>
        </p:txBody>
      </p:sp>
      <p:pic>
        <p:nvPicPr>
          <p:cNvPr id="1078" name="Google Shape;1078;p166"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2"/>
        <p:cNvGrpSpPr/>
        <p:nvPr/>
      </p:nvGrpSpPr>
      <p:grpSpPr>
        <a:xfrm>
          <a:off x="0" y="0"/>
          <a:ext cx="0" cy="0"/>
          <a:chOff x="0" y="0"/>
          <a:chExt cx="0" cy="0"/>
        </a:xfrm>
      </p:grpSpPr>
      <p:sp>
        <p:nvSpPr>
          <p:cNvPr id="1083" name="Google Shape;1083;p167"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Evaluation Metrics and Results</a:t>
            </a:r>
            <a:endParaRPr sz="2200" b="1">
              <a:solidFill>
                <a:schemeClr val="dk1"/>
              </a:solidFill>
              <a:latin typeface="Hanken Grotesk"/>
              <a:ea typeface="Hanken Grotesk"/>
              <a:cs typeface="Hanken Grotesk"/>
              <a:sym typeface="Hanken Grotesk"/>
            </a:endParaRPr>
          </a:p>
        </p:txBody>
      </p:sp>
      <p:sp>
        <p:nvSpPr>
          <p:cNvPr id="1084" name="Google Shape;1084;p167"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Evaluation</a:t>
            </a:r>
            <a:endParaRPr sz="1000">
              <a:solidFill>
                <a:schemeClr val="dk2"/>
              </a:solidFill>
              <a:latin typeface="Hanken Grotesk Medium"/>
              <a:ea typeface="Hanken Grotesk Medium"/>
              <a:cs typeface="Hanken Grotesk Medium"/>
              <a:sym typeface="Hanken Grotesk Medium"/>
            </a:endParaRPr>
          </a:p>
        </p:txBody>
      </p:sp>
      <p:pic>
        <p:nvPicPr>
          <p:cNvPr id="1085" name="Google Shape;1085;p167"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086" name="Google Shape;1086;p167"/>
          <p:cNvPicPr preferRelativeResize="0"/>
          <p:nvPr/>
        </p:nvPicPr>
        <p:blipFill>
          <a:blip r:embed="rId4">
            <a:alphaModFix/>
          </a:blip>
          <a:stretch>
            <a:fillRect/>
          </a:stretch>
        </p:blipFill>
        <p:spPr>
          <a:xfrm>
            <a:off x="152400" y="1231272"/>
            <a:ext cx="8839199" cy="1551065"/>
          </a:xfrm>
          <a:prstGeom prst="rect">
            <a:avLst/>
          </a:prstGeom>
          <a:noFill/>
          <a:ln>
            <a:noFill/>
          </a:ln>
        </p:spPr>
      </p:pic>
      <p:pic>
        <p:nvPicPr>
          <p:cNvPr id="1087" name="Google Shape;1087;p167"/>
          <p:cNvPicPr preferRelativeResize="0"/>
          <p:nvPr/>
        </p:nvPicPr>
        <p:blipFill>
          <a:blip r:embed="rId5">
            <a:alphaModFix/>
          </a:blip>
          <a:stretch>
            <a:fillRect/>
          </a:stretch>
        </p:blipFill>
        <p:spPr>
          <a:xfrm>
            <a:off x="2012050" y="2934737"/>
            <a:ext cx="5312272" cy="20563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91"/>
        <p:cNvGrpSpPr/>
        <p:nvPr/>
      </p:nvGrpSpPr>
      <p:grpSpPr>
        <a:xfrm>
          <a:off x="0" y="0"/>
          <a:ext cx="0" cy="0"/>
          <a:chOff x="0" y="0"/>
          <a:chExt cx="0" cy="0"/>
        </a:xfrm>
      </p:grpSpPr>
      <p:sp>
        <p:nvSpPr>
          <p:cNvPr id="1092" name="Google Shape;1092;p168" descr="chapter"/>
          <p:cNvSpPr txBox="1">
            <a:spLocks noGrp="1"/>
          </p:cNvSpPr>
          <p:nvPr>
            <p:ph type="body" idx="1"/>
          </p:nvPr>
        </p:nvSpPr>
        <p:spPr>
          <a:xfrm>
            <a:off x="411900" y="342900"/>
            <a:ext cx="4160100" cy="300300"/>
          </a:xfrm>
          <a:prstGeom prst="rect">
            <a:avLst/>
          </a:prstGeom>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Evaluation Metrics</a:t>
            </a:r>
            <a:endParaRPr sz="1000">
              <a:solidFill>
                <a:schemeClr val="dk2"/>
              </a:solidFill>
              <a:latin typeface="Hanken Grotesk Medium"/>
              <a:ea typeface="Hanken Grotesk Medium"/>
              <a:cs typeface="Hanken Grotesk Medium"/>
              <a:sym typeface="Hanken Grotesk Medium"/>
            </a:endParaRPr>
          </a:p>
        </p:txBody>
      </p:sp>
      <p:pic>
        <p:nvPicPr>
          <p:cNvPr id="1093" name="Google Shape;1093;p168"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1094" name="Google Shape;1094;p168"/>
          <p:cNvSpPr/>
          <p:nvPr/>
        </p:nvSpPr>
        <p:spPr>
          <a:xfrm>
            <a:off x="4567750" y="0"/>
            <a:ext cx="457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1095" name="Google Shape;1095;p168" descr="detail_0"/>
          <p:cNvSpPr txBox="1"/>
          <p:nvPr/>
        </p:nvSpPr>
        <p:spPr>
          <a:xfrm>
            <a:off x="4923175" y="347475"/>
            <a:ext cx="3808800" cy="4453200"/>
          </a:xfrm>
          <a:prstGeom prst="rect">
            <a:avLst/>
          </a:prstGeom>
          <a:noFill/>
          <a:ln>
            <a:noFill/>
          </a:ln>
        </p:spPr>
        <p:txBody>
          <a:bodyPr spcFirstLastPara="1" wrap="square" lIns="91425" tIns="91425" rIns="91425" bIns="91425" anchor="ctr" anchorCtr="0">
            <a:noAutofit/>
          </a:bodyPr>
          <a:lstStyle/>
          <a:p>
            <a:pPr marL="0" lvl="0" indent="0" algn="l" rtl="0">
              <a:lnSpc>
                <a:spcPct val="125000"/>
              </a:lnSpc>
              <a:spcBef>
                <a:spcPts val="0"/>
              </a:spcBef>
              <a:spcAft>
                <a:spcPts val="0"/>
              </a:spcAft>
              <a:buNone/>
            </a:pPr>
            <a:r>
              <a:rPr lang="en" sz="1200">
                <a:solidFill>
                  <a:schemeClr val="dk1"/>
                </a:solidFill>
                <a:latin typeface="Hanken Grotesk"/>
                <a:ea typeface="Hanken Grotesk"/>
                <a:cs typeface="Hanken Grotesk"/>
                <a:sym typeface="Hanken Grotesk"/>
              </a:rPr>
              <a:t>The model demonstrated consistent performance across all trials, with an average training accuracy of 0.85 and a validation accuracy of 0.84, indicating its robustness in generalizing to unseen data.</a:t>
            </a:r>
            <a:endParaRPr sz="1200">
              <a:solidFill>
                <a:schemeClr val="dk1"/>
              </a:solidFill>
              <a:latin typeface="Hanken Grotesk"/>
              <a:ea typeface="Hanken Grotesk"/>
              <a:cs typeface="Hanken Grotesk"/>
              <a:sym typeface="Hanken Grotesk"/>
            </a:endParaRPr>
          </a:p>
          <a:p>
            <a:pPr marL="0" lvl="0" indent="0" algn="l" rtl="0">
              <a:lnSpc>
                <a:spcPct val="125000"/>
              </a:lnSpc>
              <a:spcBef>
                <a:spcPts val="800"/>
              </a:spcBef>
              <a:spcAft>
                <a:spcPts val="0"/>
              </a:spcAft>
              <a:buNone/>
            </a:pPr>
            <a:r>
              <a:rPr lang="en" sz="1200">
                <a:solidFill>
                  <a:schemeClr val="dk1"/>
                </a:solidFill>
                <a:latin typeface="Hanken Grotesk"/>
                <a:ea typeface="Hanken Grotesk"/>
                <a:cs typeface="Hanken Grotesk"/>
                <a:sym typeface="Hanken Grotesk"/>
              </a:rPr>
              <a:t>The precision averaged 0.75, while recall averaged 0.80, which reflects a balanced performance in identifying true positives and minimizing false positives. The F1 score averaged 0.82, showcasing the model's effectiveness in fault detection tasks.</a:t>
            </a:r>
            <a:endParaRPr sz="1200">
              <a:solidFill>
                <a:schemeClr val="dk1"/>
              </a:solidFill>
              <a:latin typeface="Hanken Grotesk"/>
              <a:ea typeface="Hanken Grotesk"/>
              <a:cs typeface="Hanken Grotesk"/>
              <a:sym typeface="Hanken Grotesk"/>
            </a:endParaRPr>
          </a:p>
          <a:p>
            <a:pPr marL="0" lvl="0" indent="0" algn="l" rtl="0">
              <a:lnSpc>
                <a:spcPct val="125000"/>
              </a:lnSpc>
              <a:spcBef>
                <a:spcPts val="800"/>
              </a:spcBef>
              <a:spcAft>
                <a:spcPts val="800"/>
              </a:spcAft>
              <a:buNone/>
            </a:pPr>
            <a:r>
              <a:rPr lang="en" sz="1200">
                <a:solidFill>
                  <a:schemeClr val="dk1"/>
                </a:solidFill>
                <a:latin typeface="Hanken Grotesk"/>
                <a:ea typeface="Hanken Grotesk"/>
                <a:cs typeface="Hanken Grotesk"/>
                <a:sym typeface="Hanken Grotesk"/>
              </a:rPr>
              <a:t>Despite these positive results, there are still "potential areas for improvement, particularly in the validation accuracy and recall metrics," suggesting that further tuning and enhancements could lead to even better model performance in real-world applications.</a:t>
            </a:r>
            <a:endParaRPr sz="1200">
              <a:solidFill>
                <a:schemeClr val="dk1"/>
              </a:solidFill>
              <a:latin typeface="Hanken Grotesk"/>
              <a:ea typeface="Hanken Grotesk"/>
              <a:cs typeface="Hanken Grotesk"/>
              <a:sym typeface="Hanken Grotesk"/>
            </a:endParaRPr>
          </a:p>
        </p:txBody>
      </p:sp>
      <p:sp>
        <p:nvSpPr>
          <p:cNvPr id="1096" name="Google Shape;1096;p168" descr="title"/>
          <p:cNvSpPr txBox="1"/>
          <p:nvPr/>
        </p:nvSpPr>
        <p:spPr>
          <a:xfrm>
            <a:off x="411950" y="915900"/>
            <a:ext cx="3926700" cy="331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Model Performance Analysis</a:t>
            </a:r>
            <a:endParaRPr sz="2200" b="1">
              <a:solidFill>
                <a:schemeClr val="dk1"/>
              </a:solidFill>
              <a:latin typeface="Hanken Grotesk"/>
              <a:ea typeface="Hanken Grotesk"/>
              <a:cs typeface="Hanken Grotesk"/>
              <a:sym typeface="Hanken Grotes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0"/>
        <p:cNvGrpSpPr/>
        <p:nvPr/>
      </p:nvGrpSpPr>
      <p:grpSpPr>
        <a:xfrm>
          <a:off x="0" y="0"/>
          <a:ext cx="0" cy="0"/>
          <a:chOff x="0" y="0"/>
          <a:chExt cx="0" cy="0"/>
        </a:xfrm>
      </p:grpSpPr>
      <p:sp>
        <p:nvSpPr>
          <p:cNvPr id="1101" name="Google Shape;1101;p169" descr="title"/>
          <p:cNvSpPr txBox="1"/>
          <p:nvPr/>
        </p:nvSpPr>
        <p:spPr>
          <a:xfrm>
            <a:off x="411900" y="4305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Hanken Grotesk"/>
                <a:ea typeface="Hanken Grotesk"/>
                <a:cs typeface="Hanken Grotesk"/>
                <a:sym typeface="Hanken Grotesk"/>
              </a:rPr>
              <a:t>Dashboard Visualization</a:t>
            </a:r>
            <a:endParaRPr sz="2200" b="1" dirty="0">
              <a:solidFill>
                <a:schemeClr val="dk1"/>
              </a:solidFill>
              <a:latin typeface="Hanken Grotesk"/>
              <a:ea typeface="Hanken Grotesk"/>
              <a:cs typeface="Hanken Grotesk"/>
              <a:sym typeface="Hanken Grotesk"/>
            </a:endParaRPr>
          </a:p>
        </p:txBody>
      </p:sp>
      <p:pic>
        <p:nvPicPr>
          <p:cNvPr id="1102" name="Google Shape;1102;p169"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103" name="Google Shape;1103;p169"/>
          <p:cNvPicPr preferRelativeResize="0"/>
          <p:nvPr/>
        </p:nvPicPr>
        <p:blipFill>
          <a:blip r:embed="rId4">
            <a:alphaModFix/>
          </a:blip>
          <a:stretch>
            <a:fillRect/>
          </a:stretch>
        </p:blipFill>
        <p:spPr>
          <a:xfrm>
            <a:off x="821319" y="1390978"/>
            <a:ext cx="1795325" cy="3481449"/>
          </a:xfrm>
          <a:prstGeom prst="rect">
            <a:avLst/>
          </a:prstGeom>
          <a:noFill/>
          <a:ln>
            <a:noFill/>
          </a:ln>
        </p:spPr>
      </p:pic>
      <p:pic>
        <p:nvPicPr>
          <p:cNvPr id="1104" name="Google Shape;1104;p169"/>
          <p:cNvPicPr preferRelativeResize="0"/>
          <p:nvPr/>
        </p:nvPicPr>
        <p:blipFill>
          <a:blip r:embed="rId5">
            <a:alphaModFix/>
          </a:blip>
          <a:stretch>
            <a:fillRect/>
          </a:stretch>
        </p:blipFill>
        <p:spPr>
          <a:xfrm>
            <a:off x="3373638" y="1390977"/>
            <a:ext cx="3324343" cy="3481450"/>
          </a:xfrm>
          <a:prstGeom prst="rect">
            <a:avLst/>
          </a:prstGeom>
          <a:noFill/>
          <a:ln>
            <a:noFill/>
          </a:ln>
        </p:spPr>
      </p:pic>
      <p:pic>
        <p:nvPicPr>
          <p:cNvPr id="10242" name="Picture 2" descr="Dashboard - Free seo and web icons">
            <a:extLst>
              <a:ext uri="{FF2B5EF4-FFF2-40B4-BE49-F238E27FC236}">
                <a16:creationId xmlns:a16="http://schemas.microsoft.com/office/drawing/2014/main" id="{A669FDF2-97B3-6127-68D5-3CA6E426F6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9638" y="222801"/>
            <a:ext cx="918342" cy="9183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8"/>
        <p:cNvGrpSpPr/>
        <p:nvPr/>
      </p:nvGrpSpPr>
      <p:grpSpPr>
        <a:xfrm>
          <a:off x="0" y="0"/>
          <a:ext cx="0" cy="0"/>
          <a:chOff x="0" y="0"/>
          <a:chExt cx="0" cy="0"/>
        </a:xfrm>
      </p:grpSpPr>
      <p:sp>
        <p:nvSpPr>
          <p:cNvPr id="1109" name="Google Shape;1109;p170" descr="title"/>
          <p:cNvSpPr txBox="1"/>
          <p:nvPr/>
        </p:nvSpPr>
        <p:spPr>
          <a:xfrm>
            <a:off x="411900" y="4305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Dashboard Visualization</a:t>
            </a:r>
            <a:endParaRPr sz="2200" b="1">
              <a:solidFill>
                <a:schemeClr val="dk1"/>
              </a:solidFill>
              <a:latin typeface="Hanken Grotesk"/>
              <a:ea typeface="Hanken Grotesk"/>
              <a:cs typeface="Hanken Grotesk"/>
              <a:sym typeface="Hanken Grotesk"/>
            </a:endParaRPr>
          </a:p>
        </p:txBody>
      </p:sp>
      <p:pic>
        <p:nvPicPr>
          <p:cNvPr id="1110" name="Google Shape;1110;p170"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111" name="Google Shape;1111;p170"/>
          <p:cNvPicPr preferRelativeResize="0"/>
          <p:nvPr/>
        </p:nvPicPr>
        <p:blipFill>
          <a:blip r:embed="rId4">
            <a:alphaModFix/>
          </a:blip>
          <a:stretch>
            <a:fillRect/>
          </a:stretch>
        </p:blipFill>
        <p:spPr>
          <a:xfrm>
            <a:off x="488050" y="1085775"/>
            <a:ext cx="8427124" cy="325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171" descr="title"/>
          <p:cNvSpPr txBox="1"/>
          <p:nvPr/>
        </p:nvSpPr>
        <p:spPr>
          <a:xfrm>
            <a:off x="411900" y="4305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Dashboard Visualization</a:t>
            </a:r>
            <a:endParaRPr sz="2200" b="1">
              <a:solidFill>
                <a:schemeClr val="dk1"/>
              </a:solidFill>
              <a:latin typeface="Hanken Grotesk"/>
              <a:ea typeface="Hanken Grotesk"/>
              <a:cs typeface="Hanken Grotesk"/>
              <a:sym typeface="Hanken Grotesk"/>
            </a:endParaRPr>
          </a:p>
        </p:txBody>
      </p:sp>
      <p:pic>
        <p:nvPicPr>
          <p:cNvPr id="1117" name="Google Shape;1117;p171"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118" name="Google Shape;1118;p171"/>
          <p:cNvPicPr preferRelativeResize="0"/>
          <p:nvPr/>
        </p:nvPicPr>
        <p:blipFill>
          <a:blip r:embed="rId4">
            <a:alphaModFix/>
          </a:blip>
          <a:stretch>
            <a:fillRect/>
          </a:stretch>
        </p:blipFill>
        <p:spPr>
          <a:xfrm>
            <a:off x="488050" y="1028825"/>
            <a:ext cx="8473574" cy="3266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01"/>
        <p:cNvGrpSpPr/>
        <p:nvPr/>
      </p:nvGrpSpPr>
      <p:grpSpPr>
        <a:xfrm>
          <a:off x="0" y="0"/>
          <a:ext cx="0" cy="0"/>
          <a:chOff x="0" y="0"/>
          <a:chExt cx="0" cy="0"/>
        </a:xfrm>
      </p:grpSpPr>
      <p:sp>
        <p:nvSpPr>
          <p:cNvPr id="902" name="Google Shape;902;p154" descr="agenda_0"/>
          <p:cNvSpPr txBox="1">
            <a:spLocks noGrp="1"/>
          </p:cNvSpPr>
          <p:nvPr>
            <p:ph type="body" idx="1"/>
          </p:nvPr>
        </p:nvSpPr>
        <p:spPr>
          <a:xfrm>
            <a:off x="303084" y="1592100"/>
            <a:ext cx="4069200" cy="3551400"/>
          </a:xfrm>
          <a:prstGeom prst="rect">
            <a:avLst/>
          </a:prstGeom>
        </p:spPr>
        <p:txBody>
          <a:bodyPr spcFirstLastPara="1" wrap="square" lIns="91425" tIns="91425" rIns="91425" bIns="91425" anchor="t" anchorCtr="0">
            <a:noAutofit/>
          </a:bodyPr>
          <a:lstStyle/>
          <a:p>
            <a:pPr marL="285750" lvl="0" indent="-247650" algn="l" rtl="0">
              <a:lnSpc>
                <a:spcPct val="100000"/>
              </a:lnSpc>
              <a:spcBef>
                <a:spcPts val="0"/>
              </a:spcBef>
              <a:spcAft>
                <a:spcPts val="0"/>
              </a:spcAft>
              <a:buClr>
                <a:schemeClr val="dk2"/>
              </a:buClr>
              <a:buSzPts val="1200"/>
              <a:buFont typeface="Hanken Grotesk"/>
              <a:buChar char="•"/>
            </a:pPr>
            <a:r>
              <a:rPr lang="en" dirty="0"/>
              <a:t>Introduction to IoT and Data Management</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Abstract of the Report</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Significance of IoT Fault Detection</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Literature Review Highlights</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Data Collection Techniques</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Data Preprocessing Steps</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Analytical Techniques Overview</a:t>
            </a:r>
            <a:endParaRPr dirty="0"/>
          </a:p>
          <a:p>
            <a:pPr marL="285750" lvl="0" indent="-247650" algn="l" rtl="0">
              <a:lnSpc>
                <a:spcPct val="100000"/>
              </a:lnSpc>
              <a:spcBef>
                <a:spcPts val="800"/>
              </a:spcBef>
              <a:spcAft>
                <a:spcPts val="800"/>
              </a:spcAft>
              <a:buClr>
                <a:schemeClr val="dk2"/>
              </a:buClr>
              <a:buSzPts val="1200"/>
              <a:buFont typeface="Hanken Grotesk"/>
              <a:buChar char="•"/>
            </a:pPr>
            <a:r>
              <a:rPr lang="en" dirty="0"/>
              <a:t>Fault Detection Using CNNs</a:t>
            </a:r>
            <a:endParaRPr dirty="0"/>
          </a:p>
        </p:txBody>
      </p:sp>
      <p:sp>
        <p:nvSpPr>
          <p:cNvPr id="903" name="Google Shape;903;p154" descr="title_static"/>
          <p:cNvSpPr txBox="1">
            <a:spLocks noGrp="1"/>
          </p:cNvSpPr>
          <p:nvPr>
            <p:ph type="title"/>
          </p:nvPr>
        </p:nvSpPr>
        <p:spPr>
          <a:xfrm>
            <a:off x="637324" y="592460"/>
            <a:ext cx="831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820" dirty="0"/>
              <a:t>Agenda</a:t>
            </a:r>
            <a:endParaRPr sz="1820" dirty="0"/>
          </a:p>
        </p:txBody>
      </p:sp>
      <p:sp>
        <p:nvSpPr>
          <p:cNvPr id="904" name="Google Shape;904;p154" descr="agenda_1"/>
          <p:cNvSpPr txBox="1">
            <a:spLocks noGrp="1"/>
          </p:cNvSpPr>
          <p:nvPr>
            <p:ph type="body" idx="1"/>
          </p:nvPr>
        </p:nvSpPr>
        <p:spPr>
          <a:xfrm>
            <a:off x="4626051" y="1592100"/>
            <a:ext cx="4069200" cy="3551400"/>
          </a:xfrm>
          <a:prstGeom prst="rect">
            <a:avLst/>
          </a:prstGeom>
        </p:spPr>
        <p:txBody>
          <a:bodyPr spcFirstLastPara="1" wrap="square" lIns="91425" tIns="91425" rIns="91425" bIns="91425" anchor="t" anchorCtr="0">
            <a:noAutofit/>
          </a:bodyPr>
          <a:lstStyle/>
          <a:p>
            <a:pPr marL="285750" lvl="0" indent="-247650" algn="l" rtl="0">
              <a:lnSpc>
                <a:spcPct val="100000"/>
              </a:lnSpc>
              <a:spcBef>
                <a:spcPts val="0"/>
              </a:spcBef>
              <a:spcAft>
                <a:spcPts val="0"/>
              </a:spcAft>
              <a:buClr>
                <a:schemeClr val="dk2"/>
              </a:buClr>
              <a:buSzPts val="1200"/>
              <a:buFont typeface="Hanken Grotesk"/>
              <a:buChar char="•"/>
            </a:pPr>
            <a:r>
              <a:rPr lang="en" dirty="0"/>
              <a:t>Training Process and Model Compilation</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Autoencoder Model for Anomaly Detection</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Experimental Setup and Tools</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Evaluation Metrics and Results</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Model Performance Analysis</a:t>
            </a:r>
            <a:endParaRPr dirty="0"/>
          </a:p>
          <a:p>
            <a:pPr marL="285750" lvl="0" indent="-247650" algn="l" rtl="0">
              <a:lnSpc>
                <a:spcPct val="100000"/>
              </a:lnSpc>
              <a:spcBef>
                <a:spcPts val="800"/>
              </a:spcBef>
              <a:spcAft>
                <a:spcPts val="0"/>
              </a:spcAft>
              <a:buClr>
                <a:schemeClr val="dk2"/>
              </a:buClr>
              <a:buSzPts val="1200"/>
              <a:buFont typeface="Hanken Grotesk"/>
              <a:buChar char="•"/>
            </a:pPr>
            <a:r>
              <a:rPr lang="en" dirty="0"/>
              <a:t>Conclusion of the Study</a:t>
            </a:r>
            <a:endParaRPr dirty="0"/>
          </a:p>
          <a:p>
            <a:pPr marL="285750" lvl="0" indent="-247650" algn="l" rtl="0">
              <a:lnSpc>
                <a:spcPct val="100000"/>
              </a:lnSpc>
              <a:spcBef>
                <a:spcPts val="800"/>
              </a:spcBef>
              <a:spcAft>
                <a:spcPts val="800"/>
              </a:spcAft>
              <a:buClr>
                <a:schemeClr val="dk2"/>
              </a:buClr>
              <a:buSzPts val="1200"/>
              <a:buFont typeface="Hanken Grotesk"/>
              <a:buChar char="•"/>
            </a:pPr>
            <a:r>
              <a:rPr lang="en" dirty="0"/>
              <a:t>Future Research Directions</a:t>
            </a:r>
            <a:endParaRPr dirty="0"/>
          </a:p>
        </p:txBody>
      </p:sp>
      <p:pic>
        <p:nvPicPr>
          <p:cNvPr id="905" name="Google Shape;905;p154"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4342" name="Picture 6" descr="Agenda - Free business icons">
            <a:extLst>
              <a:ext uri="{FF2B5EF4-FFF2-40B4-BE49-F238E27FC236}">
                <a16:creationId xmlns:a16="http://schemas.microsoft.com/office/drawing/2014/main" id="{A1516ED2-4A74-3F0C-D443-2D48317C48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620" y="475320"/>
            <a:ext cx="780585" cy="780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2"/>
        <p:cNvGrpSpPr/>
        <p:nvPr/>
      </p:nvGrpSpPr>
      <p:grpSpPr>
        <a:xfrm>
          <a:off x="0" y="0"/>
          <a:ext cx="0" cy="0"/>
          <a:chOff x="0" y="0"/>
          <a:chExt cx="0" cy="0"/>
        </a:xfrm>
      </p:grpSpPr>
      <p:pic>
        <p:nvPicPr>
          <p:cNvPr id="1123" name="Google Shape;1123;p172"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1124" name="Google Shape;1124;p172" descr="detail_0"/>
          <p:cNvSpPr txBox="1"/>
          <p:nvPr/>
        </p:nvSpPr>
        <p:spPr>
          <a:xfrm>
            <a:off x="4568650" y="124450"/>
            <a:ext cx="4163400" cy="4453200"/>
          </a:xfrm>
          <a:prstGeom prst="rect">
            <a:avLst/>
          </a:prstGeom>
          <a:noFill/>
          <a:ln>
            <a:noFill/>
          </a:ln>
        </p:spPr>
        <p:txBody>
          <a:bodyPr spcFirstLastPara="1" wrap="square" lIns="91425" tIns="91425" rIns="91425" bIns="91425" anchor="ctr" anchorCtr="0">
            <a:noAutofit/>
          </a:bodyPr>
          <a:lstStyle/>
          <a:p>
            <a:pPr marL="171450" lvl="0" indent="-171450" algn="just" rtl="0">
              <a:lnSpc>
                <a:spcPct val="115000"/>
              </a:lnSpc>
              <a:spcBef>
                <a:spcPts val="1200"/>
              </a:spcBef>
              <a:spcAft>
                <a:spcPts val="0"/>
              </a:spcAft>
              <a:buFont typeface="Arial" panose="020B0604020202020204" pitchFamily="34" charset="0"/>
              <a:buChar char="•"/>
            </a:pPr>
            <a:endParaRPr sz="1100" dirty="0">
              <a:latin typeface="Hanken Grotesk" panose="020B0604020202020204" charset="0"/>
            </a:endParaRPr>
          </a:p>
          <a:p>
            <a:pPr marL="171450" lvl="0" indent="-171450" algn="just" rtl="0">
              <a:lnSpc>
                <a:spcPct val="115000"/>
              </a:lnSpc>
              <a:spcBef>
                <a:spcPts val="1200"/>
              </a:spcBef>
              <a:spcAft>
                <a:spcPts val="0"/>
              </a:spcAft>
              <a:buFont typeface="Arial" panose="020B0604020202020204" pitchFamily="34" charset="0"/>
              <a:buChar char="•"/>
            </a:pPr>
            <a:r>
              <a:rPr lang="en" sz="1100" b="1" dirty="0">
                <a:latin typeface="Hanken Grotesk" panose="020B0604020202020204" charset="0"/>
              </a:rPr>
              <a:t>The CNN model demonstrated strong and consistent performance for IoT sensor fault detection across ten trials. It achieved an average training accuracy of 85%, validation accuracy of 84%, and test accuracy of 80%, indicating robust generalization to real-world scenarios. </a:t>
            </a:r>
          </a:p>
          <a:p>
            <a:pPr marL="171450" lvl="0" indent="-171450" algn="just" rtl="0">
              <a:lnSpc>
                <a:spcPct val="115000"/>
              </a:lnSpc>
              <a:spcBef>
                <a:spcPts val="1200"/>
              </a:spcBef>
              <a:spcAft>
                <a:spcPts val="0"/>
              </a:spcAft>
              <a:buFont typeface="Arial" panose="020B0604020202020204" pitchFamily="34" charset="0"/>
              <a:buChar char="•"/>
            </a:pPr>
            <a:r>
              <a:rPr lang="en" sz="1100" b="1" dirty="0">
                <a:latin typeface="Hanken Grotesk" panose="020B0604020202020204" charset="0"/>
              </a:rPr>
              <a:t>With an average F1 score of 0.82, the model balanced precision (0.75) and recall (0.80), minimizing false positives and negatives. </a:t>
            </a:r>
          </a:p>
          <a:p>
            <a:pPr marL="171450" lvl="0" indent="-171450" algn="just" rtl="0">
              <a:lnSpc>
                <a:spcPct val="115000"/>
              </a:lnSpc>
              <a:spcBef>
                <a:spcPts val="1200"/>
              </a:spcBef>
              <a:spcAft>
                <a:spcPts val="0"/>
              </a:spcAft>
              <a:buFont typeface="Arial" panose="020B0604020202020204" pitchFamily="34" charset="0"/>
              <a:buChar char="•"/>
            </a:pPr>
            <a:r>
              <a:rPr lang="en" sz="1100" b="1" dirty="0">
                <a:latin typeface="Hanken Grotesk" panose="020B0604020202020204" charset="0"/>
              </a:rPr>
              <a:t>Its computational efficiency, with an average training time of 119.2 seconds and testing time of 15 seconds, highlights suitability for real-time applications. These results validate the CNN’s potential as a reliable and efficient solution for fault detection in IoT systems.</a:t>
            </a:r>
            <a:endParaRPr sz="1100" b="1" dirty="0">
              <a:latin typeface="Hanken Grotesk" panose="020B0604020202020204" charset="0"/>
            </a:endParaRPr>
          </a:p>
          <a:p>
            <a:pPr marL="0" lvl="0" indent="0" algn="just" rtl="0">
              <a:lnSpc>
                <a:spcPct val="125000"/>
              </a:lnSpc>
              <a:spcBef>
                <a:spcPts val="1200"/>
              </a:spcBef>
              <a:spcAft>
                <a:spcPts val="800"/>
              </a:spcAft>
              <a:buNone/>
            </a:pPr>
            <a:endParaRPr sz="700" dirty="0">
              <a:solidFill>
                <a:schemeClr val="dk1"/>
              </a:solidFill>
              <a:latin typeface="Hanken Grotesk" panose="020B0604020202020204" charset="0"/>
              <a:ea typeface="Hanken Grotesk"/>
              <a:cs typeface="Hanken Grotesk"/>
              <a:sym typeface="Hanken Grotesk"/>
            </a:endParaRPr>
          </a:p>
        </p:txBody>
      </p:sp>
      <p:sp>
        <p:nvSpPr>
          <p:cNvPr id="1125" name="Google Shape;1125;p172" descr="title"/>
          <p:cNvSpPr txBox="1"/>
          <p:nvPr/>
        </p:nvSpPr>
        <p:spPr>
          <a:xfrm>
            <a:off x="412786" y="607113"/>
            <a:ext cx="3483542" cy="14620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accent1"/>
                </a:solidFill>
                <a:latin typeface="Hanken Grotesk"/>
                <a:ea typeface="Hanken Grotesk"/>
                <a:cs typeface="Hanken Grotesk"/>
                <a:sym typeface="Hanken Grotesk"/>
              </a:rPr>
              <a:t>Conclusion of the Study</a:t>
            </a:r>
            <a:endParaRPr sz="2200" b="1" dirty="0">
              <a:solidFill>
                <a:schemeClr val="accent1"/>
              </a:solidFill>
              <a:latin typeface="Hanken Grotesk"/>
              <a:ea typeface="Hanken Grotesk"/>
              <a:cs typeface="Hanken Grotesk"/>
              <a:sym typeface="Hanken Grotesk"/>
            </a:endParaRPr>
          </a:p>
        </p:txBody>
      </p:sp>
      <p:sp>
        <p:nvSpPr>
          <p:cNvPr id="1126" name="Google Shape;1126;p172" descr="chapter"/>
          <p:cNvSpPr txBox="1">
            <a:spLocks noGrp="1"/>
          </p:cNvSpPr>
          <p:nvPr>
            <p:ph type="body" idx="1"/>
          </p:nvPr>
        </p:nvSpPr>
        <p:spPr>
          <a:xfrm>
            <a:off x="411900" y="342900"/>
            <a:ext cx="4160100" cy="300300"/>
          </a:xfrm>
          <a:prstGeom prst="rect">
            <a:avLst/>
          </a:prstGeom>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Conclusion</a:t>
            </a:r>
            <a:endParaRPr sz="1000">
              <a:solidFill>
                <a:schemeClr val="dk2"/>
              </a:solidFill>
              <a:latin typeface="Hanken Grotesk Medium"/>
              <a:ea typeface="Hanken Grotesk Medium"/>
              <a:cs typeface="Hanken Grotesk Medium"/>
              <a:sym typeface="Hanken Grotesk Medium"/>
            </a:endParaRPr>
          </a:p>
        </p:txBody>
      </p:sp>
      <p:pic>
        <p:nvPicPr>
          <p:cNvPr id="11266" name="Picture 2" descr="Conclusion - Free technology icons">
            <a:extLst>
              <a:ext uri="{FF2B5EF4-FFF2-40B4-BE49-F238E27FC236}">
                <a16:creationId xmlns:a16="http://schemas.microsoft.com/office/drawing/2014/main" id="{4F12978B-F46C-DC0D-1298-488B355908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12" y="2019191"/>
            <a:ext cx="2363594" cy="2363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173"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Conclusion</a:t>
            </a:r>
            <a:endParaRPr sz="1000">
              <a:solidFill>
                <a:schemeClr val="dk2"/>
              </a:solidFill>
              <a:latin typeface="Hanken Grotesk Medium"/>
              <a:ea typeface="Hanken Grotesk Medium"/>
              <a:cs typeface="Hanken Grotesk Medium"/>
              <a:sym typeface="Hanken Grotesk Medium"/>
            </a:endParaRPr>
          </a:p>
        </p:txBody>
      </p:sp>
      <p:sp>
        <p:nvSpPr>
          <p:cNvPr id="1132" name="Google Shape;1132;p173" descr="title"/>
          <p:cNvSpPr txBox="1">
            <a:spLocks noGrp="1"/>
          </p:cNvSpPr>
          <p:nvPr>
            <p:ph type="title"/>
          </p:nvPr>
        </p:nvSpPr>
        <p:spPr>
          <a:xfrm>
            <a:off x="872868" y="744600"/>
            <a:ext cx="2145396" cy="12242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220" dirty="0"/>
              <a:t>Future Research Directions</a:t>
            </a:r>
            <a:endParaRPr sz="2220" dirty="0"/>
          </a:p>
        </p:txBody>
      </p:sp>
      <p:sp>
        <p:nvSpPr>
          <p:cNvPr id="1133" name="Google Shape;1133;p173" descr="detail_0"/>
          <p:cNvSpPr txBox="1"/>
          <p:nvPr/>
        </p:nvSpPr>
        <p:spPr>
          <a:xfrm>
            <a:off x="3890175" y="744600"/>
            <a:ext cx="4842000" cy="3654300"/>
          </a:xfrm>
          <a:prstGeom prst="rect">
            <a:avLst/>
          </a:prstGeom>
          <a:noFill/>
          <a:ln>
            <a:noFill/>
          </a:ln>
        </p:spPr>
        <p:txBody>
          <a:bodyPr spcFirstLastPara="1" wrap="square" lIns="91425" tIns="91425" rIns="91425" bIns="91425" anchor="ctr" anchorCtr="0">
            <a:noAutofit/>
          </a:bodyPr>
          <a:lstStyle/>
          <a:p>
            <a:pPr marL="457200" marR="0" lvl="0" indent="-292100" algn="l" rtl="0">
              <a:lnSpc>
                <a:spcPct val="125000"/>
              </a:lnSpc>
              <a:spcBef>
                <a:spcPts val="0"/>
              </a:spcBef>
              <a:spcAft>
                <a:spcPts val="0"/>
              </a:spcAft>
              <a:buClr>
                <a:schemeClr val="accent1"/>
              </a:buClr>
              <a:buSzPts val="1000"/>
              <a:buFont typeface="Hanken Grotesk"/>
              <a:buChar char="•"/>
            </a:pPr>
            <a:r>
              <a:rPr lang="en" sz="1100" b="1" dirty="0">
                <a:solidFill>
                  <a:schemeClr val="dk1"/>
                </a:solidFill>
                <a:latin typeface="Hanken Grotesk"/>
                <a:ea typeface="Hanken Grotesk"/>
                <a:cs typeface="Hanken Grotesk"/>
                <a:sym typeface="Hanken Grotesk"/>
              </a:rPr>
              <a:t>Exploration of advanced machine learning algorithms to improve the reliability of fault detection systems in IoT environments.</a:t>
            </a:r>
            <a:endParaRPr sz="1100" b="1" dirty="0">
              <a:solidFill>
                <a:schemeClr val="dk1"/>
              </a:solidFill>
              <a:latin typeface="Hanken Grotesk"/>
              <a:ea typeface="Hanken Grotesk"/>
              <a:cs typeface="Hanken Grotesk"/>
              <a:sym typeface="Hanken Grotesk"/>
            </a:endParaRPr>
          </a:p>
          <a:p>
            <a:pPr marL="457200" marR="0" lvl="0" indent="-292100" algn="l" rtl="0">
              <a:lnSpc>
                <a:spcPct val="125000"/>
              </a:lnSpc>
              <a:spcBef>
                <a:spcPts val="800"/>
              </a:spcBef>
              <a:spcAft>
                <a:spcPts val="0"/>
              </a:spcAft>
              <a:buClr>
                <a:schemeClr val="accent1"/>
              </a:buClr>
              <a:buSzPts val="1000"/>
              <a:buFont typeface="Hanken Grotesk"/>
              <a:buChar char="•"/>
            </a:pPr>
            <a:r>
              <a:rPr lang="en" sz="1100" b="1" dirty="0">
                <a:solidFill>
                  <a:schemeClr val="dk1"/>
                </a:solidFill>
                <a:latin typeface="Hanken Grotesk"/>
                <a:ea typeface="Hanken Grotesk"/>
                <a:cs typeface="Hanken Grotesk"/>
                <a:sym typeface="Hanken Grotesk"/>
              </a:rPr>
              <a:t>Investigation into the integration of federated learning techniques for decentralized fault detection, addressing privacy concerns and enhancing model performance across distributed IoT devices.</a:t>
            </a:r>
            <a:endParaRPr sz="1100" b="1" dirty="0">
              <a:solidFill>
                <a:schemeClr val="dk1"/>
              </a:solidFill>
              <a:latin typeface="Hanken Grotesk"/>
              <a:ea typeface="Hanken Grotesk"/>
              <a:cs typeface="Hanken Grotesk"/>
              <a:sym typeface="Hanken Grotesk"/>
            </a:endParaRPr>
          </a:p>
          <a:p>
            <a:pPr marL="457200" marR="0" lvl="0" indent="-292100" algn="l" rtl="0">
              <a:lnSpc>
                <a:spcPct val="125000"/>
              </a:lnSpc>
              <a:spcBef>
                <a:spcPts val="800"/>
              </a:spcBef>
              <a:spcAft>
                <a:spcPts val="0"/>
              </a:spcAft>
              <a:buClr>
                <a:schemeClr val="accent1"/>
              </a:buClr>
              <a:buSzPts val="1000"/>
              <a:buFont typeface="Hanken Grotesk"/>
              <a:buChar char="•"/>
            </a:pPr>
            <a:r>
              <a:rPr lang="en" sz="1100" b="1" dirty="0">
                <a:solidFill>
                  <a:schemeClr val="dk1"/>
                </a:solidFill>
                <a:latin typeface="Hanken Grotesk"/>
                <a:ea typeface="Hanken Grotesk"/>
                <a:cs typeface="Hanken Grotesk"/>
                <a:sym typeface="Hanken Grotesk"/>
              </a:rPr>
              <a:t>Development of hybrid models combining statistical methods with deep learning approaches to improve anomaly detection accuracy and reduce false positives.</a:t>
            </a:r>
            <a:endParaRPr sz="1100" b="1" dirty="0">
              <a:solidFill>
                <a:schemeClr val="dk1"/>
              </a:solidFill>
              <a:latin typeface="Hanken Grotesk"/>
              <a:ea typeface="Hanken Grotesk"/>
              <a:cs typeface="Hanken Grotesk"/>
              <a:sym typeface="Hanken Grotesk"/>
            </a:endParaRPr>
          </a:p>
          <a:p>
            <a:pPr marL="457200" marR="0" lvl="0" indent="-292100" algn="l" rtl="0">
              <a:lnSpc>
                <a:spcPct val="125000"/>
              </a:lnSpc>
              <a:spcBef>
                <a:spcPts val="800"/>
              </a:spcBef>
              <a:spcAft>
                <a:spcPts val="0"/>
              </a:spcAft>
              <a:buClr>
                <a:schemeClr val="accent1"/>
              </a:buClr>
              <a:buSzPts val="1000"/>
              <a:buFont typeface="Hanken Grotesk"/>
              <a:buChar char="•"/>
            </a:pPr>
            <a:r>
              <a:rPr lang="en" sz="1100" b="1" dirty="0">
                <a:solidFill>
                  <a:schemeClr val="dk1"/>
                </a:solidFill>
                <a:latin typeface="Hanken Grotesk"/>
                <a:ea typeface="Hanken Grotesk"/>
                <a:cs typeface="Hanken Grotesk"/>
                <a:sym typeface="Hanken Grotesk"/>
              </a:rPr>
              <a:t>Research on real-time data processing frameworks that can handle large volumes of IoT sensor data and provide immediate fault detection capabilities.</a:t>
            </a:r>
            <a:endParaRPr sz="1100" b="1" dirty="0">
              <a:solidFill>
                <a:schemeClr val="dk1"/>
              </a:solidFill>
              <a:latin typeface="Hanken Grotesk"/>
              <a:ea typeface="Hanken Grotesk"/>
              <a:cs typeface="Hanken Grotesk"/>
              <a:sym typeface="Hanken Grotesk"/>
            </a:endParaRPr>
          </a:p>
          <a:p>
            <a:pPr marL="457200" marR="0" lvl="0" indent="-292100" algn="l" rtl="0">
              <a:lnSpc>
                <a:spcPct val="125000"/>
              </a:lnSpc>
              <a:spcBef>
                <a:spcPts val="800"/>
              </a:spcBef>
              <a:spcAft>
                <a:spcPts val="800"/>
              </a:spcAft>
              <a:buClr>
                <a:schemeClr val="accent1"/>
              </a:buClr>
              <a:buSzPts val="1000"/>
              <a:buFont typeface="Hanken Grotesk"/>
              <a:buChar char="•"/>
            </a:pPr>
            <a:r>
              <a:rPr lang="en" sz="1100" b="1" dirty="0">
                <a:solidFill>
                  <a:schemeClr val="dk1"/>
                </a:solidFill>
                <a:latin typeface="Hanken Grotesk"/>
                <a:ea typeface="Hanken Grotesk"/>
                <a:cs typeface="Hanken Grotesk"/>
                <a:sym typeface="Hanken Grotesk"/>
              </a:rPr>
              <a:t>Study of resilience strategies for IoT sensor networks under adverse conditions, ensuring continued functionality and data integrity during hardware failures or network outages.</a:t>
            </a:r>
            <a:endParaRPr sz="1100" b="1" dirty="0">
              <a:solidFill>
                <a:schemeClr val="dk1"/>
              </a:solidFill>
              <a:latin typeface="Hanken Grotesk"/>
              <a:ea typeface="Hanken Grotesk"/>
              <a:cs typeface="Hanken Grotesk"/>
              <a:sym typeface="Hanken Grotesk"/>
            </a:endParaRPr>
          </a:p>
        </p:txBody>
      </p:sp>
      <p:pic>
        <p:nvPicPr>
          <p:cNvPr id="1134" name="Google Shape;1134;p173"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2290" name="Picture 2" descr="Research - Free people icons">
            <a:extLst>
              <a:ext uri="{FF2B5EF4-FFF2-40B4-BE49-F238E27FC236}">
                <a16:creationId xmlns:a16="http://schemas.microsoft.com/office/drawing/2014/main" id="{D67F2F70-E6E5-9C12-E442-B32644A9C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16" y="2115503"/>
            <a:ext cx="2118267" cy="2118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55" descr="title"/>
          <p:cNvSpPr txBox="1">
            <a:spLocks noGrp="1"/>
          </p:cNvSpPr>
          <p:nvPr>
            <p:ph type="title"/>
          </p:nvPr>
        </p:nvSpPr>
        <p:spPr>
          <a:xfrm>
            <a:off x="411950" y="576072"/>
            <a:ext cx="8320200" cy="50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979"/>
              <a:t>Introduction to IoT and Data Management</a:t>
            </a:r>
            <a:endParaRPr sz="1979"/>
          </a:p>
        </p:txBody>
      </p:sp>
      <p:sp>
        <p:nvSpPr>
          <p:cNvPr id="911" name="Google Shape;911;p155"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Overview</a:t>
            </a:r>
            <a:endParaRPr sz="1000">
              <a:solidFill>
                <a:schemeClr val="dk2"/>
              </a:solidFill>
              <a:latin typeface="Hanken Grotesk Medium"/>
              <a:ea typeface="Hanken Grotesk Medium"/>
              <a:cs typeface="Hanken Grotesk Medium"/>
              <a:sym typeface="Hanken Grotesk Medium"/>
            </a:endParaRPr>
          </a:p>
        </p:txBody>
      </p:sp>
      <p:sp>
        <p:nvSpPr>
          <p:cNvPr id="912" name="Google Shape;912;p155" descr="detail_0"/>
          <p:cNvSpPr txBox="1">
            <a:spLocks noGrp="1"/>
          </p:cNvSpPr>
          <p:nvPr>
            <p:ph type="body" idx="1"/>
          </p:nvPr>
        </p:nvSpPr>
        <p:spPr>
          <a:xfrm>
            <a:off x="411950" y="1655700"/>
            <a:ext cx="3926700" cy="2920500"/>
          </a:xfrm>
          <a:prstGeom prst="rect">
            <a:avLst/>
          </a:prstGeom>
        </p:spPr>
        <p:txBody>
          <a:bodyPr spcFirstLastPara="1" wrap="square" lIns="91425" tIns="91425" rIns="91425" bIns="91425" anchor="t" anchorCtr="0">
            <a:noAutofit/>
          </a:bodyPr>
          <a:lstStyle/>
          <a:p>
            <a:pPr marL="285750" lvl="0" indent="-241300" algn="l" rtl="0">
              <a:lnSpc>
                <a:spcPct val="115000"/>
              </a:lnSpc>
              <a:spcBef>
                <a:spcPts val="0"/>
              </a:spcBef>
              <a:spcAft>
                <a:spcPts val="0"/>
              </a:spcAft>
              <a:buSzPts val="1100"/>
              <a:buFont typeface="Hanken Grotesk"/>
              <a:buChar char="•"/>
            </a:pPr>
            <a:r>
              <a:rPr lang="en" sz="1100"/>
              <a:t>The Internet of Things (IoT) is a network of interconnected smart devices that gather, share, and analyze data.</a:t>
            </a:r>
            <a:endParaRPr sz="1100"/>
          </a:p>
          <a:p>
            <a:pPr marL="285750" lvl="0" indent="-241300" algn="l" rtl="0">
              <a:lnSpc>
                <a:spcPct val="115000"/>
              </a:lnSpc>
              <a:spcBef>
                <a:spcPts val="800"/>
              </a:spcBef>
              <a:spcAft>
                <a:spcPts val="0"/>
              </a:spcAft>
              <a:buSzPts val="1100"/>
              <a:buFont typeface="Hanken Grotesk"/>
              <a:buChar char="•"/>
            </a:pPr>
            <a:r>
              <a:rPr lang="en" sz="1100"/>
              <a:t>IoT enables real-time data collection and transmission across various industries including healthcare, agriculture, and smart cities.</a:t>
            </a:r>
            <a:endParaRPr sz="1100"/>
          </a:p>
          <a:p>
            <a:pPr marL="285750" lvl="0" indent="-241300" algn="l" rtl="0">
              <a:lnSpc>
                <a:spcPct val="115000"/>
              </a:lnSpc>
              <a:spcBef>
                <a:spcPts val="800"/>
              </a:spcBef>
              <a:spcAft>
                <a:spcPts val="800"/>
              </a:spcAft>
              <a:buSzPts val="1100"/>
              <a:buFont typeface="Hanken Grotesk"/>
              <a:buChar char="•"/>
            </a:pPr>
            <a:r>
              <a:rPr lang="en" sz="1100"/>
              <a:t>It is projected that by 2025, billions of objects will be connected to the Internet, marking IoT as the third major wave of the global information industry.</a:t>
            </a:r>
            <a:endParaRPr sz="1100"/>
          </a:p>
        </p:txBody>
      </p:sp>
      <p:sp>
        <p:nvSpPr>
          <p:cNvPr id="913" name="Google Shape;913;p155" descr="detail_1"/>
          <p:cNvSpPr txBox="1">
            <a:spLocks noGrp="1"/>
          </p:cNvSpPr>
          <p:nvPr>
            <p:ph type="body" idx="2"/>
          </p:nvPr>
        </p:nvSpPr>
        <p:spPr>
          <a:xfrm>
            <a:off x="4575575" y="1655700"/>
            <a:ext cx="3926700" cy="2920500"/>
          </a:xfrm>
          <a:prstGeom prst="rect">
            <a:avLst/>
          </a:prstGeom>
        </p:spPr>
        <p:txBody>
          <a:bodyPr spcFirstLastPara="1" wrap="square" lIns="91425" tIns="91425" rIns="91425" bIns="91425" anchor="t" anchorCtr="0">
            <a:noAutofit/>
          </a:bodyPr>
          <a:lstStyle/>
          <a:p>
            <a:pPr marL="285750" marR="0" lvl="0" indent="-241300" algn="l" rtl="0">
              <a:lnSpc>
                <a:spcPct val="115000"/>
              </a:lnSpc>
              <a:spcBef>
                <a:spcPts val="0"/>
              </a:spcBef>
              <a:spcAft>
                <a:spcPts val="0"/>
              </a:spcAft>
              <a:buSzPts val="1100"/>
              <a:buFont typeface="Hanken Grotesk"/>
              <a:buChar char="•"/>
            </a:pPr>
            <a:r>
              <a:rPr lang="en" sz="1100"/>
              <a:t>IoT systems rely on intelligent sensors to collect data on environmental conditions and machinery performance.</a:t>
            </a:r>
            <a:endParaRPr sz="1100"/>
          </a:p>
          <a:p>
            <a:pPr marL="285750" marR="0" lvl="0" indent="-241300" algn="l" rtl="0">
              <a:lnSpc>
                <a:spcPct val="115000"/>
              </a:lnSpc>
              <a:spcBef>
                <a:spcPts val="800"/>
              </a:spcBef>
              <a:spcAft>
                <a:spcPts val="0"/>
              </a:spcAft>
              <a:buSzPts val="1100"/>
              <a:buFont typeface="Hanken Grotesk"/>
              <a:buChar char="•"/>
            </a:pPr>
            <a:r>
              <a:rPr lang="en" sz="1100"/>
              <a:t>Maintaining data accuracy and reliability is crucial to avoid inefficiencies and safety issues arising from sensor errors.</a:t>
            </a:r>
            <a:endParaRPr sz="1100"/>
          </a:p>
          <a:p>
            <a:pPr marL="285750" marR="0" lvl="0" indent="-241300" algn="l" rtl="0">
              <a:lnSpc>
                <a:spcPct val="115000"/>
              </a:lnSpc>
              <a:spcBef>
                <a:spcPts val="800"/>
              </a:spcBef>
              <a:spcAft>
                <a:spcPts val="800"/>
              </a:spcAft>
              <a:buSzPts val="1100"/>
              <a:buFont typeface="Hanken Grotesk"/>
              <a:buChar char="•"/>
            </a:pPr>
            <a:r>
              <a:rPr lang="en" sz="1100"/>
              <a:t>Effective data management in IoT is essential for informed decision-making and enhancing operational efficiency.</a:t>
            </a:r>
            <a:endParaRPr sz="1100"/>
          </a:p>
        </p:txBody>
      </p:sp>
      <p:sp>
        <p:nvSpPr>
          <p:cNvPr id="914" name="Google Shape;914;p155" descr="header_0"/>
          <p:cNvSpPr txBox="1">
            <a:spLocks noGrp="1"/>
          </p:cNvSpPr>
          <p:nvPr>
            <p:ph type="subTitle" idx="3"/>
          </p:nvPr>
        </p:nvSpPr>
        <p:spPr>
          <a:xfrm>
            <a:off x="411950" y="1083000"/>
            <a:ext cx="3926700" cy="5727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sz="1400">
                <a:solidFill>
                  <a:schemeClr val="accent1"/>
                </a:solidFill>
              </a:rPr>
              <a:t>Understanding IoT</a:t>
            </a:r>
            <a:endParaRPr sz="1400">
              <a:solidFill>
                <a:schemeClr val="accent1"/>
              </a:solidFill>
            </a:endParaRPr>
          </a:p>
        </p:txBody>
      </p:sp>
      <p:sp>
        <p:nvSpPr>
          <p:cNvPr id="915" name="Google Shape;915;p155" descr="header_1"/>
          <p:cNvSpPr txBox="1">
            <a:spLocks noGrp="1"/>
          </p:cNvSpPr>
          <p:nvPr>
            <p:ph type="subTitle" idx="4"/>
          </p:nvPr>
        </p:nvSpPr>
        <p:spPr>
          <a:xfrm>
            <a:off x="4575575" y="1083000"/>
            <a:ext cx="3926700" cy="5727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sz="1400">
                <a:solidFill>
                  <a:schemeClr val="accent1"/>
                </a:solidFill>
              </a:rPr>
              <a:t>Significance in Data Management</a:t>
            </a:r>
            <a:endParaRPr sz="1400">
              <a:solidFill>
                <a:schemeClr val="accent1"/>
              </a:solidFill>
            </a:endParaRPr>
          </a:p>
        </p:txBody>
      </p:sp>
      <p:pic>
        <p:nvPicPr>
          <p:cNvPr id="916" name="Google Shape;916;p155"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0"/>
        <p:cNvGrpSpPr/>
        <p:nvPr/>
      </p:nvGrpSpPr>
      <p:grpSpPr>
        <a:xfrm>
          <a:off x="0" y="0"/>
          <a:ext cx="0" cy="0"/>
          <a:chOff x="0" y="0"/>
          <a:chExt cx="0" cy="0"/>
        </a:xfrm>
      </p:grpSpPr>
      <p:sp>
        <p:nvSpPr>
          <p:cNvPr id="921" name="Google Shape;921;p156" descr="chapter"/>
          <p:cNvSpPr txBox="1">
            <a:spLocks noGrp="1"/>
          </p:cNvSpPr>
          <p:nvPr>
            <p:ph type="body" idx="1"/>
          </p:nvPr>
        </p:nvSpPr>
        <p:spPr>
          <a:xfrm>
            <a:off x="411900" y="342900"/>
            <a:ext cx="4160100" cy="300300"/>
          </a:xfrm>
          <a:prstGeom prst="rect">
            <a:avLst/>
          </a:prstGeom>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Introduction</a:t>
            </a:r>
            <a:endParaRPr sz="1000">
              <a:solidFill>
                <a:schemeClr val="dk2"/>
              </a:solidFill>
              <a:latin typeface="Hanken Grotesk Medium"/>
              <a:ea typeface="Hanken Grotesk Medium"/>
              <a:cs typeface="Hanken Grotesk Medium"/>
              <a:sym typeface="Hanken Grotesk Medium"/>
            </a:endParaRPr>
          </a:p>
        </p:txBody>
      </p:sp>
      <p:pic>
        <p:nvPicPr>
          <p:cNvPr id="922" name="Google Shape;922;p156"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923" name="Google Shape;923;p156"/>
          <p:cNvSpPr/>
          <p:nvPr/>
        </p:nvSpPr>
        <p:spPr>
          <a:xfrm>
            <a:off x="4567750" y="0"/>
            <a:ext cx="457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924" name="Google Shape;924;p156" descr="detail_0"/>
          <p:cNvSpPr txBox="1"/>
          <p:nvPr/>
        </p:nvSpPr>
        <p:spPr>
          <a:xfrm>
            <a:off x="4953725" y="273134"/>
            <a:ext cx="3808800" cy="4453200"/>
          </a:xfrm>
          <a:prstGeom prst="rect">
            <a:avLst/>
          </a:prstGeom>
          <a:noFill/>
          <a:ln>
            <a:noFill/>
          </a:ln>
        </p:spPr>
        <p:txBody>
          <a:bodyPr spcFirstLastPara="1" wrap="square" lIns="91425" tIns="91425" rIns="91425" bIns="91425" anchor="ctr" anchorCtr="0">
            <a:noAutofit/>
          </a:bodyPr>
          <a:lstStyle/>
          <a:p>
            <a:pPr marL="171450" lvl="0" indent="-171450" algn="l" rtl="0">
              <a:lnSpc>
                <a:spcPct val="125000"/>
              </a:lnSpc>
              <a:spcBef>
                <a:spcPts val="0"/>
              </a:spcBef>
              <a:spcAft>
                <a:spcPts val="0"/>
              </a:spcAft>
              <a:buFont typeface="Arial" panose="020B0604020202020204" pitchFamily="34" charset="0"/>
              <a:buChar char="•"/>
            </a:pPr>
            <a:r>
              <a:rPr lang="en-US" sz="1100" dirty="0"/>
              <a:t>IoT enables real-time data collection, transmission, and analysis across industries like automation, agriculture, smart cities, and healthcare</a:t>
            </a:r>
          </a:p>
          <a:p>
            <a:pPr lvl="0" algn="l" rtl="0">
              <a:lnSpc>
                <a:spcPct val="125000"/>
              </a:lnSpc>
              <a:spcBef>
                <a:spcPts val="0"/>
              </a:spcBef>
              <a:spcAft>
                <a:spcPts val="0"/>
              </a:spcAft>
            </a:pPr>
            <a:endParaRPr lang="en-US" sz="1100" dirty="0"/>
          </a:p>
          <a:p>
            <a:pPr marL="171450" lvl="1" indent="-171450">
              <a:lnSpc>
                <a:spcPct val="125000"/>
              </a:lnSpc>
              <a:buFont typeface="Arial" panose="020B0604020202020204" pitchFamily="34" charset="0"/>
              <a:buChar char="•"/>
            </a:pPr>
            <a:r>
              <a:rPr lang="en-US" sz="1100" b="1" dirty="0"/>
              <a:t>Challenge</a:t>
            </a:r>
            <a:r>
              <a:rPr lang="en-US" sz="1100" dirty="0"/>
              <a:t>: Maintaining data accuracy and reliability in adverse conditions (e.g., harsh weather, hardware failures, network outages).</a:t>
            </a:r>
            <a:endParaRPr lang="en-US" sz="1100" dirty="0">
              <a:solidFill>
                <a:schemeClr val="dk1"/>
              </a:solidFill>
              <a:latin typeface="Hanken Grotesk"/>
              <a:sym typeface="Hanken Grotesk"/>
            </a:endParaRPr>
          </a:p>
          <a:p>
            <a:pPr marL="171450" lvl="1" indent="-171450">
              <a:lnSpc>
                <a:spcPct val="125000"/>
              </a:lnSpc>
              <a:buFont typeface="Arial" panose="020B0604020202020204" pitchFamily="34" charset="0"/>
              <a:buChar char="•"/>
            </a:pPr>
            <a:endParaRPr lang="en-US" sz="1100" dirty="0">
              <a:solidFill>
                <a:schemeClr val="dk1"/>
              </a:solidFill>
              <a:latin typeface="Hanken Grotesk"/>
              <a:sym typeface="Hanken Grotesk"/>
            </a:endParaRPr>
          </a:p>
          <a:p>
            <a:pPr marL="171450" lvl="1" indent="-171450">
              <a:lnSpc>
                <a:spcPct val="125000"/>
              </a:lnSpc>
              <a:buFont typeface="Arial" panose="020B0604020202020204" pitchFamily="34" charset="0"/>
              <a:buChar char="•"/>
            </a:pPr>
            <a:r>
              <a:rPr lang="en-US" sz="1100" dirty="0"/>
              <a:t>Inaccurate sensor data risks inefficiencies, safety issues, and system failures.</a:t>
            </a:r>
            <a:endParaRPr lang="en-US" sz="1100" dirty="0">
              <a:solidFill>
                <a:schemeClr val="dk1"/>
              </a:solidFill>
              <a:latin typeface="Hanken Grotesk"/>
              <a:sym typeface="Hanken Grotesk"/>
            </a:endParaRPr>
          </a:p>
          <a:p>
            <a:pPr marL="171450" lvl="1" indent="-171450">
              <a:lnSpc>
                <a:spcPct val="125000"/>
              </a:lnSpc>
              <a:buFont typeface="Arial" panose="020B0604020202020204" pitchFamily="34" charset="0"/>
              <a:buChar char="•"/>
            </a:pPr>
            <a:endParaRPr lang="en-US" sz="1100" dirty="0">
              <a:solidFill>
                <a:schemeClr val="dk1"/>
              </a:solidFill>
              <a:latin typeface="Hanken Grotesk"/>
              <a:sym typeface="Hanken Grotesk"/>
            </a:endParaRPr>
          </a:p>
          <a:p>
            <a:pPr marL="171450" lvl="1" indent="-171450">
              <a:lnSpc>
                <a:spcPct val="125000"/>
              </a:lnSpc>
              <a:buFont typeface="Arial" panose="020B0604020202020204" pitchFamily="34" charset="0"/>
              <a:buChar char="•"/>
            </a:pPr>
            <a:r>
              <a:rPr lang="en-US" sz="1100" b="1" dirty="0"/>
              <a:t>Focus</a:t>
            </a:r>
            <a:r>
              <a:rPr lang="en-US" sz="1100" dirty="0"/>
              <a:t>: Advanced methods (e.g., deep learning and machine learning) for detecting and addressing sensor failures to enhance decision-making and system performance.</a:t>
            </a:r>
          </a:p>
        </p:txBody>
      </p:sp>
      <p:sp>
        <p:nvSpPr>
          <p:cNvPr id="925" name="Google Shape;925;p156" descr="title"/>
          <p:cNvSpPr txBox="1"/>
          <p:nvPr/>
        </p:nvSpPr>
        <p:spPr>
          <a:xfrm>
            <a:off x="1462558" y="627122"/>
            <a:ext cx="3926700" cy="331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Hanken Grotesk"/>
                <a:ea typeface="Hanken Grotesk"/>
                <a:cs typeface="Hanken Grotesk"/>
                <a:sym typeface="Hanken Grotesk"/>
              </a:rPr>
              <a:t>Abstract</a:t>
            </a:r>
            <a:endParaRPr sz="2200" b="1" dirty="0">
              <a:solidFill>
                <a:schemeClr val="dk1"/>
              </a:solidFill>
              <a:latin typeface="Hanken Grotesk"/>
              <a:ea typeface="Hanken Grotesk"/>
              <a:cs typeface="Hanken Grotesk"/>
              <a:sym typeface="Hanken Grotesk"/>
            </a:endParaRPr>
          </a:p>
        </p:txBody>
      </p:sp>
      <p:sp>
        <p:nvSpPr>
          <p:cNvPr id="3" name="AutoShape 3" descr="A visually appealing infographic summarizing IoT challenges and solutions for a PowerPoint presentation. The image should include the following elements: a futuristic cityscape representing IoT-enabled industries like automation, agriculture, smart cities, and healthcare; icons for adverse conditions such as harsh weather, hardware failures, and network outages; a warning symbol for risks like inefficiencies and system failures; and a section showcasing solutions like machine learning and deep learning represented with neural network visuals. The style should be professional, clean, and minimalistic, suitable for corporate presentations, with clear labels and modern graphics.">
            <a:extLst>
              <a:ext uri="{FF2B5EF4-FFF2-40B4-BE49-F238E27FC236}">
                <a16:creationId xmlns:a16="http://schemas.microsoft.com/office/drawing/2014/main" id="{C7E64D75-2485-74C8-CB49-23531D31C12C}"/>
              </a:ext>
            </a:extLst>
          </p:cNvPr>
          <p:cNvSpPr>
            <a:spLocks noChangeAspect="1" noChangeArrowheads="1"/>
          </p:cNvSpPr>
          <p:nvPr/>
        </p:nvSpPr>
        <p:spPr bwMode="auto">
          <a:xfrm>
            <a:off x="4148288" y="2379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Iot - Free technology icons">
            <a:extLst>
              <a:ext uri="{FF2B5EF4-FFF2-40B4-BE49-F238E27FC236}">
                <a16:creationId xmlns:a16="http://schemas.microsoft.com/office/drawing/2014/main" id="{C7351C48-8632-6AF4-CD97-A4CF8527C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206" y="2941203"/>
            <a:ext cx="1486365" cy="1486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57"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Significance of IoT Fault Detection</a:t>
            </a:r>
            <a:endParaRPr sz="2200" b="1">
              <a:solidFill>
                <a:schemeClr val="dk1"/>
              </a:solidFill>
              <a:latin typeface="Hanken Grotesk"/>
              <a:ea typeface="Hanken Grotesk"/>
              <a:cs typeface="Hanken Grotesk"/>
              <a:sym typeface="Hanken Grotesk"/>
            </a:endParaRPr>
          </a:p>
        </p:txBody>
      </p:sp>
      <p:sp>
        <p:nvSpPr>
          <p:cNvPr id="931" name="Google Shape;931;p157"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id="932" name="Google Shape;932;p157" descr="detail_0"/>
          <p:cNvSpPr txBox="1">
            <a:spLocks noGrp="1"/>
          </p:cNvSpPr>
          <p:nvPr>
            <p:ph type="body" idx="1"/>
          </p:nvPr>
        </p:nvSpPr>
        <p:spPr>
          <a:xfrm>
            <a:off x="411814" y="2136775"/>
            <a:ext cx="2634900" cy="2662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dirty="0"/>
              <a:t>Understanding IoT device integration and data analysis has become crucial due to the exponential growth of IoT devices. This project meets the demand for optimizing IoT systems.</a:t>
            </a:r>
            <a:endParaRPr dirty="0">
              <a:latin typeface="Hanken Grotesk"/>
              <a:ea typeface="Hanken Grotesk"/>
              <a:cs typeface="Hanken Grotesk"/>
              <a:sym typeface="Hanken Grotesk"/>
            </a:endParaRPr>
          </a:p>
        </p:txBody>
      </p:sp>
      <p:sp>
        <p:nvSpPr>
          <p:cNvPr id="933" name="Google Shape;933;p157" descr="detail_1"/>
          <p:cNvSpPr txBox="1">
            <a:spLocks noGrp="1"/>
          </p:cNvSpPr>
          <p:nvPr>
            <p:ph type="body" idx="3"/>
          </p:nvPr>
        </p:nvSpPr>
        <p:spPr>
          <a:xfrm>
            <a:off x="3254495" y="2159948"/>
            <a:ext cx="2634900" cy="2662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dirty="0"/>
              <a:t>This effort connects theoretical computer science with real-world applications in data science, machine learning, and deep learning, enhancing our multidisciplinary skill set.</a:t>
            </a:r>
            <a:endParaRPr dirty="0">
              <a:latin typeface="Hanken Grotesk"/>
              <a:ea typeface="Hanken Grotesk"/>
              <a:cs typeface="Hanken Grotesk"/>
              <a:sym typeface="Hanken Grotesk"/>
            </a:endParaRPr>
          </a:p>
        </p:txBody>
      </p:sp>
      <p:sp>
        <p:nvSpPr>
          <p:cNvPr id="934" name="Google Shape;934;p157" descr="detail_2"/>
          <p:cNvSpPr txBox="1">
            <a:spLocks noGrp="1"/>
          </p:cNvSpPr>
          <p:nvPr>
            <p:ph type="body" idx="5"/>
          </p:nvPr>
        </p:nvSpPr>
        <p:spPr>
          <a:xfrm>
            <a:off x="6097176" y="2209927"/>
            <a:ext cx="2634900" cy="2662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dirty="0"/>
              <a:t>Machine learning techniques for fault identification could revolutionize operations across various industries, yielding significant efficiency and safety improvements.</a:t>
            </a:r>
            <a:endParaRPr dirty="0">
              <a:latin typeface="Hanken Grotesk"/>
              <a:ea typeface="Hanken Grotesk"/>
              <a:cs typeface="Hanken Grotesk"/>
              <a:sym typeface="Hanken Grotesk"/>
            </a:endParaRPr>
          </a:p>
        </p:txBody>
      </p:sp>
      <p:sp>
        <p:nvSpPr>
          <p:cNvPr id="935" name="Google Shape;935;p157" descr="header_0"/>
          <p:cNvSpPr txBox="1">
            <a:spLocks noGrp="1"/>
          </p:cNvSpPr>
          <p:nvPr>
            <p:ph type="subTitle" idx="2"/>
          </p:nvPr>
        </p:nvSpPr>
        <p:spPr>
          <a:xfrm>
            <a:off x="411814" y="1458626"/>
            <a:ext cx="2634900" cy="531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000"/>
              </a:spcAft>
              <a:buNone/>
            </a:pPr>
            <a:r>
              <a:rPr lang="en" sz="1400" dirty="0"/>
              <a:t>Alignment with Industry Trends</a:t>
            </a:r>
            <a:endParaRPr sz="1400" dirty="0"/>
          </a:p>
        </p:txBody>
      </p:sp>
      <p:sp>
        <p:nvSpPr>
          <p:cNvPr id="936" name="Google Shape;936;p157" descr="header_1"/>
          <p:cNvSpPr txBox="1">
            <a:spLocks noGrp="1"/>
          </p:cNvSpPr>
          <p:nvPr>
            <p:ph type="subTitle" idx="4"/>
          </p:nvPr>
        </p:nvSpPr>
        <p:spPr>
          <a:xfrm>
            <a:off x="3254495" y="1458626"/>
            <a:ext cx="2634900" cy="531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000"/>
              </a:spcAft>
              <a:buClr>
                <a:schemeClr val="dk1"/>
              </a:buClr>
              <a:buSzPts val="1100"/>
              <a:buFont typeface="Arial"/>
              <a:buNone/>
            </a:pPr>
            <a:r>
              <a:rPr lang="en" sz="1200" dirty="0"/>
              <a:t>Development of Interdisciplinary Expertise</a:t>
            </a:r>
            <a:endParaRPr sz="1200" dirty="0"/>
          </a:p>
        </p:txBody>
      </p:sp>
      <p:sp>
        <p:nvSpPr>
          <p:cNvPr id="937" name="Google Shape;937;p157" descr="header_2"/>
          <p:cNvSpPr txBox="1">
            <a:spLocks noGrp="1"/>
          </p:cNvSpPr>
          <p:nvPr>
            <p:ph type="subTitle" idx="6"/>
          </p:nvPr>
        </p:nvSpPr>
        <p:spPr>
          <a:xfrm>
            <a:off x="6097175" y="1557439"/>
            <a:ext cx="2634900" cy="531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000"/>
              </a:spcAft>
              <a:buNone/>
            </a:pPr>
            <a:r>
              <a:rPr lang="en" sz="1400" dirty="0"/>
              <a:t>Real-World Relevance and Impact</a:t>
            </a:r>
            <a:endParaRPr sz="1400" dirty="0"/>
          </a:p>
        </p:txBody>
      </p:sp>
      <p:pic>
        <p:nvPicPr>
          <p:cNvPr id="938" name="Google Shape;938;p157"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2050" name="Picture 2" descr="Fault - Free user icons">
            <a:extLst>
              <a:ext uri="{FF2B5EF4-FFF2-40B4-BE49-F238E27FC236}">
                <a16:creationId xmlns:a16="http://schemas.microsoft.com/office/drawing/2014/main" id="{F1EC0304-DDE6-C066-2A9E-693AABD4D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373" y="205264"/>
            <a:ext cx="1112891" cy="1112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158" descr="title"/>
          <p:cNvSpPr txBox="1"/>
          <p:nvPr/>
        </p:nvSpPr>
        <p:spPr>
          <a:xfrm>
            <a:off x="411950" y="576072"/>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Literature Review Highlights</a:t>
            </a:r>
            <a:endParaRPr sz="2200" b="1">
              <a:solidFill>
                <a:schemeClr val="dk1"/>
              </a:solidFill>
              <a:latin typeface="Hanken Grotesk"/>
              <a:ea typeface="Hanken Grotesk"/>
              <a:cs typeface="Hanken Grotesk"/>
              <a:sym typeface="Hanken Grotesk"/>
            </a:endParaRPr>
          </a:p>
        </p:txBody>
      </p:sp>
      <p:sp>
        <p:nvSpPr>
          <p:cNvPr id="944" name="Google Shape;944;p158" descr="chapter"/>
          <p:cNvSpPr txBox="1"/>
          <p:nvPr/>
        </p:nvSpPr>
        <p:spPr>
          <a:xfrm>
            <a:off x="411900" y="342900"/>
            <a:ext cx="41601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Literature Review</a:t>
            </a:r>
            <a:endParaRPr sz="1000">
              <a:solidFill>
                <a:schemeClr val="dk2"/>
              </a:solidFill>
              <a:latin typeface="Hanken Grotesk Medium"/>
              <a:ea typeface="Hanken Grotesk Medium"/>
              <a:cs typeface="Hanken Grotesk Medium"/>
              <a:sym typeface="Hanken Grotesk Medium"/>
            </a:endParaRPr>
          </a:p>
        </p:txBody>
      </p:sp>
      <p:sp>
        <p:nvSpPr>
          <p:cNvPr id="945" name="Google Shape;945;p158" descr="detail_0"/>
          <p:cNvSpPr txBox="1">
            <a:spLocks noGrp="1"/>
          </p:cNvSpPr>
          <p:nvPr>
            <p:ph type="body" idx="1"/>
          </p:nvPr>
        </p:nvSpPr>
        <p:spPr>
          <a:xfrm>
            <a:off x="488043" y="2134537"/>
            <a:ext cx="1964100" cy="2563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dirty="0"/>
              <a:t>A notable survey discussed the causes of sensor failures, such as equipment problems and human error, highlighting the need for fault diagnostic techniques to ensure accurate data.</a:t>
            </a:r>
            <a:endParaRPr sz="1000" dirty="0"/>
          </a:p>
        </p:txBody>
      </p:sp>
      <p:sp>
        <p:nvSpPr>
          <p:cNvPr id="946" name="Google Shape;946;p158" descr="detail_1"/>
          <p:cNvSpPr txBox="1">
            <a:spLocks noGrp="1"/>
          </p:cNvSpPr>
          <p:nvPr>
            <p:ph type="body" idx="3"/>
          </p:nvPr>
        </p:nvSpPr>
        <p:spPr>
          <a:xfrm>
            <a:off x="2606796" y="2158170"/>
            <a:ext cx="1964100" cy="2563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dirty="0"/>
              <a:t>Another extensive survey focused on anomaly and fault detection techniques in IoT, identifying unmet research needs and clarifying the current methodologies being used.</a:t>
            </a:r>
            <a:endParaRPr sz="1000" dirty="0"/>
          </a:p>
        </p:txBody>
      </p:sp>
      <p:sp>
        <p:nvSpPr>
          <p:cNvPr id="947" name="Google Shape;947;p158" descr="detail_2"/>
          <p:cNvSpPr txBox="1">
            <a:spLocks noGrp="1"/>
          </p:cNvSpPr>
          <p:nvPr>
            <p:ph type="body" idx="5"/>
          </p:nvPr>
        </p:nvSpPr>
        <p:spPr>
          <a:xfrm>
            <a:off x="4725542" y="2134537"/>
            <a:ext cx="1964100" cy="2563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dirty="0"/>
              <a:t>Research highlighted the role of AI, deep learning, and statistical models in fault diagnosis, emphasizing continuous improvements in detection technologies.</a:t>
            </a:r>
            <a:endParaRPr sz="1000" dirty="0"/>
          </a:p>
        </p:txBody>
      </p:sp>
      <p:sp>
        <p:nvSpPr>
          <p:cNvPr id="948" name="Google Shape;948;p158" descr="header_0"/>
          <p:cNvSpPr txBox="1">
            <a:spLocks noGrp="1"/>
          </p:cNvSpPr>
          <p:nvPr>
            <p:ph type="subTitle" idx="2"/>
          </p:nvPr>
        </p:nvSpPr>
        <p:spPr>
          <a:xfrm>
            <a:off x="488050" y="1603237"/>
            <a:ext cx="1964100" cy="53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sz="1100"/>
              <a:t>Survey on Sensor Fault Diagnosis</a:t>
            </a:r>
            <a:endParaRPr sz="1100"/>
          </a:p>
        </p:txBody>
      </p:sp>
      <p:sp>
        <p:nvSpPr>
          <p:cNvPr id="949" name="Google Shape;949;p158" descr="header_1"/>
          <p:cNvSpPr txBox="1">
            <a:spLocks noGrp="1"/>
          </p:cNvSpPr>
          <p:nvPr>
            <p:ph type="subTitle" idx="4"/>
          </p:nvPr>
        </p:nvSpPr>
        <p:spPr>
          <a:xfrm>
            <a:off x="2606796" y="1603237"/>
            <a:ext cx="1964100" cy="53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Clr>
                <a:schemeClr val="dk1"/>
              </a:buClr>
              <a:buSzPts val="1100"/>
              <a:buFont typeface="Arial"/>
              <a:buNone/>
            </a:pPr>
            <a:r>
              <a:rPr lang="en" sz="1200"/>
              <a:t>Anomaly Detection Techniques</a:t>
            </a:r>
            <a:endParaRPr sz="1200"/>
          </a:p>
        </p:txBody>
      </p:sp>
      <p:sp>
        <p:nvSpPr>
          <p:cNvPr id="950" name="Google Shape;950;p158" descr="header_2"/>
          <p:cNvSpPr txBox="1">
            <a:spLocks noGrp="1"/>
          </p:cNvSpPr>
          <p:nvPr>
            <p:ph type="subTitle" idx="6"/>
          </p:nvPr>
        </p:nvSpPr>
        <p:spPr>
          <a:xfrm>
            <a:off x="4725542" y="1603237"/>
            <a:ext cx="1964100" cy="53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sz="1000"/>
              <a:t>AI and Deep Learning Applications</a:t>
            </a:r>
            <a:endParaRPr sz="1000"/>
          </a:p>
        </p:txBody>
      </p:sp>
      <p:sp>
        <p:nvSpPr>
          <p:cNvPr id="951" name="Google Shape;951;p158" descr="detail_3"/>
          <p:cNvSpPr txBox="1">
            <a:spLocks noGrp="1"/>
          </p:cNvSpPr>
          <p:nvPr>
            <p:ph type="body" idx="7"/>
          </p:nvPr>
        </p:nvSpPr>
        <p:spPr>
          <a:xfrm>
            <a:off x="6844288" y="2118916"/>
            <a:ext cx="1964100" cy="2563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dirty="0"/>
              <a:t>A survey examined the challenges of anomaly detection in practical deployments, particularly the importance of understanding security needs in distributed systems.</a:t>
            </a:r>
            <a:endParaRPr sz="1000" dirty="0"/>
          </a:p>
        </p:txBody>
      </p:sp>
      <p:sp>
        <p:nvSpPr>
          <p:cNvPr id="952" name="Google Shape;952;p158" descr="header_3"/>
          <p:cNvSpPr txBox="1">
            <a:spLocks noGrp="1"/>
          </p:cNvSpPr>
          <p:nvPr>
            <p:ph type="subTitle" idx="8"/>
          </p:nvPr>
        </p:nvSpPr>
        <p:spPr>
          <a:xfrm>
            <a:off x="6844290" y="1603237"/>
            <a:ext cx="1964100" cy="53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1000"/>
              </a:spcAft>
              <a:buNone/>
            </a:pPr>
            <a:r>
              <a:rPr lang="en" sz="1200" dirty="0"/>
              <a:t>Challenges in Fault Detection</a:t>
            </a:r>
            <a:endParaRPr sz="1200" dirty="0"/>
          </a:p>
        </p:txBody>
      </p:sp>
      <p:pic>
        <p:nvPicPr>
          <p:cNvPr id="953" name="Google Shape;953;p158"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3074" name="Picture 2" descr="Literature review - Free education icons">
            <a:extLst>
              <a:ext uri="{FF2B5EF4-FFF2-40B4-BE49-F238E27FC236}">
                <a16:creationId xmlns:a16="http://schemas.microsoft.com/office/drawing/2014/main" id="{F3330B6F-EF3E-E318-100D-EE02A9F7E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926" y="142352"/>
            <a:ext cx="1501698" cy="1501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57"/>
        <p:cNvGrpSpPr/>
        <p:nvPr/>
      </p:nvGrpSpPr>
      <p:grpSpPr>
        <a:xfrm>
          <a:off x="0" y="0"/>
          <a:ext cx="0" cy="0"/>
          <a:chOff x="0" y="0"/>
          <a:chExt cx="0" cy="0"/>
        </a:xfrm>
      </p:grpSpPr>
      <p:sp>
        <p:nvSpPr>
          <p:cNvPr id="958" name="Google Shape;958;p159" descr="chapter"/>
          <p:cNvSpPr txBox="1"/>
          <p:nvPr/>
        </p:nvSpPr>
        <p:spPr>
          <a:xfrm>
            <a:off x="411900" y="342900"/>
            <a:ext cx="38175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accent1"/>
                </a:solidFill>
                <a:latin typeface="Hanken Grotesk Medium"/>
                <a:ea typeface="Hanken Grotesk Medium"/>
                <a:cs typeface="Hanken Grotesk Medium"/>
                <a:sym typeface="Hanken Grotesk Medium"/>
              </a:rPr>
              <a:t>Methodology</a:t>
            </a:r>
            <a:endParaRPr sz="1000">
              <a:solidFill>
                <a:schemeClr val="accent1"/>
              </a:solidFill>
              <a:latin typeface="Hanken Grotesk Medium"/>
              <a:ea typeface="Hanken Grotesk Medium"/>
              <a:cs typeface="Hanken Grotesk Medium"/>
              <a:sym typeface="Hanken Grotesk Medium"/>
            </a:endParaRPr>
          </a:p>
        </p:txBody>
      </p:sp>
      <p:sp>
        <p:nvSpPr>
          <p:cNvPr id="959" name="Google Shape;959;p159"/>
          <p:cNvSpPr/>
          <p:nvPr/>
        </p:nvSpPr>
        <p:spPr>
          <a:xfrm>
            <a:off x="4567750" y="0"/>
            <a:ext cx="457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960" name="Google Shape;960;p159" descr="detail_0"/>
          <p:cNvSpPr txBox="1"/>
          <p:nvPr/>
        </p:nvSpPr>
        <p:spPr>
          <a:xfrm>
            <a:off x="4735625" y="342900"/>
            <a:ext cx="3996300" cy="44577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25000"/>
              </a:lnSpc>
              <a:spcBef>
                <a:spcPts val="0"/>
              </a:spcBef>
              <a:spcAft>
                <a:spcPts val="0"/>
              </a:spcAft>
              <a:buClr>
                <a:schemeClr val="accent1"/>
              </a:buClr>
              <a:buSzPts val="1200"/>
              <a:buFont typeface="Hanken Grotesk"/>
              <a:buChar char="•"/>
            </a:pPr>
            <a:r>
              <a:rPr lang="en" sz="1200" dirty="0">
                <a:solidFill>
                  <a:schemeClr val="dk1"/>
                </a:solidFill>
                <a:latin typeface="Hanken Grotesk"/>
                <a:ea typeface="Hanken Grotesk"/>
                <a:cs typeface="Hanken Grotesk"/>
                <a:sym typeface="Hanken Grotesk"/>
              </a:rPr>
              <a:t>The data for this project came from two distinct sources, each with unique purposes and challenges</a:t>
            </a:r>
            <a:r>
              <a:rPr lang="en" sz="1200">
                <a:solidFill>
                  <a:schemeClr val="dk1"/>
                </a:solidFill>
                <a:latin typeface="Hanken Grotesk"/>
                <a:ea typeface="Hanken Grotesk"/>
                <a:cs typeface="Hanken Grotesk"/>
                <a:sym typeface="Hanken Grotesk"/>
              </a:rPr>
              <a:t>: a private institute and </a:t>
            </a:r>
            <a:r>
              <a:rPr lang="en" sz="1200" dirty="0">
                <a:solidFill>
                  <a:schemeClr val="dk1"/>
                </a:solidFill>
                <a:latin typeface="Hanken Grotesk"/>
                <a:ea typeface="Hanken Grotesk"/>
                <a:cs typeface="Hanken Grotesk"/>
                <a:sym typeface="Hanken Grotesk"/>
              </a:rPr>
              <a:t>an internally generated synthetic dataset.</a:t>
            </a:r>
            <a:endParaRPr sz="1200" dirty="0">
              <a:solidFill>
                <a:schemeClr val="dk1"/>
              </a:solidFill>
              <a:latin typeface="Hanken Grotesk"/>
              <a:ea typeface="Hanken Grotesk"/>
              <a:cs typeface="Hanken Grotesk"/>
              <a:sym typeface="Hanken Grotesk"/>
            </a:endParaRPr>
          </a:p>
          <a:p>
            <a:pPr marL="457200" marR="0" lvl="0" indent="-304800" algn="l" rtl="0">
              <a:lnSpc>
                <a:spcPct val="125000"/>
              </a:lnSpc>
              <a:spcBef>
                <a:spcPts val="800"/>
              </a:spcBef>
              <a:spcAft>
                <a:spcPts val="0"/>
              </a:spcAft>
              <a:buClr>
                <a:schemeClr val="accent1"/>
              </a:buClr>
              <a:buSzPts val="1200"/>
              <a:buFont typeface="Hanken Grotesk"/>
              <a:buChar char="•"/>
            </a:pPr>
            <a:r>
              <a:rPr lang="en" sz="1200" dirty="0">
                <a:solidFill>
                  <a:schemeClr val="dk1"/>
                </a:solidFill>
                <a:latin typeface="Hanken Grotesk"/>
                <a:ea typeface="Hanken Grotesk"/>
                <a:cs typeface="Hanken Grotesk"/>
                <a:sym typeface="Hanken Grotesk"/>
              </a:rPr>
              <a:t>The first dataset was provided by a private institute, where access to the raw dataset was restricted due to confidentiality requirements. The institute uploaded the data to a private Kaggle notebook for secure collaboration, limiting the usage to a two-day window.</a:t>
            </a:r>
            <a:endParaRPr sz="1200" dirty="0">
              <a:solidFill>
                <a:schemeClr val="dk1"/>
              </a:solidFill>
              <a:latin typeface="Hanken Grotesk"/>
              <a:ea typeface="Hanken Grotesk"/>
              <a:cs typeface="Hanken Grotesk"/>
              <a:sym typeface="Hanken Grotesk"/>
            </a:endParaRPr>
          </a:p>
          <a:p>
            <a:pPr marL="457200" marR="0" lvl="0" indent="-304800" algn="l" rtl="0">
              <a:lnSpc>
                <a:spcPct val="125000"/>
              </a:lnSpc>
              <a:spcBef>
                <a:spcPts val="800"/>
              </a:spcBef>
              <a:spcAft>
                <a:spcPts val="800"/>
              </a:spcAft>
              <a:buClr>
                <a:schemeClr val="accent1"/>
              </a:buClr>
              <a:buSzPts val="1200"/>
              <a:buFont typeface="Hanken Grotesk"/>
              <a:buChar char="•"/>
            </a:pPr>
            <a:r>
              <a:rPr lang="en" sz="1200" dirty="0">
                <a:solidFill>
                  <a:schemeClr val="dk1"/>
                </a:solidFill>
                <a:latin typeface="Hanken Grotesk"/>
                <a:ea typeface="Hanken Grotesk"/>
                <a:cs typeface="Hanken Grotesk"/>
                <a:sym typeface="Hanken Grotesk"/>
              </a:rPr>
              <a:t>The second dataset was synthetically generated using Python, allowing for flexibility in testing different preprocessing methods and understanding the data structure without risking confidentiality breaches.</a:t>
            </a:r>
            <a:endParaRPr sz="1200" dirty="0">
              <a:solidFill>
                <a:schemeClr val="dk1"/>
              </a:solidFill>
              <a:latin typeface="Hanken Grotesk"/>
              <a:ea typeface="Hanken Grotesk"/>
              <a:cs typeface="Hanken Grotesk"/>
              <a:sym typeface="Hanken Grotesk"/>
            </a:endParaRPr>
          </a:p>
        </p:txBody>
      </p:sp>
      <p:sp>
        <p:nvSpPr>
          <p:cNvPr id="961" name="Google Shape;961;p159" descr="title"/>
          <p:cNvSpPr txBox="1"/>
          <p:nvPr/>
        </p:nvSpPr>
        <p:spPr>
          <a:xfrm>
            <a:off x="750250" y="1150640"/>
            <a:ext cx="3817500" cy="7638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None/>
            </a:pPr>
            <a:r>
              <a:rPr lang="en" sz="1800" b="1" dirty="0">
                <a:solidFill>
                  <a:schemeClr val="dk1"/>
                </a:solidFill>
                <a:latin typeface="Hanken Grotesk"/>
                <a:ea typeface="Hanken Grotesk"/>
                <a:cs typeface="Hanken Grotesk"/>
                <a:sym typeface="Hanken Grotesk"/>
              </a:rPr>
              <a:t>Data Collection Techniques</a:t>
            </a:r>
            <a:endParaRPr sz="1800" b="1" dirty="0">
              <a:solidFill>
                <a:schemeClr val="dk1"/>
              </a:solidFill>
              <a:latin typeface="Hanken Grotesk"/>
              <a:ea typeface="Hanken Grotesk"/>
              <a:cs typeface="Hanken Grotesk"/>
              <a:sym typeface="Hanken Grotesk"/>
            </a:endParaRPr>
          </a:p>
        </p:txBody>
      </p:sp>
      <p:pic>
        <p:nvPicPr>
          <p:cNvPr id="963" name="Google Shape;963;p159"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4098" name="Picture 2" descr="Data collection - Free computer icons">
            <a:extLst>
              <a:ext uri="{FF2B5EF4-FFF2-40B4-BE49-F238E27FC236}">
                <a16:creationId xmlns:a16="http://schemas.microsoft.com/office/drawing/2014/main" id="{8492902B-7D28-B947-3C30-700F4C526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499" y="1792226"/>
            <a:ext cx="2117709" cy="2117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pic>
        <p:nvPicPr>
          <p:cNvPr id="968" name="Google Shape;968;p160"/>
          <p:cNvPicPr preferRelativeResize="0"/>
          <p:nvPr/>
        </p:nvPicPr>
        <p:blipFill>
          <a:blip r:embed="rId3">
            <a:alphaModFix/>
          </a:blip>
          <a:stretch>
            <a:fillRect/>
          </a:stretch>
        </p:blipFill>
        <p:spPr>
          <a:xfrm>
            <a:off x="3420813" y="414600"/>
            <a:ext cx="228600" cy="228600"/>
          </a:xfrm>
          <a:prstGeom prst="rect">
            <a:avLst/>
          </a:prstGeom>
          <a:noFill/>
          <a:ln>
            <a:noFill/>
          </a:ln>
        </p:spPr>
      </p:pic>
      <p:pic>
        <p:nvPicPr>
          <p:cNvPr id="969" name="Google Shape;969;p160"/>
          <p:cNvPicPr preferRelativeResize="0"/>
          <p:nvPr/>
        </p:nvPicPr>
        <p:blipFill>
          <a:blip r:embed="rId4">
            <a:alphaModFix/>
          </a:blip>
          <a:stretch>
            <a:fillRect/>
          </a:stretch>
        </p:blipFill>
        <p:spPr>
          <a:xfrm>
            <a:off x="3420813" y="1536286"/>
            <a:ext cx="228600" cy="228600"/>
          </a:xfrm>
          <a:prstGeom prst="rect">
            <a:avLst/>
          </a:prstGeom>
          <a:noFill/>
          <a:ln>
            <a:noFill/>
          </a:ln>
        </p:spPr>
      </p:pic>
      <p:pic>
        <p:nvPicPr>
          <p:cNvPr id="970" name="Google Shape;970;p160"/>
          <p:cNvPicPr preferRelativeResize="0"/>
          <p:nvPr/>
        </p:nvPicPr>
        <p:blipFill>
          <a:blip r:embed="rId5">
            <a:alphaModFix/>
          </a:blip>
          <a:stretch>
            <a:fillRect/>
          </a:stretch>
        </p:blipFill>
        <p:spPr>
          <a:xfrm>
            <a:off x="3420813" y="2657971"/>
            <a:ext cx="228600" cy="228600"/>
          </a:xfrm>
          <a:prstGeom prst="rect">
            <a:avLst/>
          </a:prstGeom>
          <a:noFill/>
          <a:ln>
            <a:noFill/>
          </a:ln>
        </p:spPr>
      </p:pic>
      <p:sp>
        <p:nvSpPr>
          <p:cNvPr id="971" name="Google Shape;971;p160"/>
          <p:cNvSpPr/>
          <p:nvPr/>
        </p:nvSpPr>
        <p:spPr>
          <a:xfrm>
            <a:off x="-35787" y="-22960"/>
            <a:ext cx="3225036"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972" name="Google Shape;972;p160" descr="title"/>
          <p:cNvSpPr txBox="1"/>
          <p:nvPr/>
        </p:nvSpPr>
        <p:spPr>
          <a:xfrm>
            <a:off x="430130" y="715952"/>
            <a:ext cx="2327400" cy="20978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Hanken Grotesk"/>
                <a:ea typeface="Hanken Grotesk"/>
                <a:cs typeface="Hanken Grotesk"/>
                <a:sym typeface="Hanken Grotesk"/>
              </a:rPr>
              <a:t>Data Preprocessing Steps</a:t>
            </a:r>
            <a:endParaRPr sz="2200" b="1" dirty="0">
              <a:solidFill>
                <a:schemeClr val="dk1"/>
              </a:solidFill>
              <a:latin typeface="Hanken Grotesk"/>
              <a:ea typeface="Hanken Grotesk"/>
              <a:cs typeface="Hanken Grotesk"/>
              <a:sym typeface="Hanken Grotesk"/>
            </a:endParaRPr>
          </a:p>
        </p:txBody>
      </p:sp>
      <p:sp>
        <p:nvSpPr>
          <p:cNvPr id="973" name="Google Shape;973;p160" descr="chapter"/>
          <p:cNvSpPr txBox="1"/>
          <p:nvPr/>
        </p:nvSpPr>
        <p:spPr>
          <a:xfrm>
            <a:off x="411900" y="342900"/>
            <a:ext cx="23274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id="974" name="Google Shape;974;p160" descr="detail_0"/>
          <p:cNvSpPr txBox="1">
            <a:spLocks noGrp="1"/>
          </p:cNvSpPr>
          <p:nvPr>
            <p:ph type="body" idx="1"/>
          </p:nvPr>
        </p:nvSpPr>
        <p:spPr>
          <a:xfrm>
            <a:off x="5045915" y="342900"/>
            <a:ext cx="36861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2"/>
                </a:solidFill>
              </a:rPr>
              <a:t>The Python modules pandas and numpy were used to effectively load the sensor data into memory, ensuring data integrity and computational performance.</a:t>
            </a:r>
            <a:endParaRPr sz="1000">
              <a:solidFill>
                <a:schemeClr val="dk2"/>
              </a:solidFill>
              <a:latin typeface="Hanken Grotesk"/>
              <a:ea typeface="Hanken Grotesk"/>
              <a:cs typeface="Hanken Grotesk"/>
              <a:sym typeface="Hanken Grotesk"/>
            </a:endParaRPr>
          </a:p>
        </p:txBody>
      </p:sp>
      <p:sp>
        <p:nvSpPr>
          <p:cNvPr id="975" name="Google Shape;975;p160" descr="detail_1"/>
          <p:cNvSpPr txBox="1">
            <a:spLocks noGrp="1"/>
          </p:cNvSpPr>
          <p:nvPr>
            <p:ph type="body" idx="2"/>
          </p:nvPr>
        </p:nvSpPr>
        <p:spPr>
          <a:xfrm>
            <a:off x="5045884" y="1467077"/>
            <a:ext cx="36861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2"/>
                </a:solidFill>
              </a:rPr>
              <a:t>Feature scaling was used to normalize the range of sensor data values. Min-max normalization was applied to ensure values fell within the range [0, 1].</a:t>
            </a:r>
            <a:endParaRPr sz="1000">
              <a:solidFill>
                <a:schemeClr val="dk2"/>
              </a:solidFill>
              <a:latin typeface="Hanken Grotesk"/>
              <a:ea typeface="Hanken Grotesk"/>
              <a:cs typeface="Hanken Grotesk"/>
              <a:sym typeface="Hanken Grotesk"/>
            </a:endParaRPr>
          </a:p>
        </p:txBody>
      </p:sp>
      <p:sp>
        <p:nvSpPr>
          <p:cNvPr id="976" name="Google Shape;976;p160" descr="header_0"/>
          <p:cNvSpPr txBox="1">
            <a:spLocks noGrp="1"/>
          </p:cNvSpPr>
          <p:nvPr>
            <p:ph type="subTitle" idx="3"/>
          </p:nvPr>
        </p:nvSpPr>
        <p:spPr>
          <a:xfrm>
            <a:off x="3792575" y="342920"/>
            <a:ext cx="12534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1"/>
                </a:solidFill>
              </a:rPr>
              <a:t>Data Loading</a:t>
            </a:r>
            <a:endParaRPr sz="1000">
              <a:solidFill>
                <a:schemeClr val="dk1"/>
              </a:solidFill>
            </a:endParaRPr>
          </a:p>
        </p:txBody>
      </p:sp>
      <p:sp>
        <p:nvSpPr>
          <p:cNvPr id="977" name="Google Shape;977;p160" descr="header_1"/>
          <p:cNvSpPr txBox="1">
            <a:spLocks noGrp="1"/>
          </p:cNvSpPr>
          <p:nvPr>
            <p:ph type="subTitle" idx="4"/>
          </p:nvPr>
        </p:nvSpPr>
        <p:spPr>
          <a:xfrm>
            <a:off x="3792575" y="1466390"/>
            <a:ext cx="12534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1"/>
                </a:solidFill>
              </a:rPr>
              <a:t>Normalization</a:t>
            </a:r>
            <a:endParaRPr sz="1000">
              <a:solidFill>
                <a:schemeClr val="dk1"/>
              </a:solidFill>
            </a:endParaRPr>
          </a:p>
        </p:txBody>
      </p:sp>
      <p:sp>
        <p:nvSpPr>
          <p:cNvPr id="978" name="Google Shape;978;p160" descr="header_2"/>
          <p:cNvSpPr txBox="1">
            <a:spLocks noGrp="1"/>
          </p:cNvSpPr>
          <p:nvPr>
            <p:ph type="subTitle" idx="5"/>
          </p:nvPr>
        </p:nvSpPr>
        <p:spPr>
          <a:xfrm>
            <a:off x="3792575" y="2591240"/>
            <a:ext cx="12534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1"/>
                </a:solidFill>
              </a:rPr>
              <a:t>Data Augmentation</a:t>
            </a:r>
            <a:endParaRPr sz="1000">
              <a:solidFill>
                <a:schemeClr val="dk1"/>
              </a:solidFill>
            </a:endParaRPr>
          </a:p>
        </p:txBody>
      </p:sp>
      <p:sp>
        <p:nvSpPr>
          <p:cNvPr id="979" name="Google Shape;979;p160" descr="detail_2"/>
          <p:cNvSpPr txBox="1">
            <a:spLocks noGrp="1"/>
          </p:cNvSpPr>
          <p:nvPr>
            <p:ph type="body" idx="6"/>
          </p:nvPr>
        </p:nvSpPr>
        <p:spPr>
          <a:xfrm>
            <a:off x="5045884" y="2592606"/>
            <a:ext cx="36861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2"/>
                </a:solidFill>
              </a:rPr>
              <a:t>Data augmentation techniques were used to increase model generalization and resilience, including rotations, flips, and brightness modifications.</a:t>
            </a:r>
            <a:endParaRPr sz="1000">
              <a:solidFill>
                <a:schemeClr val="dk2"/>
              </a:solidFill>
              <a:latin typeface="Hanken Grotesk"/>
              <a:ea typeface="Hanken Grotesk"/>
              <a:cs typeface="Hanken Grotesk"/>
              <a:sym typeface="Hanken Grotesk"/>
            </a:endParaRPr>
          </a:p>
        </p:txBody>
      </p:sp>
      <p:sp>
        <p:nvSpPr>
          <p:cNvPr id="980" name="Google Shape;980;p160" descr="header_3"/>
          <p:cNvSpPr txBox="1">
            <a:spLocks noGrp="1"/>
          </p:cNvSpPr>
          <p:nvPr>
            <p:ph type="subTitle" idx="5"/>
          </p:nvPr>
        </p:nvSpPr>
        <p:spPr>
          <a:xfrm>
            <a:off x="3792575" y="3716763"/>
            <a:ext cx="12534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1"/>
                </a:solidFill>
              </a:rPr>
              <a:t>Data Splitting</a:t>
            </a:r>
            <a:endParaRPr sz="1000">
              <a:solidFill>
                <a:schemeClr val="dk1"/>
              </a:solidFill>
            </a:endParaRPr>
          </a:p>
        </p:txBody>
      </p:sp>
      <p:sp>
        <p:nvSpPr>
          <p:cNvPr id="981" name="Google Shape;981;p160" descr="detail_3"/>
          <p:cNvSpPr txBox="1">
            <a:spLocks noGrp="1"/>
          </p:cNvSpPr>
          <p:nvPr>
            <p:ph type="body" idx="6"/>
          </p:nvPr>
        </p:nvSpPr>
        <p:spPr>
          <a:xfrm>
            <a:off x="5045884" y="3718129"/>
            <a:ext cx="3686100" cy="1082400"/>
          </a:xfrm>
          <a:prstGeom prst="rect">
            <a:avLst/>
          </a:prstGeom>
          <a:no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000">
                <a:solidFill>
                  <a:schemeClr val="dk2"/>
                </a:solidFill>
              </a:rPr>
              <a:t>The dataset was divided into three subsets: training, validation, and testing using an 80-10-10 split ratio to ensure balanced distribution.</a:t>
            </a:r>
            <a:endParaRPr sz="1000">
              <a:solidFill>
                <a:schemeClr val="dk2"/>
              </a:solidFill>
              <a:latin typeface="Hanken Grotesk"/>
              <a:ea typeface="Hanken Grotesk"/>
              <a:cs typeface="Hanken Grotesk"/>
              <a:sym typeface="Hanken Grotesk"/>
            </a:endParaRPr>
          </a:p>
        </p:txBody>
      </p:sp>
      <p:pic>
        <p:nvPicPr>
          <p:cNvPr id="982" name="Google Shape;982;p160"/>
          <p:cNvPicPr preferRelativeResize="0"/>
          <p:nvPr/>
        </p:nvPicPr>
        <p:blipFill>
          <a:blip r:embed="rId6">
            <a:alphaModFix/>
          </a:blip>
          <a:stretch>
            <a:fillRect/>
          </a:stretch>
        </p:blipFill>
        <p:spPr>
          <a:xfrm>
            <a:off x="3420813" y="3779657"/>
            <a:ext cx="228600" cy="228600"/>
          </a:xfrm>
          <a:prstGeom prst="rect">
            <a:avLst/>
          </a:prstGeom>
          <a:noFill/>
          <a:ln>
            <a:noFill/>
          </a:ln>
        </p:spPr>
      </p:pic>
      <p:pic>
        <p:nvPicPr>
          <p:cNvPr id="983" name="Google Shape;983;p160" descr="logo"/>
          <p:cNvPicPr preferRelativeResize="0"/>
          <p:nvPr/>
        </p:nvPicPr>
        <p:blipFill>
          <a:blip r:embed="rId7">
            <a:alphaModFix/>
          </a:blip>
          <a:stretch>
            <a:fillRect/>
          </a:stretch>
        </p:blipFill>
        <p:spPr>
          <a:xfrm>
            <a:off x="488050" y="4799275"/>
            <a:ext cx="1371600" cy="146304"/>
          </a:xfrm>
          <a:prstGeom prst="rect">
            <a:avLst/>
          </a:prstGeom>
          <a:noFill/>
          <a:ln>
            <a:noFill/>
          </a:ln>
        </p:spPr>
      </p:pic>
      <p:pic>
        <p:nvPicPr>
          <p:cNvPr id="5122" name="Picture 2" descr="Data Pipeline icon line vector illustration 35193466 Vector Art at Vecteezy">
            <a:extLst>
              <a:ext uri="{FF2B5EF4-FFF2-40B4-BE49-F238E27FC236}">
                <a16:creationId xmlns:a16="http://schemas.microsoft.com/office/drawing/2014/main" id="{B7B60C56-3D90-E53A-4313-A3BDDD892C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130" y="2548790"/>
            <a:ext cx="2097867" cy="2097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7"/>
        <p:cNvGrpSpPr/>
        <p:nvPr/>
      </p:nvGrpSpPr>
      <p:grpSpPr>
        <a:xfrm>
          <a:off x="0" y="0"/>
          <a:ext cx="0" cy="0"/>
          <a:chOff x="0" y="0"/>
          <a:chExt cx="0" cy="0"/>
        </a:xfrm>
      </p:grpSpPr>
      <p:sp>
        <p:nvSpPr>
          <p:cNvPr id="988" name="Google Shape;988;p161"/>
          <p:cNvSpPr/>
          <p:nvPr/>
        </p:nvSpPr>
        <p:spPr>
          <a:xfrm>
            <a:off x="0" y="-7850"/>
            <a:ext cx="30297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989" name="Google Shape;989;p161" descr="title"/>
          <p:cNvSpPr txBox="1"/>
          <p:nvPr/>
        </p:nvSpPr>
        <p:spPr>
          <a:xfrm>
            <a:off x="524960" y="715702"/>
            <a:ext cx="1662177" cy="20436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dirty="0">
                <a:solidFill>
                  <a:schemeClr val="dk1"/>
                </a:solidFill>
                <a:latin typeface="Hanken Grotesk"/>
                <a:ea typeface="Hanken Grotesk"/>
                <a:cs typeface="Hanken Grotesk"/>
                <a:sym typeface="Hanken Grotesk"/>
              </a:rPr>
              <a:t>Analytical Techniques Overview</a:t>
            </a:r>
            <a:endParaRPr sz="2200" b="1" dirty="0">
              <a:solidFill>
                <a:schemeClr val="dk1"/>
              </a:solidFill>
              <a:latin typeface="Hanken Grotesk"/>
              <a:ea typeface="Hanken Grotesk"/>
              <a:cs typeface="Hanken Grotesk"/>
              <a:sym typeface="Hanken Grotesk"/>
            </a:endParaRPr>
          </a:p>
        </p:txBody>
      </p:sp>
      <p:sp>
        <p:nvSpPr>
          <p:cNvPr id="990" name="Google Shape;990;p161" descr="chapter"/>
          <p:cNvSpPr txBox="1"/>
          <p:nvPr/>
        </p:nvSpPr>
        <p:spPr>
          <a:xfrm>
            <a:off x="411900" y="342900"/>
            <a:ext cx="2327400" cy="300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id="991" name="Google Shape;991;p161" descr="header_0"/>
          <p:cNvSpPr txBox="1">
            <a:spLocks noGrp="1"/>
          </p:cNvSpPr>
          <p:nvPr>
            <p:ph type="subTitle" idx="3"/>
          </p:nvPr>
        </p:nvSpPr>
        <p:spPr>
          <a:xfrm>
            <a:off x="3586900" y="342925"/>
            <a:ext cx="1164000" cy="13380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100">
                <a:solidFill>
                  <a:schemeClr val="dk2"/>
                </a:solidFill>
              </a:rPr>
              <a:t>Deep Learning Techniques for Fault Detection</a:t>
            </a:r>
            <a:endParaRPr sz="1100">
              <a:solidFill>
                <a:schemeClr val="dk2"/>
              </a:solidFill>
            </a:endParaRPr>
          </a:p>
        </p:txBody>
      </p:sp>
      <p:sp>
        <p:nvSpPr>
          <p:cNvPr id="992" name="Google Shape;992;p161" descr="header_1"/>
          <p:cNvSpPr txBox="1">
            <a:spLocks noGrp="1"/>
          </p:cNvSpPr>
          <p:nvPr>
            <p:ph type="subTitle" idx="4"/>
          </p:nvPr>
        </p:nvSpPr>
        <p:spPr>
          <a:xfrm>
            <a:off x="3586900" y="2571750"/>
            <a:ext cx="1164000" cy="13380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100">
                <a:solidFill>
                  <a:schemeClr val="dk2"/>
                </a:solidFill>
              </a:rPr>
              <a:t>Applications in IoT Sensor Data</a:t>
            </a:r>
            <a:endParaRPr sz="1100">
              <a:solidFill>
                <a:schemeClr val="dk2"/>
              </a:solidFill>
            </a:endParaRPr>
          </a:p>
        </p:txBody>
      </p:sp>
      <p:sp>
        <p:nvSpPr>
          <p:cNvPr id="993" name="Google Shape;993;p161" descr="detail_0"/>
          <p:cNvSpPr txBox="1">
            <a:spLocks noGrp="1"/>
          </p:cNvSpPr>
          <p:nvPr>
            <p:ph type="body" idx="1"/>
          </p:nvPr>
        </p:nvSpPr>
        <p:spPr>
          <a:xfrm>
            <a:off x="4810125" y="342925"/>
            <a:ext cx="3922200" cy="2228700"/>
          </a:xfrm>
          <a:prstGeom prst="rect">
            <a:avLst/>
          </a:prstGeom>
        </p:spPr>
        <p:txBody>
          <a:bodyPr spcFirstLastPara="1" wrap="square" lIns="91425" tIns="91425" rIns="91425" bIns="91425" anchor="t" anchorCtr="0">
            <a:noAutofit/>
          </a:bodyPr>
          <a:lstStyle/>
          <a:p>
            <a:pPr marL="285750" lvl="0" indent="-234950" algn="l" rtl="0">
              <a:lnSpc>
                <a:spcPct val="115000"/>
              </a:lnSpc>
              <a:spcBef>
                <a:spcPts val="0"/>
              </a:spcBef>
              <a:spcAft>
                <a:spcPts val="0"/>
              </a:spcAft>
              <a:buClr>
                <a:schemeClr val="dk2"/>
              </a:buClr>
              <a:buSzPts val="1000"/>
              <a:buChar char="•"/>
            </a:pPr>
            <a:r>
              <a:rPr lang="en" sz="1000"/>
              <a:t>Convolutional Neural Networks (CNNs) are employed for fault classification by capturing spatial features in sensor data.</a:t>
            </a:r>
            <a:endParaRPr sz="1000"/>
          </a:p>
          <a:p>
            <a:pPr marL="285750" lvl="0" indent="-234950" algn="l" rtl="0">
              <a:lnSpc>
                <a:spcPct val="115000"/>
              </a:lnSpc>
              <a:spcBef>
                <a:spcPts val="800"/>
              </a:spcBef>
              <a:spcAft>
                <a:spcPts val="0"/>
              </a:spcAft>
              <a:buClr>
                <a:schemeClr val="dk2"/>
              </a:buClr>
              <a:buSzPts val="1000"/>
              <a:buChar char="•"/>
            </a:pPr>
            <a:r>
              <a:rPr lang="en" sz="1000"/>
              <a:t>Autoencoders are used for reconstruction-based anomaly detection, identifying deviations from expected patterns.</a:t>
            </a:r>
            <a:endParaRPr sz="1000"/>
          </a:p>
          <a:p>
            <a:pPr marL="285750" lvl="0" indent="-234950" algn="l" rtl="0">
              <a:lnSpc>
                <a:spcPct val="115000"/>
              </a:lnSpc>
              <a:spcBef>
                <a:spcPts val="800"/>
              </a:spcBef>
              <a:spcAft>
                <a:spcPts val="800"/>
              </a:spcAft>
              <a:buClr>
                <a:schemeClr val="dk2"/>
              </a:buClr>
              <a:buSzPts val="1000"/>
              <a:buChar char="•"/>
            </a:pPr>
            <a:r>
              <a:rPr lang="en" sz="1000"/>
              <a:t>Both techniques leverage hierarchical feature extraction and unsupervised learning for accurate fault detection.</a:t>
            </a:r>
            <a:endParaRPr sz="1000"/>
          </a:p>
        </p:txBody>
      </p:sp>
      <p:sp>
        <p:nvSpPr>
          <p:cNvPr id="994" name="Google Shape;994;p161" descr="detail_1"/>
          <p:cNvSpPr txBox="1">
            <a:spLocks noGrp="1"/>
          </p:cNvSpPr>
          <p:nvPr>
            <p:ph type="body" idx="2"/>
          </p:nvPr>
        </p:nvSpPr>
        <p:spPr>
          <a:xfrm>
            <a:off x="4810125" y="2571773"/>
            <a:ext cx="3922200" cy="2228700"/>
          </a:xfrm>
          <a:prstGeom prst="rect">
            <a:avLst/>
          </a:prstGeom>
        </p:spPr>
        <p:txBody>
          <a:bodyPr spcFirstLastPara="1" wrap="square" lIns="91425" tIns="91425" rIns="91425" bIns="91425" anchor="t" anchorCtr="0">
            <a:noAutofit/>
          </a:bodyPr>
          <a:lstStyle/>
          <a:p>
            <a:pPr marL="285750" lvl="0" indent="-234950" algn="l" rtl="0">
              <a:lnSpc>
                <a:spcPct val="115000"/>
              </a:lnSpc>
              <a:spcBef>
                <a:spcPts val="0"/>
              </a:spcBef>
              <a:spcAft>
                <a:spcPts val="0"/>
              </a:spcAft>
              <a:buClr>
                <a:schemeClr val="dk2"/>
              </a:buClr>
              <a:buSzPts val="1000"/>
              <a:buChar char="•"/>
            </a:pPr>
            <a:r>
              <a:rPr lang="en" sz="1000"/>
              <a:t>CNNs are effective in classifying sensor data into distinct fault categories, enhancing decision-making processes.</a:t>
            </a:r>
            <a:endParaRPr sz="1000"/>
          </a:p>
          <a:p>
            <a:pPr marL="285750" lvl="0" indent="-234950" algn="l" rtl="0">
              <a:lnSpc>
                <a:spcPct val="115000"/>
              </a:lnSpc>
              <a:spcBef>
                <a:spcPts val="800"/>
              </a:spcBef>
              <a:spcAft>
                <a:spcPts val="0"/>
              </a:spcAft>
              <a:buClr>
                <a:schemeClr val="dk2"/>
              </a:buClr>
              <a:buSzPts val="1000"/>
              <a:buChar char="•"/>
            </a:pPr>
            <a:r>
              <a:rPr lang="en" sz="1000"/>
              <a:t>Autoencoders reconstruct normal operational data, flagging anomalies to ensure data integrity during transmission.</a:t>
            </a:r>
            <a:endParaRPr sz="1000"/>
          </a:p>
          <a:p>
            <a:pPr marL="285750" lvl="0" indent="-234950" algn="l" rtl="0">
              <a:lnSpc>
                <a:spcPct val="115000"/>
              </a:lnSpc>
              <a:spcBef>
                <a:spcPts val="800"/>
              </a:spcBef>
              <a:spcAft>
                <a:spcPts val="800"/>
              </a:spcAft>
              <a:buClr>
                <a:schemeClr val="dk2"/>
              </a:buClr>
              <a:buSzPts val="1000"/>
              <a:buChar char="•"/>
            </a:pPr>
            <a:r>
              <a:rPr lang="en" sz="1000"/>
              <a:t>Integrating these techniques improves the overall reliability and efficiency of IoT systems.</a:t>
            </a:r>
            <a:endParaRPr sz="1000"/>
          </a:p>
        </p:txBody>
      </p:sp>
      <p:pic>
        <p:nvPicPr>
          <p:cNvPr id="995" name="Google Shape;995;p161"/>
          <p:cNvPicPr preferRelativeResize="0"/>
          <p:nvPr/>
        </p:nvPicPr>
        <p:blipFill>
          <a:blip r:embed="rId3">
            <a:alphaModFix/>
          </a:blip>
          <a:stretch>
            <a:fillRect/>
          </a:stretch>
        </p:blipFill>
        <p:spPr>
          <a:xfrm>
            <a:off x="3296825" y="432227"/>
            <a:ext cx="164592" cy="164592"/>
          </a:xfrm>
          <a:prstGeom prst="rect">
            <a:avLst/>
          </a:prstGeom>
          <a:noFill/>
          <a:ln>
            <a:noFill/>
          </a:ln>
        </p:spPr>
      </p:pic>
      <p:pic>
        <p:nvPicPr>
          <p:cNvPr id="996" name="Google Shape;996;p161"/>
          <p:cNvPicPr preferRelativeResize="0"/>
          <p:nvPr/>
        </p:nvPicPr>
        <p:blipFill>
          <a:blip r:embed="rId3">
            <a:alphaModFix/>
          </a:blip>
          <a:stretch>
            <a:fillRect/>
          </a:stretch>
        </p:blipFill>
        <p:spPr>
          <a:xfrm>
            <a:off x="3296825" y="2662777"/>
            <a:ext cx="164592" cy="164592"/>
          </a:xfrm>
          <a:prstGeom prst="rect">
            <a:avLst/>
          </a:prstGeom>
          <a:noFill/>
          <a:ln>
            <a:noFill/>
          </a:ln>
        </p:spPr>
      </p:pic>
      <p:pic>
        <p:nvPicPr>
          <p:cNvPr id="997" name="Google Shape;997;p161" descr="logo"/>
          <p:cNvPicPr preferRelativeResize="0"/>
          <p:nvPr/>
        </p:nvPicPr>
        <p:blipFill>
          <a:blip r:embed="rId4">
            <a:alphaModFix/>
          </a:blip>
          <a:stretch>
            <a:fillRect/>
          </a:stretch>
        </p:blipFill>
        <p:spPr>
          <a:xfrm>
            <a:off x="488050" y="4799275"/>
            <a:ext cx="1371600" cy="146304"/>
          </a:xfrm>
          <a:prstGeom prst="rect">
            <a:avLst/>
          </a:prstGeom>
          <a:noFill/>
          <a:ln>
            <a:noFill/>
          </a:ln>
        </p:spPr>
      </p:pic>
      <p:pic>
        <p:nvPicPr>
          <p:cNvPr id="6148" name="Picture 4" descr="6,949 Analytical Chemistry Icon Images, Stock Photos, 3D objects, &amp; Vectors  | Shutterstock">
            <a:extLst>
              <a:ext uri="{FF2B5EF4-FFF2-40B4-BE49-F238E27FC236}">
                <a16:creationId xmlns:a16="http://schemas.microsoft.com/office/drawing/2014/main" id="{8731B7E4-6C53-DC03-F3CE-20F8529333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976" y="2501522"/>
            <a:ext cx="1895759" cy="1995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1693</Words>
  <Application>Microsoft Office PowerPoint</Application>
  <PresentationFormat>On-screen Show (16:9)</PresentationFormat>
  <Paragraphs>166</Paragraphs>
  <Slides>21</Slides>
  <Notes>21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21</vt:i4>
      </vt:variant>
    </vt:vector>
  </HeadingPairs>
  <TitlesOfParts>
    <vt:vector size="36" baseType="lpstr">
      <vt:lpstr>Hanken Grotesk Medium</vt:lpstr>
      <vt:lpstr>Inter Black</vt:lpstr>
      <vt:lpstr>Calibri</vt:lpstr>
      <vt:lpstr>Arial</vt:lpstr>
      <vt:lpstr>Hanken Grotesk SemiBold</vt:lpstr>
      <vt:lpstr>Inter</vt:lpstr>
      <vt:lpstr>Libre Franklin Medium</vt:lpstr>
      <vt:lpstr>Hanken Grotesk</vt:lpstr>
      <vt:lpstr>Simple Light</vt:lpstr>
      <vt:lpstr>Plus Default</vt:lpstr>
      <vt:lpstr>Plus Default</vt:lpstr>
      <vt:lpstr>Plus Default</vt:lpstr>
      <vt:lpstr>Plus Default</vt:lpstr>
      <vt:lpstr>Plus Default</vt:lpstr>
      <vt:lpstr>Plus Default</vt:lpstr>
      <vt:lpstr>IoT Sensor Data Fault Detection</vt:lpstr>
      <vt:lpstr>Agenda</vt:lpstr>
      <vt:lpstr>Introduction to IoT and Data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Autoencoder Model for Anomaly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Research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Atir Shakhrelia</cp:lastModifiedBy>
  <cp:revision>3</cp:revision>
  <dcterms:modified xsi:type="dcterms:W3CDTF">2024-12-03T17:43:36Z</dcterms:modified>
</cp:coreProperties>
</file>