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657"/>
    <a:srgbClr val="036AF9"/>
    <a:srgbClr val="FE706F"/>
    <a:srgbClr val="82A5FC"/>
    <a:srgbClr val="FFC582"/>
    <a:srgbClr val="FE325A"/>
    <a:srgbClr val="D21EB7"/>
    <a:srgbClr val="F0F0F0"/>
    <a:srgbClr val="FFC580"/>
    <a:srgbClr val="FCA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12" autoAdjust="0"/>
    <p:restoredTop sz="72556" autoAdjust="0"/>
  </p:normalViewPr>
  <p:slideViewPr>
    <p:cSldViewPr>
      <p:cViewPr varScale="1">
        <p:scale>
          <a:sx n="51" d="100"/>
          <a:sy n="51" d="100"/>
        </p:scale>
        <p:origin x="1314" y="7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24/04/15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We create a system for our pass function. We try to decrease wrong pass rate and increase complete pass rate.</a:t>
            </a:r>
          </a:p>
          <a:p>
            <a:pPr marL="0" marR="0" indent="144145" algn="just"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Our system works according to these following steps: </a:t>
            </a:r>
          </a:p>
          <a:p>
            <a:pPr marL="342900" marR="0" lvl="0" indent="-342900" algn="just" hangingPunct="0">
              <a:lnSpc>
                <a:spcPts val="1200"/>
              </a:lnSpc>
              <a:spcBef>
                <a:spcPts val="800"/>
              </a:spcBef>
              <a:spcAft>
                <a:spcPts val="0"/>
              </a:spcAft>
              <a:buFont typeface="+mj-lt"/>
              <a:buAutoNum type="arabicPeriod"/>
              <a:tabLst>
                <a:tab pos="0" algn="l"/>
              </a:tabLst>
            </a:pPr>
            <a:r>
              <a:rPr lang="en-US" sz="1800" dirty="0">
                <a:effectLst/>
                <a:latin typeface="Times New Roman" panose="02020603050405020304" pitchFamily="18" charset="0"/>
                <a:ea typeface="Times New Roman" panose="02020603050405020304" pitchFamily="18" charset="0"/>
              </a:rPr>
              <a:t>Find the nearest teammate and their distance to player that have the ball.</a:t>
            </a:r>
          </a:p>
          <a:p>
            <a:pPr marL="342900" marR="0" lvl="0" indent="-342900" algn="just" hangingPunct="0">
              <a:lnSpc>
                <a:spcPts val="1200"/>
              </a:lnSpc>
              <a:spcBef>
                <a:spcPts val="0"/>
              </a:spcBef>
              <a:spcAft>
                <a:spcPts val="0"/>
              </a:spcAft>
              <a:buFont typeface="+mj-lt"/>
              <a:buAutoNum type="arabicPeriod"/>
              <a:tabLst>
                <a:tab pos="0" algn="l"/>
              </a:tabLst>
            </a:pPr>
            <a:r>
              <a:rPr lang="en-US" sz="1800" dirty="0">
                <a:effectLst/>
                <a:latin typeface="Times New Roman" panose="02020603050405020304" pitchFamily="18" charset="0"/>
                <a:ea typeface="Times New Roman" panose="02020603050405020304" pitchFamily="18" charset="0"/>
              </a:rPr>
              <a:t>Check no opponent near to our target player.</a:t>
            </a:r>
          </a:p>
          <a:p>
            <a:pPr marL="342900" marR="0" lvl="0" indent="-342900" algn="just" hangingPunct="0">
              <a:lnSpc>
                <a:spcPts val="1200"/>
              </a:lnSpc>
              <a:spcBef>
                <a:spcPts val="0"/>
              </a:spcBef>
              <a:spcAft>
                <a:spcPts val="0"/>
              </a:spcAft>
              <a:buFont typeface="+mj-lt"/>
              <a:buAutoNum type="arabicPeriod"/>
              <a:tabLst>
                <a:tab pos="0" algn="l"/>
              </a:tabLst>
            </a:pPr>
            <a:r>
              <a:rPr lang="en-US" sz="1800" dirty="0">
                <a:effectLst/>
                <a:latin typeface="Times New Roman" panose="02020603050405020304" pitchFamily="18" charset="0"/>
                <a:ea typeface="Times New Roman" panose="02020603050405020304" pitchFamily="18" charset="0"/>
              </a:rPr>
              <a:t>Make a Sector2D to target player.</a:t>
            </a:r>
          </a:p>
          <a:p>
            <a:pPr marL="342900" marR="0" lvl="0" indent="-342900" algn="just" hangingPunct="0">
              <a:lnSpc>
                <a:spcPts val="1200"/>
              </a:lnSpc>
              <a:spcBef>
                <a:spcPts val="0"/>
              </a:spcBef>
              <a:spcAft>
                <a:spcPts val="0"/>
              </a:spcAft>
              <a:buFont typeface="+mj-lt"/>
              <a:buAutoNum type="arabicPeriod"/>
              <a:tabLst>
                <a:tab pos="0" algn="l"/>
              </a:tabLst>
            </a:pPr>
            <a:r>
              <a:rPr lang="en-US" sz="1800" dirty="0">
                <a:effectLst/>
                <a:latin typeface="Times New Roman" panose="02020603050405020304" pitchFamily="18" charset="0"/>
                <a:ea typeface="Times New Roman" panose="02020603050405020304" pitchFamily="18" charset="0"/>
              </a:rPr>
              <a:t>Kick the ball using </a:t>
            </a:r>
            <a:r>
              <a:rPr lang="en-US" sz="1800" dirty="0" err="1">
                <a:effectLst/>
                <a:latin typeface="Times New Roman" panose="02020603050405020304" pitchFamily="18" charset="0"/>
                <a:ea typeface="Times New Roman" panose="02020603050405020304" pitchFamily="18" charset="0"/>
              </a:rPr>
              <a:t>Smartkick</a:t>
            </a:r>
            <a:r>
              <a:rPr lang="en-US" sz="1800" dirty="0">
                <a:effectLst/>
                <a:latin typeface="Times New Roman" panose="02020603050405020304" pitchFamily="18" charset="0"/>
                <a:ea typeface="Times New Roman" panose="02020603050405020304" pitchFamily="18" charset="0"/>
              </a:rPr>
              <a:t>() function.</a:t>
            </a:r>
          </a:p>
          <a:p>
            <a:pPr marL="144145" marR="0" indent="-36195" algn="just" hangingPunct="0">
              <a:lnSpc>
                <a:spcPts val="1200"/>
              </a:lnSpc>
              <a:spcBef>
                <a:spcPts val="0"/>
              </a:spcBef>
              <a:spcAft>
                <a:spcPts val="0"/>
              </a:spcAft>
              <a:tabLst>
                <a:tab pos="0" algn="l"/>
                <a:tab pos="457200" algn="l"/>
              </a:tabLst>
            </a:pPr>
            <a:r>
              <a:rPr lang="en-US" sz="1800" dirty="0">
                <a:effectLst/>
                <a:latin typeface="Times New Roman" panose="02020603050405020304" pitchFamily="18" charset="0"/>
                <a:ea typeface="Times New Roman" panose="02020603050405020304" pitchFamily="18" charset="0"/>
              </a:rPr>
              <a:t> </a:t>
            </a:r>
          </a:p>
          <a:p>
            <a:pPr marL="144145" marR="0" indent="-36195" algn="just" hangingPunct="0">
              <a:lnSpc>
                <a:spcPts val="1200"/>
              </a:lnSpc>
              <a:spcBef>
                <a:spcPts val="0"/>
              </a:spcBef>
              <a:spcAft>
                <a:spcPts val="800"/>
              </a:spcAft>
              <a:tabLst>
                <a:tab pos="0" algn="l"/>
                <a:tab pos="457200" algn="l"/>
              </a:tabLst>
            </a:pPr>
            <a:r>
              <a:rPr lang="en-US" sz="1800" dirty="0">
                <a:effectLst/>
                <a:latin typeface="Times New Roman" panose="02020603050405020304" pitchFamily="18" charset="0"/>
                <a:ea typeface="Times New Roman" panose="02020603050405020304" pitchFamily="18" charset="0"/>
              </a:rPr>
              <a:t>In figure left, there is one of our player (player 5) that wants to make a pass and shows the nearest players and in figure right, our player make a Sector2D to get ready to kick the ball using </a:t>
            </a:r>
            <a:r>
              <a:rPr lang="en-US" sz="1800" dirty="0" err="1">
                <a:effectLst/>
                <a:latin typeface="Times New Roman" panose="02020603050405020304" pitchFamily="18" charset="0"/>
                <a:ea typeface="Times New Roman" panose="02020603050405020304" pitchFamily="18" charset="0"/>
              </a:rPr>
              <a:t>Smartkick</a:t>
            </a:r>
            <a:r>
              <a:rPr lang="en-US" sz="1800" dirty="0">
                <a:effectLst/>
                <a:latin typeface="Times New Roman" panose="02020603050405020304" pitchFamily="18" charset="0"/>
                <a:ea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394301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Penalty area is one of the important areas in SS2D because players are near to each other and they can get the ball from opponent easily so we need a system to help us to decrease wrong passes rate in penalty area to keep ball with our players and create a good position to shoot to ball and get a goal.</a:t>
            </a:r>
          </a:p>
          <a:p>
            <a:pPr marL="0" marR="0" indent="144145" algn="just"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Our system checks the players of both of the teams that they are in opponent’s penalty area. If our player makes pass more than 5 times, the last player get the ball have to pass the ball to nearest player out of penalty area.  Otherwise, if our player makes pass less than 5 times, the player has a better chance to make goal and shoot have to shoot the ball and make a goal for our team.</a:t>
            </a:r>
          </a:p>
          <a:p>
            <a:pPr marL="0" marR="0" indent="144145" algn="just"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figure left and right we can see the both situations of passing in penalty area. In figure left, player 3 have no choice to pass to player in penalty area and it has to pass to player 6 or player 7 that they are out of penalty area. In figure right, player 1 have a better chance to shoot and shoot and get a goal for our team.</a:t>
            </a:r>
          </a:p>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44770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When the home team is in possession of the ball, we record the position of the rearmost opponent's player (except the goalkeeper) with programming commands and obtain the longitudinal position of the players and consider it as the offside line, then two to three players of our team depending on The conditions of the game are placed exactly on the offside line, and for the player who owns the ball, depending on the position and freedom of action, a player on the offside line is assumed to be the target player. Then, the empty space of the opponent's defenders is supposed to be scanned by the target attacker, and the pass of the player who owns the ball is exactly in the same space, and the target player moves towards the empty space with maximum energy after sending the pass. In figure 7 we show an offside trap and shows the offside line.</a:t>
            </a:r>
          </a:p>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423747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hangingPunct="0">
              <a:lnSpc>
                <a:spcPts val="12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With the help of fedit2 software, we were able to create our team’s formations. Fedit2 is a program to create formation for SS2D that developed for Ubuntu by Helios team. We created our formations with fedit2. We developed a script with C++ programming language that can change the formations to compile able script for server of the match and used them in our team source code. </a:t>
            </a:r>
            <a:r>
              <a:rPr lang="en-US" sz="1800" dirty="0">
                <a:effectLst/>
                <a:latin typeface="Times New Roman" panose="02020603050405020304" pitchFamily="18" charset="0"/>
                <a:ea typeface="Times New Roman" panose="02020603050405020304" pitchFamily="18" charset="0"/>
              </a:rPr>
              <a:t>Figure 2 shows environment of fedit2 application.</a:t>
            </a:r>
          </a:p>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3825748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A3CDC1A-DC34-B41A-973D-BC21FD6048A4}"/>
              </a:ext>
            </a:extLst>
          </p:cNvPr>
          <p:cNvGrpSpPr/>
          <p:nvPr userDrawn="1"/>
        </p:nvGrpSpPr>
        <p:grpSpPr>
          <a:xfrm>
            <a:off x="0" y="0"/>
            <a:ext cx="12188825" cy="6858000"/>
            <a:chOff x="0" y="0"/>
            <a:chExt cx="12188825" cy="6858000"/>
          </a:xfrm>
          <a:gradFill>
            <a:gsLst>
              <a:gs pos="1000">
                <a:schemeClr val="accent1"/>
              </a:gs>
              <a:gs pos="100000">
                <a:schemeClr val="accent5"/>
              </a:gs>
            </a:gsLst>
            <a:lin ang="18900000" scaled="1"/>
          </a:gradFill>
        </p:grpSpPr>
        <p:sp>
          <p:nvSpPr>
            <p:cNvPr id="15" name="Freeform: Shape 14">
              <a:extLst>
                <a:ext uri="{FF2B5EF4-FFF2-40B4-BE49-F238E27FC236}">
                  <a16:creationId xmlns:a16="http://schemas.microsoft.com/office/drawing/2014/main" id="{C914C445-6509-CAB6-9B7C-2E8491F46887}"/>
                </a:ext>
              </a:extLst>
            </p:cNvPr>
            <p:cNvSpPr/>
            <p:nvPr/>
          </p:nvSpPr>
          <p:spPr>
            <a:xfrm>
              <a:off x="8149072" y="0"/>
              <a:ext cx="1096698" cy="1109658"/>
            </a:xfrm>
            <a:custGeom>
              <a:avLst/>
              <a:gdLst>
                <a:gd name="connsiteX0" fmla="*/ 0 w 1096698"/>
                <a:gd name="connsiteY0" fmla="*/ 0 h 1109658"/>
                <a:gd name="connsiteX1" fmla="*/ 456231 w 1096698"/>
                <a:gd name="connsiteY1" fmla="*/ 0 h 1109658"/>
                <a:gd name="connsiteX2" fmla="*/ 1060732 w 1096698"/>
                <a:gd name="connsiteY2" fmla="*/ 817191 h 1109658"/>
                <a:gd name="connsiteX3" fmla="*/ 1022358 w 1096698"/>
                <a:gd name="connsiteY3" fmla="*/ 1073693 h 1109658"/>
                <a:gd name="connsiteX4" fmla="*/ 1022358 w 1096698"/>
                <a:gd name="connsiteY4" fmla="*/ 1073692 h 1109658"/>
                <a:gd name="connsiteX5" fmla="*/ 765856 w 1096698"/>
                <a:gd name="connsiteY5" fmla="*/ 1035318 h 1109658"/>
                <a:gd name="connsiteX6" fmla="*/ 0 w 1096698"/>
                <a:gd name="connsiteY6" fmla="*/ 0 h 110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698" h="1109658">
                  <a:moveTo>
                    <a:pt x="0" y="0"/>
                  </a:moveTo>
                  <a:lnTo>
                    <a:pt x="456231" y="0"/>
                  </a:lnTo>
                  <a:lnTo>
                    <a:pt x="1060732" y="817191"/>
                  </a:lnTo>
                  <a:cubicBezTo>
                    <a:pt x="1120966" y="898618"/>
                    <a:pt x="1103786" y="1013459"/>
                    <a:pt x="1022358" y="1073693"/>
                  </a:cubicBezTo>
                  <a:lnTo>
                    <a:pt x="1022358" y="1073692"/>
                  </a:lnTo>
                  <a:cubicBezTo>
                    <a:pt x="940931" y="1133926"/>
                    <a:pt x="826090" y="1116746"/>
                    <a:pt x="765856" y="1035318"/>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Freeform: Shape 15">
              <a:extLst>
                <a:ext uri="{FF2B5EF4-FFF2-40B4-BE49-F238E27FC236}">
                  <a16:creationId xmlns:a16="http://schemas.microsoft.com/office/drawing/2014/main" id="{E4B2BCDA-6584-0A09-8010-5F3C29D9B724}"/>
                </a:ext>
              </a:extLst>
            </p:cNvPr>
            <p:cNvSpPr/>
            <p:nvPr/>
          </p:nvSpPr>
          <p:spPr>
            <a:xfrm>
              <a:off x="9263032" y="1"/>
              <a:ext cx="1601485" cy="1294501"/>
            </a:xfrm>
            <a:custGeom>
              <a:avLst/>
              <a:gdLst>
                <a:gd name="connsiteX0" fmla="*/ 0 w 1601485"/>
                <a:gd name="connsiteY0" fmla="*/ 0 h 1294501"/>
                <a:gd name="connsiteX1" fmla="*/ 1064958 w 1601485"/>
                <a:gd name="connsiteY1" fmla="*/ 0 h 1294501"/>
                <a:gd name="connsiteX2" fmla="*/ 1517531 w 1601485"/>
                <a:gd name="connsiteY2" fmla="*/ 611808 h 1294501"/>
                <a:gd name="connsiteX3" fmla="*/ 1427957 w 1601485"/>
                <a:gd name="connsiteY3" fmla="*/ 1210547 h 1294501"/>
                <a:gd name="connsiteX4" fmla="*/ 1427957 w 1601485"/>
                <a:gd name="connsiteY4" fmla="*/ 1210546 h 1294501"/>
                <a:gd name="connsiteX5" fmla="*/ 829218 w 1601485"/>
                <a:gd name="connsiteY5" fmla="*/ 1120973 h 1294501"/>
                <a:gd name="connsiteX6" fmla="*/ 0 w 1601485"/>
                <a:gd name="connsiteY6" fmla="*/ 0 h 129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485" h="1294501">
                  <a:moveTo>
                    <a:pt x="0" y="0"/>
                  </a:moveTo>
                  <a:lnTo>
                    <a:pt x="1064958" y="0"/>
                  </a:lnTo>
                  <a:lnTo>
                    <a:pt x="1517531" y="611808"/>
                  </a:lnTo>
                  <a:cubicBezTo>
                    <a:pt x="1658133" y="801880"/>
                    <a:pt x="1618029" y="1069945"/>
                    <a:pt x="1427957" y="1210547"/>
                  </a:cubicBezTo>
                  <a:lnTo>
                    <a:pt x="1427957" y="1210546"/>
                  </a:lnTo>
                  <a:cubicBezTo>
                    <a:pt x="1237885" y="1351148"/>
                    <a:pt x="969820" y="1311045"/>
                    <a:pt x="829218" y="1120973"/>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Freeform: Shape 16">
              <a:extLst>
                <a:ext uri="{FF2B5EF4-FFF2-40B4-BE49-F238E27FC236}">
                  <a16:creationId xmlns:a16="http://schemas.microsoft.com/office/drawing/2014/main" id="{64E939C4-3831-227A-2F6E-930265285CD6}"/>
                </a:ext>
              </a:extLst>
            </p:cNvPr>
            <p:cNvSpPr/>
            <p:nvPr/>
          </p:nvSpPr>
          <p:spPr>
            <a:xfrm>
              <a:off x="11013556" y="931319"/>
              <a:ext cx="1175269" cy="2144594"/>
            </a:xfrm>
            <a:custGeom>
              <a:avLst/>
              <a:gdLst>
                <a:gd name="connsiteX0" fmla="*/ 399800 w 1175269"/>
                <a:gd name="connsiteY0" fmla="*/ 383 h 2144594"/>
                <a:gd name="connsiteX1" fmla="*/ 754106 w 1175269"/>
                <a:gd name="connsiteY1" fmla="*/ 169448 h 2144594"/>
                <a:gd name="connsiteX2" fmla="*/ 1175269 w 1175269"/>
                <a:gd name="connsiteY2" fmla="*/ 738794 h 2144594"/>
                <a:gd name="connsiteX3" fmla="*/ 1175269 w 1175269"/>
                <a:gd name="connsiteY3" fmla="*/ 2144594 h 2144594"/>
                <a:gd name="connsiteX4" fmla="*/ 81981 w 1175269"/>
                <a:gd name="connsiteY4" fmla="*/ 666640 h 2144594"/>
                <a:gd name="connsiteX5" fmla="*/ 169448 w 1175269"/>
                <a:gd name="connsiteY5" fmla="*/ 81981 h 2144594"/>
                <a:gd name="connsiteX6" fmla="*/ 399800 w 1175269"/>
                <a:gd name="connsiteY6" fmla="*/ 383 h 2144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269" h="2144594">
                  <a:moveTo>
                    <a:pt x="399800" y="383"/>
                  </a:moveTo>
                  <a:cubicBezTo>
                    <a:pt x="533868" y="-5351"/>
                    <a:pt x="668297" y="53446"/>
                    <a:pt x="754106" y="169448"/>
                  </a:cubicBezTo>
                  <a:lnTo>
                    <a:pt x="1175269" y="738794"/>
                  </a:lnTo>
                  <a:lnTo>
                    <a:pt x="1175269" y="2144594"/>
                  </a:lnTo>
                  <a:lnTo>
                    <a:pt x="81981" y="666640"/>
                  </a:lnTo>
                  <a:cubicBezTo>
                    <a:pt x="-55315" y="481037"/>
                    <a:pt x="-16154" y="219276"/>
                    <a:pt x="169448" y="81981"/>
                  </a:cubicBezTo>
                  <a:cubicBezTo>
                    <a:pt x="239049" y="30495"/>
                    <a:pt x="319359" y="3823"/>
                    <a:pt x="399800" y="38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Freeform: Shape 17">
              <a:extLst>
                <a:ext uri="{FF2B5EF4-FFF2-40B4-BE49-F238E27FC236}">
                  <a16:creationId xmlns:a16="http://schemas.microsoft.com/office/drawing/2014/main" id="{95324893-E66C-0475-BBE6-B231A6242FEB}"/>
                </a:ext>
              </a:extLst>
            </p:cNvPr>
            <p:cNvSpPr/>
            <p:nvPr/>
          </p:nvSpPr>
          <p:spPr>
            <a:xfrm>
              <a:off x="0" y="3440840"/>
              <a:ext cx="1534742" cy="3107555"/>
            </a:xfrm>
            <a:custGeom>
              <a:avLst/>
              <a:gdLst>
                <a:gd name="connsiteX0" fmla="*/ 0 w 1534742"/>
                <a:gd name="connsiteY0" fmla="*/ 0 h 3107555"/>
                <a:gd name="connsiteX1" fmla="*/ 1382404 w 1534742"/>
                <a:gd name="connsiteY1" fmla="*/ 1868794 h 3107555"/>
                <a:gd name="connsiteX2" fmla="*/ 1219871 w 1534742"/>
                <a:gd name="connsiteY2" fmla="*/ 2955218 h 3107555"/>
                <a:gd name="connsiteX3" fmla="*/ 1219872 w 1534742"/>
                <a:gd name="connsiteY3" fmla="*/ 2955217 h 3107555"/>
                <a:gd name="connsiteX4" fmla="*/ 133448 w 1534742"/>
                <a:gd name="connsiteY4" fmla="*/ 2792684 h 3107555"/>
                <a:gd name="connsiteX5" fmla="*/ 0 w 1534742"/>
                <a:gd name="connsiteY5" fmla="*/ 2612284 h 3107555"/>
                <a:gd name="connsiteX6" fmla="*/ 0 w 1534742"/>
                <a:gd name="connsiteY6" fmla="*/ 0 h 310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4742" h="3107555">
                  <a:moveTo>
                    <a:pt x="0" y="0"/>
                  </a:moveTo>
                  <a:lnTo>
                    <a:pt x="1382404" y="1868794"/>
                  </a:lnTo>
                  <a:cubicBezTo>
                    <a:pt x="1637530" y="2213684"/>
                    <a:pt x="1564762" y="2700092"/>
                    <a:pt x="1219871" y="2955218"/>
                  </a:cubicBezTo>
                  <a:lnTo>
                    <a:pt x="1219872" y="2955217"/>
                  </a:lnTo>
                  <a:cubicBezTo>
                    <a:pt x="874981" y="3210343"/>
                    <a:pt x="388573" y="3137574"/>
                    <a:pt x="133448" y="2792684"/>
                  </a:cubicBezTo>
                  <a:lnTo>
                    <a:pt x="0" y="261228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6EAE8B10-A550-D520-99BE-5953A36289BF}"/>
                </a:ext>
              </a:extLst>
            </p:cNvPr>
            <p:cNvSpPr/>
            <p:nvPr/>
          </p:nvSpPr>
          <p:spPr>
            <a:xfrm>
              <a:off x="1553454" y="4720690"/>
              <a:ext cx="2107706" cy="2137310"/>
            </a:xfrm>
            <a:custGeom>
              <a:avLst/>
              <a:gdLst>
                <a:gd name="connsiteX0" fmla="*/ 334887 w 2107706"/>
                <a:gd name="connsiteY0" fmla="*/ 321 h 2137310"/>
                <a:gd name="connsiteX1" fmla="*/ 631666 w 2107706"/>
                <a:gd name="connsiteY1" fmla="*/ 141935 h 2137310"/>
                <a:gd name="connsiteX2" fmla="*/ 2107706 w 2107706"/>
                <a:gd name="connsiteY2" fmla="*/ 2137310 h 2137310"/>
                <a:gd name="connsiteX3" fmla="*/ 1236639 w 2107706"/>
                <a:gd name="connsiteY3" fmla="*/ 2137310 h 2137310"/>
                <a:gd name="connsiteX4" fmla="*/ 68671 w 2107706"/>
                <a:gd name="connsiteY4" fmla="*/ 558400 h 2137310"/>
                <a:gd name="connsiteX5" fmla="*/ 141936 w 2107706"/>
                <a:gd name="connsiteY5" fmla="*/ 68670 h 2137310"/>
                <a:gd name="connsiteX6" fmla="*/ 334887 w 2107706"/>
                <a:gd name="connsiteY6" fmla="*/ 321 h 21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7706" h="2137310">
                  <a:moveTo>
                    <a:pt x="334887" y="321"/>
                  </a:moveTo>
                  <a:cubicBezTo>
                    <a:pt x="447186" y="-4482"/>
                    <a:pt x="559789" y="44769"/>
                    <a:pt x="631666" y="141935"/>
                  </a:cubicBezTo>
                  <a:lnTo>
                    <a:pt x="2107706" y="2137310"/>
                  </a:lnTo>
                  <a:lnTo>
                    <a:pt x="1236639" y="2137310"/>
                  </a:lnTo>
                  <a:lnTo>
                    <a:pt x="68671" y="558400"/>
                  </a:lnTo>
                  <a:cubicBezTo>
                    <a:pt x="-46333" y="402933"/>
                    <a:pt x="-13531" y="183674"/>
                    <a:pt x="141936" y="68670"/>
                  </a:cubicBezTo>
                  <a:cubicBezTo>
                    <a:pt x="200236" y="25544"/>
                    <a:pt x="267507" y="3203"/>
                    <a:pt x="334887" y="3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pic>
        <p:nvPicPr>
          <p:cNvPr id="7" name="Picture 6" descr="Shape, circle&#10;&#10;Description automatically generated">
            <a:extLst>
              <a:ext uri="{FF2B5EF4-FFF2-40B4-BE49-F238E27FC236}">
                <a16:creationId xmlns:a16="http://schemas.microsoft.com/office/drawing/2014/main" id="{43CBD41F-6534-6F04-089E-967E0F29953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03273" y="870748"/>
            <a:ext cx="6785552" cy="5987252"/>
          </a:xfrm>
          <a:prstGeom prst="rect">
            <a:avLst/>
          </a:prstGeom>
        </p:spPr>
      </p:pic>
      <p:sp>
        <p:nvSpPr>
          <p:cNvPr id="2" name="Title 1"/>
          <p:cNvSpPr>
            <a:spLocks noGrp="1"/>
          </p:cNvSpPr>
          <p:nvPr>
            <p:ph type="ctrTitle" hasCustomPrompt="1"/>
          </p:nvPr>
        </p:nvSpPr>
        <p:spPr>
          <a:xfrm>
            <a:off x="837828" y="941544"/>
            <a:ext cx="4772124" cy="2036298"/>
          </a:xfrm>
          <a:prstGeom prst="rect">
            <a:avLst/>
          </a:prstGeom>
          <a:effectLst/>
        </p:spPr>
        <p:txBody>
          <a:bodyPr tIns="0" bIns="0" anchor="b">
            <a:noAutofit/>
          </a:bodyPr>
          <a:lstStyle>
            <a:lvl1pPr algn="l">
              <a:defRPr lang="en-US" sz="6000" b="1" kern="1200" smtClean="0">
                <a:solidFill>
                  <a:schemeClr val="tx1">
                    <a:lumMod val="85000"/>
                    <a:lumOff val="15000"/>
                  </a:schemeClr>
                </a:solidFill>
                <a:latin typeface="Arial Black" panose="020B0A04020102020204" pitchFamily="34" charset="0"/>
                <a:ea typeface="Segoe UI Black" panose="020B0A02040204020203" pitchFamily="34" charset="0"/>
                <a:cs typeface="Arial" panose="020B0604020202020204" pitchFamily="34" charset="0"/>
              </a:defRPr>
            </a:lvl1pPr>
          </a:lstStyle>
          <a:p>
            <a:r>
              <a:rPr lang="en-US" dirty="0"/>
              <a:t>CLICK TO EDIT</a:t>
            </a:r>
          </a:p>
        </p:txBody>
      </p:sp>
      <p:sp>
        <p:nvSpPr>
          <p:cNvPr id="3" name="Subtitle 2"/>
          <p:cNvSpPr>
            <a:spLocks noGrp="1"/>
          </p:cNvSpPr>
          <p:nvPr>
            <p:ph type="subTitle" idx="1" hasCustomPrompt="1"/>
          </p:nvPr>
        </p:nvSpPr>
        <p:spPr>
          <a:xfrm>
            <a:off x="837828" y="3236886"/>
            <a:ext cx="4755441" cy="1200226"/>
          </a:xfrm>
          <a:prstGeom prst="rect">
            <a:avLst/>
          </a:prstGeom>
        </p:spPr>
        <p:txBody>
          <a:bodyPr anchor="t">
            <a:noAutofit/>
          </a:bodyPr>
          <a:lstStyle>
            <a:lvl1pPr marL="0" indent="0" algn="l">
              <a:buNone/>
              <a:defRPr lang="en-US" sz="3600" kern="1200" smtClean="0">
                <a:solidFill>
                  <a:schemeClr val="tx1">
                    <a:lumMod val="85000"/>
                    <a:lumOff val="15000"/>
                  </a:schemeClr>
                </a:solidFill>
                <a:latin typeface="Arial" panose="020B0604020202020204" pitchFamily="34" charset="0"/>
                <a:ea typeface="+mj-ea"/>
                <a:cs typeface="Arial" panose="020B0604020202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a:t>
            </a:r>
          </a:p>
        </p:txBody>
      </p:sp>
      <p:sp>
        <p:nvSpPr>
          <p:cNvPr id="203" name="Footer Placeholder 4">
            <a:extLst>
              <a:ext uri="{FF2B5EF4-FFF2-40B4-BE49-F238E27FC236}">
                <a16:creationId xmlns:a16="http://schemas.microsoft.com/office/drawing/2014/main" id="{7E0D2886-2AF3-10B5-132B-411726A7DCDF}"/>
              </a:ext>
            </a:extLst>
          </p:cNvPr>
          <p:cNvSpPr>
            <a:spLocks noGrp="1"/>
          </p:cNvSpPr>
          <p:nvPr>
            <p:ph type="ftr" sz="quarter" idx="3"/>
          </p:nvPr>
        </p:nvSpPr>
        <p:spPr>
          <a:xfrm>
            <a:off x="4164515" y="6160219"/>
            <a:ext cx="3859795" cy="365125"/>
          </a:xfrm>
          <a:prstGeom prst="rect">
            <a:avLst/>
          </a:prstGeom>
        </p:spPr>
        <p:txBody>
          <a:bodyPr vert="horz" lIns="0" tIns="60949" rIns="0" bIns="60949" rtlCol="0" anchor="ctr"/>
          <a:lstStyle>
            <a:lvl1pPr algn="l">
              <a:defRPr sz="1600">
                <a:solidFill>
                  <a:schemeClr val="tx1">
                    <a:lumMod val="85000"/>
                    <a:lumOff val="15000"/>
                  </a:schemeClr>
                </a:solidFill>
              </a:defRPr>
            </a:lvl1pPr>
          </a:lstStyle>
          <a:p>
            <a:endParaRPr lang="en-US" dirty="0"/>
          </a:p>
        </p:txBody>
      </p:sp>
      <p:sp>
        <p:nvSpPr>
          <p:cNvPr id="204" name="Slide Number Placeholder 5">
            <a:extLst>
              <a:ext uri="{FF2B5EF4-FFF2-40B4-BE49-F238E27FC236}">
                <a16:creationId xmlns:a16="http://schemas.microsoft.com/office/drawing/2014/main" id="{ED28B687-101F-CC22-F089-AC133C7D4BA7}"/>
              </a:ext>
            </a:extLst>
          </p:cNvPr>
          <p:cNvSpPr>
            <a:spLocks noGrp="1"/>
          </p:cNvSpPr>
          <p:nvPr>
            <p:ph type="sldNum" sz="quarter" idx="4"/>
          </p:nvPr>
        </p:nvSpPr>
        <p:spPr>
          <a:xfrm>
            <a:off x="8735325" y="6160219"/>
            <a:ext cx="2844059" cy="365125"/>
          </a:xfrm>
          <a:prstGeom prst="rect">
            <a:avLst/>
          </a:prstGeom>
        </p:spPr>
        <p:txBody>
          <a:bodyPr vert="horz" lIns="0" tIns="60949" rIns="0" bIns="60949" rtlCol="0" anchor="ctr"/>
          <a:lstStyle>
            <a:lvl1pPr algn="r">
              <a:defRPr sz="2900" b="1">
                <a:solidFill>
                  <a:schemeClr val="tx2"/>
                </a:solidFill>
                <a:latin typeface="Arial Black" panose="020B0A04020102020204" pitchFamily="34" charset="0"/>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741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76C31D-A1A8-DBAF-8CDD-219365F2B42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9313"/>
            <a:ext cx="12188825" cy="1257665"/>
          </a:xfrm>
          <a:prstGeom prst="rect">
            <a:avLst/>
          </a:prstGeom>
        </p:spPr>
      </p:pic>
      <p:sp>
        <p:nvSpPr>
          <p:cNvPr id="675" name="Picture Placeholder 674">
            <a:extLst>
              <a:ext uri="{FF2B5EF4-FFF2-40B4-BE49-F238E27FC236}">
                <a16:creationId xmlns:a16="http://schemas.microsoft.com/office/drawing/2014/main" id="{CEA60D86-957E-D026-D743-8BA35C411AB9}"/>
              </a:ext>
            </a:extLst>
          </p:cNvPr>
          <p:cNvSpPr>
            <a:spLocks noGrp="1"/>
          </p:cNvSpPr>
          <p:nvPr>
            <p:ph type="pic" sz="quarter" idx="13"/>
          </p:nvPr>
        </p:nvSpPr>
        <p:spPr>
          <a:xfrm>
            <a:off x="1083288" y="1597606"/>
            <a:ext cx="1868350" cy="1868348"/>
          </a:xfrm>
          <a:custGeom>
            <a:avLst/>
            <a:gdLst>
              <a:gd name="connsiteX0" fmla="*/ 934175 w 1868350"/>
              <a:gd name="connsiteY0" fmla="*/ 0 h 1868348"/>
              <a:gd name="connsiteX1" fmla="*/ 1868350 w 1868350"/>
              <a:gd name="connsiteY1" fmla="*/ 934174 h 1868348"/>
              <a:gd name="connsiteX2" fmla="*/ 934175 w 1868350"/>
              <a:gd name="connsiteY2" fmla="*/ 1868348 h 1868348"/>
              <a:gd name="connsiteX3" fmla="*/ 0 w 1868350"/>
              <a:gd name="connsiteY3" fmla="*/ 934174 h 1868348"/>
              <a:gd name="connsiteX4" fmla="*/ 934175 w 1868350"/>
              <a:gd name="connsiteY4" fmla="*/ 0 h 186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8350" h="1868348">
                <a:moveTo>
                  <a:pt x="934175" y="0"/>
                </a:moveTo>
                <a:cubicBezTo>
                  <a:pt x="1450106" y="0"/>
                  <a:pt x="1868350" y="418244"/>
                  <a:pt x="1868350" y="934174"/>
                </a:cubicBezTo>
                <a:cubicBezTo>
                  <a:pt x="1868350" y="1450104"/>
                  <a:pt x="1450106" y="1868348"/>
                  <a:pt x="934175" y="1868348"/>
                </a:cubicBezTo>
                <a:cubicBezTo>
                  <a:pt x="418244" y="1868348"/>
                  <a:pt x="0" y="1450104"/>
                  <a:pt x="0" y="934174"/>
                </a:cubicBezTo>
                <a:cubicBezTo>
                  <a:pt x="0" y="418244"/>
                  <a:pt x="418244" y="0"/>
                  <a:pt x="934175" y="0"/>
                </a:cubicBezTo>
                <a:close/>
              </a:path>
            </a:pathLst>
          </a:custGeom>
          <a:solidFill>
            <a:schemeClr val="bg1"/>
          </a:solidFill>
          <a:ln w="28575">
            <a:solidFill>
              <a:schemeClr val="bg1"/>
            </a:solidFill>
          </a:ln>
        </p:spPr>
        <p:txBody>
          <a:bodyPr wrap="square" anchor="ctr">
            <a:noAutofit/>
          </a:bodyPr>
          <a:lstStyle>
            <a:lvl1pPr marL="0" indent="0" algn="ctr">
              <a:buFontTx/>
              <a:buNone/>
              <a:defRPr sz="1800"/>
            </a:lvl1pPr>
          </a:lstStyle>
          <a:p>
            <a:endParaRPr lang="en-IN" dirty="0"/>
          </a:p>
        </p:txBody>
      </p:sp>
      <p:sp>
        <p:nvSpPr>
          <p:cNvPr id="676" name="Picture Placeholder 675">
            <a:extLst>
              <a:ext uri="{FF2B5EF4-FFF2-40B4-BE49-F238E27FC236}">
                <a16:creationId xmlns:a16="http://schemas.microsoft.com/office/drawing/2014/main" id="{6F5BF9FC-4117-7D32-51FA-CC3A84F460F8}"/>
              </a:ext>
            </a:extLst>
          </p:cNvPr>
          <p:cNvSpPr>
            <a:spLocks noGrp="1"/>
          </p:cNvSpPr>
          <p:nvPr>
            <p:ph type="pic" sz="quarter" idx="14"/>
          </p:nvPr>
        </p:nvSpPr>
        <p:spPr>
          <a:xfrm>
            <a:off x="3801253" y="1597606"/>
            <a:ext cx="1868350" cy="1868348"/>
          </a:xfrm>
          <a:custGeom>
            <a:avLst/>
            <a:gdLst>
              <a:gd name="connsiteX0" fmla="*/ 934175 w 1868350"/>
              <a:gd name="connsiteY0" fmla="*/ 0 h 1868348"/>
              <a:gd name="connsiteX1" fmla="*/ 1868350 w 1868350"/>
              <a:gd name="connsiteY1" fmla="*/ 934174 h 1868348"/>
              <a:gd name="connsiteX2" fmla="*/ 934175 w 1868350"/>
              <a:gd name="connsiteY2" fmla="*/ 1868348 h 1868348"/>
              <a:gd name="connsiteX3" fmla="*/ 0 w 1868350"/>
              <a:gd name="connsiteY3" fmla="*/ 934174 h 1868348"/>
              <a:gd name="connsiteX4" fmla="*/ 934175 w 1868350"/>
              <a:gd name="connsiteY4" fmla="*/ 0 h 186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8350" h="1868348">
                <a:moveTo>
                  <a:pt x="934175" y="0"/>
                </a:moveTo>
                <a:cubicBezTo>
                  <a:pt x="1450106" y="0"/>
                  <a:pt x="1868350" y="418244"/>
                  <a:pt x="1868350" y="934174"/>
                </a:cubicBezTo>
                <a:cubicBezTo>
                  <a:pt x="1868350" y="1450104"/>
                  <a:pt x="1450106" y="1868348"/>
                  <a:pt x="934175" y="1868348"/>
                </a:cubicBezTo>
                <a:cubicBezTo>
                  <a:pt x="418244" y="1868348"/>
                  <a:pt x="0" y="1450104"/>
                  <a:pt x="0" y="934174"/>
                </a:cubicBezTo>
                <a:cubicBezTo>
                  <a:pt x="0" y="418244"/>
                  <a:pt x="418244" y="0"/>
                  <a:pt x="934175" y="0"/>
                </a:cubicBezTo>
                <a:close/>
              </a:path>
            </a:pathLst>
          </a:custGeom>
          <a:solidFill>
            <a:schemeClr val="bg1"/>
          </a:solidFill>
          <a:ln w="28575">
            <a:solidFill>
              <a:schemeClr val="bg1"/>
            </a:solidFill>
          </a:ln>
        </p:spPr>
        <p:txBody>
          <a:bodyPr wrap="square" anchor="ctr">
            <a:noAutofit/>
          </a:bodyPr>
          <a:lstStyle>
            <a:lvl1pPr marL="0" indent="0" algn="ctr">
              <a:buFontTx/>
              <a:buNone/>
              <a:defRPr sz="1800"/>
            </a:lvl1pPr>
          </a:lstStyle>
          <a:p>
            <a:endParaRPr lang="en-IN"/>
          </a:p>
        </p:txBody>
      </p:sp>
      <p:sp>
        <p:nvSpPr>
          <p:cNvPr id="677" name="Picture Placeholder 676">
            <a:extLst>
              <a:ext uri="{FF2B5EF4-FFF2-40B4-BE49-F238E27FC236}">
                <a16:creationId xmlns:a16="http://schemas.microsoft.com/office/drawing/2014/main" id="{68AA7B37-0A07-425D-0CDC-E7EEDA6ADA24}"/>
              </a:ext>
            </a:extLst>
          </p:cNvPr>
          <p:cNvSpPr>
            <a:spLocks noGrp="1"/>
          </p:cNvSpPr>
          <p:nvPr>
            <p:ph type="pic" sz="quarter" idx="15"/>
          </p:nvPr>
        </p:nvSpPr>
        <p:spPr>
          <a:xfrm>
            <a:off x="6519218" y="1597606"/>
            <a:ext cx="1868350" cy="1868348"/>
          </a:xfrm>
          <a:custGeom>
            <a:avLst/>
            <a:gdLst>
              <a:gd name="connsiteX0" fmla="*/ 934175 w 1868350"/>
              <a:gd name="connsiteY0" fmla="*/ 0 h 1868348"/>
              <a:gd name="connsiteX1" fmla="*/ 1868350 w 1868350"/>
              <a:gd name="connsiteY1" fmla="*/ 934174 h 1868348"/>
              <a:gd name="connsiteX2" fmla="*/ 934175 w 1868350"/>
              <a:gd name="connsiteY2" fmla="*/ 1868348 h 1868348"/>
              <a:gd name="connsiteX3" fmla="*/ 0 w 1868350"/>
              <a:gd name="connsiteY3" fmla="*/ 934174 h 1868348"/>
              <a:gd name="connsiteX4" fmla="*/ 934175 w 1868350"/>
              <a:gd name="connsiteY4" fmla="*/ 0 h 186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8350" h="1868348">
                <a:moveTo>
                  <a:pt x="934175" y="0"/>
                </a:moveTo>
                <a:cubicBezTo>
                  <a:pt x="1450106" y="0"/>
                  <a:pt x="1868350" y="418244"/>
                  <a:pt x="1868350" y="934174"/>
                </a:cubicBezTo>
                <a:cubicBezTo>
                  <a:pt x="1868350" y="1450104"/>
                  <a:pt x="1450106" y="1868348"/>
                  <a:pt x="934175" y="1868348"/>
                </a:cubicBezTo>
                <a:cubicBezTo>
                  <a:pt x="418244" y="1868348"/>
                  <a:pt x="0" y="1450104"/>
                  <a:pt x="0" y="934174"/>
                </a:cubicBezTo>
                <a:cubicBezTo>
                  <a:pt x="0" y="418244"/>
                  <a:pt x="418244" y="0"/>
                  <a:pt x="934175" y="0"/>
                </a:cubicBezTo>
                <a:close/>
              </a:path>
            </a:pathLst>
          </a:custGeom>
          <a:solidFill>
            <a:schemeClr val="bg1"/>
          </a:solidFill>
          <a:ln w="28575">
            <a:solidFill>
              <a:schemeClr val="bg1"/>
            </a:solidFill>
          </a:ln>
        </p:spPr>
        <p:txBody>
          <a:bodyPr wrap="square" anchor="ctr">
            <a:noAutofit/>
          </a:bodyPr>
          <a:lstStyle>
            <a:lvl1pPr marL="0" indent="0" algn="ctr">
              <a:buFontTx/>
              <a:buNone/>
              <a:defRPr sz="1800"/>
            </a:lvl1pPr>
          </a:lstStyle>
          <a:p>
            <a:endParaRPr lang="en-IN" dirty="0"/>
          </a:p>
        </p:txBody>
      </p:sp>
      <p:sp>
        <p:nvSpPr>
          <p:cNvPr id="678" name="Picture Placeholder 677">
            <a:extLst>
              <a:ext uri="{FF2B5EF4-FFF2-40B4-BE49-F238E27FC236}">
                <a16:creationId xmlns:a16="http://schemas.microsoft.com/office/drawing/2014/main" id="{86894AC2-1982-EF4F-B991-E8B95B6AA0E7}"/>
              </a:ext>
            </a:extLst>
          </p:cNvPr>
          <p:cNvSpPr>
            <a:spLocks noGrp="1"/>
          </p:cNvSpPr>
          <p:nvPr>
            <p:ph type="pic" sz="quarter" idx="16"/>
          </p:nvPr>
        </p:nvSpPr>
        <p:spPr>
          <a:xfrm>
            <a:off x="9237184" y="1597606"/>
            <a:ext cx="1868350" cy="1868348"/>
          </a:xfrm>
          <a:custGeom>
            <a:avLst/>
            <a:gdLst>
              <a:gd name="connsiteX0" fmla="*/ 934175 w 1868350"/>
              <a:gd name="connsiteY0" fmla="*/ 0 h 1868348"/>
              <a:gd name="connsiteX1" fmla="*/ 1868350 w 1868350"/>
              <a:gd name="connsiteY1" fmla="*/ 934174 h 1868348"/>
              <a:gd name="connsiteX2" fmla="*/ 934175 w 1868350"/>
              <a:gd name="connsiteY2" fmla="*/ 1868348 h 1868348"/>
              <a:gd name="connsiteX3" fmla="*/ 0 w 1868350"/>
              <a:gd name="connsiteY3" fmla="*/ 934174 h 1868348"/>
              <a:gd name="connsiteX4" fmla="*/ 934175 w 1868350"/>
              <a:gd name="connsiteY4" fmla="*/ 0 h 186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8350" h="1868348">
                <a:moveTo>
                  <a:pt x="934175" y="0"/>
                </a:moveTo>
                <a:cubicBezTo>
                  <a:pt x="1450106" y="0"/>
                  <a:pt x="1868350" y="418244"/>
                  <a:pt x="1868350" y="934174"/>
                </a:cubicBezTo>
                <a:cubicBezTo>
                  <a:pt x="1868350" y="1450104"/>
                  <a:pt x="1450106" y="1868348"/>
                  <a:pt x="934175" y="1868348"/>
                </a:cubicBezTo>
                <a:cubicBezTo>
                  <a:pt x="418244" y="1868348"/>
                  <a:pt x="0" y="1450104"/>
                  <a:pt x="0" y="934174"/>
                </a:cubicBezTo>
                <a:cubicBezTo>
                  <a:pt x="0" y="418244"/>
                  <a:pt x="418244" y="0"/>
                  <a:pt x="934175" y="0"/>
                </a:cubicBezTo>
                <a:close/>
              </a:path>
            </a:pathLst>
          </a:custGeom>
          <a:solidFill>
            <a:schemeClr val="bg1"/>
          </a:solidFill>
          <a:ln w="28575">
            <a:solidFill>
              <a:schemeClr val="bg1"/>
            </a:solidFill>
          </a:ln>
        </p:spPr>
        <p:txBody>
          <a:bodyPr wrap="square" anchor="ctr">
            <a:noAutofit/>
          </a:bodyPr>
          <a:lstStyle>
            <a:lvl1pPr marL="0" indent="0" algn="ctr">
              <a:buFontTx/>
              <a:buNone/>
              <a:defRPr sz="1800"/>
            </a:lvl1pPr>
          </a:lstStyle>
          <a:p>
            <a:endParaRPr lang="en-IN"/>
          </a:p>
        </p:txBody>
      </p:sp>
      <p:sp>
        <p:nvSpPr>
          <p:cNvPr id="680" name="Footer Placeholder 4">
            <a:extLst>
              <a:ext uri="{FF2B5EF4-FFF2-40B4-BE49-F238E27FC236}">
                <a16:creationId xmlns:a16="http://schemas.microsoft.com/office/drawing/2014/main" id="{C6EA683C-7546-0B83-B550-6A550709207C}"/>
              </a:ext>
            </a:extLst>
          </p:cNvPr>
          <p:cNvSpPr>
            <a:spLocks noGrp="1"/>
          </p:cNvSpPr>
          <p:nvPr>
            <p:ph type="ftr" sz="quarter" idx="3"/>
          </p:nvPr>
        </p:nvSpPr>
        <p:spPr>
          <a:xfrm>
            <a:off x="3160390" y="6232227"/>
            <a:ext cx="3859795" cy="365125"/>
          </a:xfrm>
          <a:prstGeom prst="rect">
            <a:avLst/>
          </a:prstGeom>
        </p:spPr>
        <p:txBody>
          <a:bodyPr vert="horz" lIns="0" tIns="60949" rIns="0" bIns="60949" rtlCol="0" anchor="ctr"/>
          <a:lstStyle>
            <a:lvl1pPr algn="l">
              <a:defRPr sz="1600">
                <a:solidFill>
                  <a:schemeClr val="tx1">
                    <a:lumMod val="85000"/>
                    <a:lumOff val="15000"/>
                  </a:schemeClr>
                </a:solidFill>
              </a:defRPr>
            </a:lvl1pPr>
          </a:lstStyle>
          <a:p>
            <a:endParaRPr lang="en-US" dirty="0"/>
          </a:p>
        </p:txBody>
      </p:sp>
      <p:sp>
        <p:nvSpPr>
          <p:cNvPr id="681" name="Slide Number Placeholder 5">
            <a:extLst>
              <a:ext uri="{FF2B5EF4-FFF2-40B4-BE49-F238E27FC236}">
                <a16:creationId xmlns:a16="http://schemas.microsoft.com/office/drawing/2014/main" id="{00803BD5-B464-CD73-3ED1-C6A64175BAEE}"/>
              </a:ext>
            </a:extLst>
          </p:cNvPr>
          <p:cNvSpPr>
            <a:spLocks noGrp="1"/>
          </p:cNvSpPr>
          <p:nvPr>
            <p:ph type="sldNum" sz="quarter" idx="4"/>
          </p:nvPr>
        </p:nvSpPr>
        <p:spPr>
          <a:xfrm>
            <a:off x="8735325" y="6232227"/>
            <a:ext cx="2844059" cy="365125"/>
          </a:xfrm>
          <a:prstGeom prst="rect">
            <a:avLst/>
          </a:prstGeom>
        </p:spPr>
        <p:txBody>
          <a:bodyPr vert="horz" lIns="0" tIns="60949" rIns="0" bIns="60949" rtlCol="0" anchor="ctr"/>
          <a:lstStyle>
            <a:lvl1pPr algn="r">
              <a:defRPr sz="2900" b="1">
                <a:solidFill>
                  <a:schemeClr val="accent3"/>
                </a:solidFill>
                <a:latin typeface="Arial Black" panose="020B0A04020102020204" pitchFamily="34" charset="0"/>
              </a:defRPr>
            </a:lvl1pPr>
          </a:lstStyle>
          <a:p>
            <a:fld id="{96E69268-9C8B-4EBF-A9EE-DC5DC2D48DC3}" type="slidenum">
              <a:rPr lang="en-US" smtClean="0"/>
              <a:pPr/>
              <a:t>‹#›</a:t>
            </a:fld>
            <a:endParaRPr lang="en-US" dirty="0"/>
          </a:p>
        </p:txBody>
      </p:sp>
      <p:sp>
        <p:nvSpPr>
          <p:cNvPr id="682" name="Title Placeholder 1">
            <a:extLst>
              <a:ext uri="{FF2B5EF4-FFF2-40B4-BE49-F238E27FC236}">
                <a16:creationId xmlns:a16="http://schemas.microsoft.com/office/drawing/2014/main" id="{B207FFF2-4877-CC83-BB1A-F10233173D1C}"/>
              </a:ext>
            </a:extLst>
          </p:cNvPr>
          <p:cNvSpPr>
            <a:spLocks noGrp="1"/>
          </p:cNvSpPr>
          <p:nvPr>
            <p:ph type="title"/>
          </p:nvPr>
        </p:nvSpPr>
        <p:spPr>
          <a:xfrm>
            <a:off x="609441" y="404664"/>
            <a:ext cx="10969943" cy="711081"/>
          </a:xfrm>
          <a:prstGeom prst="rect">
            <a:avLst/>
          </a:prstGeom>
        </p:spPr>
        <p:txBody>
          <a:bodyPr vert="horz" lIns="0" tIns="60949" rIns="0" bIns="60949" rtlCol="0" anchor="ctr">
            <a:normAutofit/>
          </a:bodyPr>
          <a:lstStyle>
            <a:lvl1pPr>
              <a:defRPr>
                <a:solidFill>
                  <a:schemeClr val="bg1"/>
                </a:solidFill>
              </a:defRPr>
            </a:lvl1pPr>
          </a:lstStyle>
          <a:p>
            <a:r>
              <a:rPr lang="en-US" dirty="0"/>
              <a:t>Click to edit Master title style</a:t>
            </a:r>
          </a:p>
        </p:txBody>
      </p:sp>
      <p:cxnSp>
        <p:nvCxnSpPr>
          <p:cNvPr id="3" name="Straight Connector 2">
            <a:extLst>
              <a:ext uri="{FF2B5EF4-FFF2-40B4-BE49-F238E27FC236}">
                <a16:creationId xmlns:a16="http://schemas.microsoft.com/office/drawing/2014/main" id="{BEDDF11C-7208-112C-2A92-CDEDAAA7F42F}"/>
              </a:ext>
            </a:extLst>
          </p:cNvPr>
          <p:cNvCxnSpPr/>
          <p:nvPr userDrawn="1"/>
        </p:nvCxnSpPr>
        <p:spPr>
          <a:xfrm>
            <a:off x="2712733" y="6246144"/>
            <a:ext cx="0" cy="3425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11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277EE47-642F-064D-02DA-16EA051D8A8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9313"/>
            <a:ext cx="12188825" cy="1257665"/>
          </a:xfrm>
          <a:prstGeom prst="rect">
            <a:avLst/>
          </a:prstGeom>
        </p:spPr>
      </p:pic>
      <p:sp>
        <p:nvSpPr>
          <p:cNvPr id="6" name="Title Placeholder 1">
            <a:extLst>
              <a:ext uri="{FF2B5EF4-FFF2-40B4-BE49-F238E27FC236}">
                <a16:creationId xmlns:a16="http://schemas.microsoft.com/office/drawing/2014/main" id="{ECEBB6A1-42C3-0104-05E8-AF843CFF4DD2}"/>
              </a:ext>
            </a:extLst>
          </p:cNvPr>
          <p:cNvSpPr>
            <a:spLocks noGrp="1"/>
          </p:cNvSpPr>
          <p:nvPr>
            <p:ph type="title"/>
          </p:nvPr>
        </p:nvSpPr>
        <p:spPr>
          <a:xfrm>
            <a:off x="609441" y="404664"/>
            <a:ext cx="10969943" cy="711081"/>
          </a:xfrm>
          <a:prstGeom prst="rect">
            <a:avLst/>
          </a:prstGeom>
        </p:spPr>
        <p:txBody>
          <a:bodyPr vert="horz" lIns="0" tIns="60949" rIns="0" bIns="60949" rtlCol="0" anchor="ctr">
            <a:normAutofit/>
          </a:bodyPr>
          <a:lstStyle>
            <a:lvl1pPr>
              <a:defRPr>
                <a:solidFill>
                  <a:schemeClr val="bg1"/>
                </a:solidFill>
              </a:defRPr>
            </a:lvl1pPr>
          </a:lstStyle>
          <a:p>
            <a:r>
              <a:rPr lang="en-US" dirty="0"/>
              <a:t>Click to edit Master title style</a:t>
            </a:r>
          </a:p>
        </p:txBody>
      </p:sp>
      <p:sp>
        <p:nvSpPr>
          <p:cNvPr id="7" name="Footer Placeholder 4">
            <a:extLst>
              <a:ext uri="{FF2B5EF4-FFF2-40B4-BE49-F238E27FC236}">
                <a16:creationId xmlns:a16="http://schemas.microsoft.com/office/drawing/2014/main" id="{6E1CCC20-2427-1B8C-09F0-25DB4B7B5808}"/>
              </a:ext>
            </a:extLst>
          </p:cNvPr>
          <p:cNvSpPr>
            <a:spLocks noGrp="1"/>
          </p:cNvSpPr>
          <p:nvPr>
            <p:ph type="ftr" sz="quarter" idx="3"/>
          </p:nvPr>
        </p:nvSpPr>
        <p:spPr>
          <a:xfrm>
            <a:off x="3160390" y="6232227"/>
            <a:ext cx="3859795" cy="365125"/>
          </a:xfrm>
          <a:prstGeom prst="rect">
            <a:avLst/>
          </a:prstGeom>
        </p:spPr>
        <p:txBody>
          <a:bodyPr vert="horz" lIns="0" tIns="60949" rIns="0" bIns="60949" rtlCol="0" anchor="ctr"/>
          <a:lstStyle>
            <a:lvl1pPr algn="l">
              <a:defRPr sz="1600">
                <a:solidFill>
                  <a:schemeClr val="tx1">
                    <a:lumMod val="85000"/>
                    <a:lumOff val="15000"/>
                  </a:schemeClr>
                </a:solidFill>
              </a:defRPr>
            </a:lvl1pPr>
          </a:lstStyle>
          <a:p>
            <a:endParaRPr lang="en-US" dirty="0"/>
          </a:p>
        </p:txBody>
      </p:sp>
      <p:sp>
        <p:nvSpPr>
          <p:cNvPr id="8" name="Slide Number Placeholder 5">
            <a:extLst>
              <a:ext uri="{FF2B5EF4-FFF2-40B4-BE49-F238E27FC236}">
                <a16:creationId xmlns:a16="http://schemas.microsoft.com/office/drawing/2014/main" id="{53A5A88D-C7E1-901A-483D-AD522F7EC328}"/>
              </a:ext>
            </a:extLst>
          </p:cNvPr>
          <p:cNvSpPr>
            <a:spLocks noGrp="1"/>
          </p:cNvSpPr>
          <p:nvPr>
            <p:ph type="sldNum" sz="quarter" idx="4"/>
          </p:nvPr>
        </p:nvSpPr>
        <p:spPr>
          <a:xfrm>
            <a:off x="8735325" y="6232227"/>
            <a:ext cx="2844059" cy="365125"/>
          </a:xfrm>
          <a:prstGeom prst="rect">
            <a:avLst/>
          </a:prstGeom>
        </p:spPr>
        <p:txBody>
          <a:bodyPr vert="horz" lIns="0" tIns="60949" rIns="0" bIns="60949" rtlCol="0" anchor="ctr"/>
          <a:lstStyle>
            <a:lvl1pPr algn="r">
              <a:defRPr sz="2900" b="1">
                <a:solidFill>
                  <a:schemeClr val="accent3"/>
                </a:solidFill>
                <a:latin typeface="Arial Black" panose="020B0A04020102020204" pitchFamily="34" charset="0"/>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066A084E-1473-3CCD-E576-55997D67A96C}"/>
              </a:ext>
            </a:extLst>
          </p:cNvPr>
          <p:cNvCxnSpPr/>
          <p:nvPr userDrawn="1"/>
        </p:nvCxnSpPr>
        <p:spPr>
          <a:xfrm>
            <a:off x="2712733" y="6246144"/>
            <a:ext cx="0" cy="3425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3">
            <a:extLst>
              <a:ext uri="{FF2B5EF4-FFF2-40B4-BE49-F238E27FC236}">
                <a16:creationId xmlns:a16="http://schemas.microsoft.com/office/drawing/2014/main" id="{71A92378-E382-CA06-EF68-BFFAFA0F301E}"/>
              </a:ext>
            </a:extLst>
          </p:cNvPr>
          <p:cNvSpPr>
            <a:spLocks noGrp="1"/>
          </p:cNvSpPr>
          <p:nvPr>
            <p:ph sz="half" idx="2"/>
          </p:nvPr>
        </p:nvSpPr>
        <p:spPr>
          <a:xfrm>
            <a:off x="609441" y="1484784"/>
            <a:ext cx="3828787" cy="4176464"/>
          </a:xfrm>
          <a:prstGeom prst="rect">
            <a:avLst/>
          </a:prstGeom>
        </p:spPr>
        <p:txBody>
          <a:bodyPr>
            <a:normAutofit/>
          </a:bodyPr>
          <a:lstStyle>
            <a:lvl1pPr marL="0" indent="0">
              <a:lnSpc>
                <a:spcPct val="110000"/>
              </a:lnSpc>
              <a:spcBef>
                <a:spcPts val="0"/>
              </a:spcBef>
              <a:buFontTx/>
              <a:buNone/>
              <a:defRPr sz="1600">
                <a:solidFill>
                  <a:schemeClr val="tx1">
                    <a:lumMod val="50000"/>
                    <a:lumOff val="50000"/>
                  </a:schemeClr>
                </a:solidFill>
                <a:latin typeface="Arial" panose="020B0604020202020204" pitchFamily="34" charset="0"/>
                <a:cs typeface="Arial" panose="020B0604020202020204" pitchFamily="34" charset="0"/>
              </a:defRPr>
            </a:lvl1pPr>
            <a:lvl2pPr marL="609494" indent="0">
              <a:buFontTx/>
              <a:buNone/>
              <a:defRPr sz="2700"/>
            </a:lvl2pPr>
            <a:lvl3pPr marL="1218986" indent="0">
              <a:buFontTx/>
              <a:buNone/>
              <a:defRPr sz="2400"/>
            </a:lvl3pPr>
            <a:lvl4pPr marL="1828480" indent="0">
              <a:buFontTx/>
              <a:buNone/>
              <a:defRPr sz="2100"/>
            </a:lvl4pPr>
            <a:lvl5pPr marL="2437973" indent="0">
              <a:buFontTx/>
              <a:buNone/>
              <a:defRPr sz="2100"/>
            </a:lvl5pPr>
            <a:lvl6pPr>
              <a:defRPr sz="2100"/>
            </a:lvl6pPr>
            <a:lvl7pPr>
              <a:defRPr sz="2100"/>
            </a:lvl7pPr>
            <a:lvl8pPr>
              <a:defRPr sz="2100"/>
            </a:lvl8pPr>
            <a:lvl9pPr>
              <a:defRPr sz="2100"/>
            </a:lvl9pPr>
          </a:lstStyle>
          <a:p>
            <a:pPr lvl="0"/>
            <a:r>
              <a:rPr lang="en-US" dirty="0"/>
              <a:t>Click to edit Master text styles</a:t>
            </a:r>
          </a:p>
        </p:txBody>
      </p:sp>
    </p:spTree>
    <p:extLst>
      <p:ext uri="{BB962C8B-B14F-4D97-AF65-F5344CB8AC3E}">
        <p14:creationId xmlns:p14="http://schemas.microsoft.com/office/powerpoint/2010/main" val="14298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4135249-92FC-AE62-D337-3C1AD0D4CE1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9313"/>
            <a:ext cx="12188825" cy="1257665"/>
          </a:xfrm>
          <a:prstGeom prst="rect">
            <a:avLst/>
          </a:prstGeom>
        </p:spPr>
      </p:pic>
      <p:sp>
        <p:nvSpPr>
          <p:cNvPr id="6" name="Title Placeholder 1">
            <a:extLst>
              <a:ext uri="{FF2B5EF4-FFF2-40B4-BE49-F238E27FC236}">
                <a16:creationId xmlns:a16="http://schemas.microsoft.com/office/drawing/2014/main" id="{ECEBB6A1-42C3-0104-05E8-AF843CFF4DD2}"/>
              </a:ext>
            </a:extLst>
          </p:cNvPr>
          <p:cNvSpPr>
            <a:spLocks noGrp="1"/>
          </p:cNvSpPr>
          <p:nvPr>
            <p:ph type="title"/>
          </p:nvPr>
        </p:nvSpPr>
        <p:spPr>
          <a:xfrm>
            <a:off x="609441" y="404664"/>
            <a:ext cx="10969943" cy="711081"/>
          </a:xfrm>
          <a:prstGeom prst="rect">
            <a:avLst/>
          </a:prstGeom>
        </p:spPr>
        <p:txBody>
          <a:bodyPr vert="horz" lIns="0" tIns="60949" rIns="0" bIns="60949" rtlCol="0" anchor="ctr">
            <a:normAutofit/>
          </a:bodyPr>
          <a:lstStyle>
            <a:lvl1pPr>
              <a:defRPr>
                <a:solidFill>
                  <a:schemeClr val="bg1"/>
                </a:solidFill>
              </a:defRPr>
            </a:lvl1pPr>
          </a:lstStyle>
          <a:p>
            <a:r>
              <a:rPr lang="en-US" dirty="0"/>
              <a:t>Click to edit Master title style</a:t>
            </a:r>
          </a:p>
        </p:txBody>
      </p:sp>
      <p:sp>
        <p:nvSpPr>
          <p:cNvPr id="7" name="Footer Placeholder 4">
            <a:extLst>
              <a:ext uri="{FF2B5EF4-FFF2-40B4-BE49-F238E27FC236}">
                <a16:creationId xmlns:a16="http://schemas.microsoft.com/office/drawing/2014/main" id="{6E1CCC20-2427-1B8C-09F0-25DB4B7B5808}"/>
              </a:ext>
            </a:extLst>
          </p:cNvPr>
          <p:cNvSpPr>
            <a:spLocks noGrp="1"/>
          </p:cNvSpPr>
          <p:nvPr>
            <p:ph type="ftr" sz="quarter" idx="3"/>
          </p:nvPr>
        </p:nvSpPr>
        <p:spPr>
          <a:xfrm>
            <a:off x="3160390" y="6232227"/>
            <a:ext cx="3859795" cy="365125"/>
          </a:xfrm>
          <a:prstGeom prst="rect">
            <a:avLst/>
          </a:prstGeom>
        </p:spPr>
        <p:txBody>
          <a:bodyPr vert="horz" lIns="0" tIns="60949" rIns="0" bIns="60949" rtlCol="0" anchor="ctr"/>
          <a:lstStyle>
            <a:lvl1pPr algn="l">
              <a:defRPr sz="1600">
                <a:solidFill>
                  <a:schemeClr val="tx1">
                    <a:lumMod val="85000"/>
                    <a:lumOff val="15000"/>
                  </a:schemeClr>
                </a:solidFill>
              </a:defRPr>
            </a:lvl1pPr>
          </a:lstStyle>
          <a:p>
            <a:endParaRPr lang="en-US" dirty="0"/>
          </a:p>
        </p:txBody>
      </p:sp>
      <p:sp>
        <p:nvSpPr>
          <p:cNvPr id="8" name="Slide Number Placeholder 5">
            <a:extLst>
              <a:ext uri="{FF2B5EF4-FFF2-40B4-BE49-F238E27FC236}">
                <a16:creationId xmlns:a16="http://schemas.microsoft.com/office/drawing/2014/main" id="{53A5A88D-C7E1-901A-483D-AD522F7EC328}"/>
              </a:ext>
            </a:extLst>
          </p:cNvPr>
          <p:cNvSpPr>
            <a:spLocks noGrp="1"/>
          </p:cNvSpPr>
          <p:nvPr>
            <p:ph type="sldNum" sz="quarter" idx="4"/>
          </p:nvPr>
        </p:nvSpPr>
        <p:spPr>
          <a:xfrm>
            <a:off x="8735325" y="6232227"/>
            <a:ext cx="2844059" cy="365125"/>
          </a:xfrm>
          <a:prstGeom prst="rect">
            <a:avLst/>
          </a:prstGeom>
        </p:spPr>
        <p:txBody>
          <a:bodyPr vert="horz" lIns="0" tIns="60949" rIns="0" bIns="60949" rtlCol="0" anchor="ctr"/>
          <a:lstStyle>
            <a:lvl1pPr algn="r">
              <a:defRPr sz="2900" b="1">
                <a:solidFill>
                  <a:schemeClr val="accent3"/>
                </a:solidFill>
                <a:latin typeface="Arial Black" panose="020B0A04020102020204" pitchFamily="34" charset="0"/>
              </a:defRPr>
            </a:lvl1pPr>
          </a:lstStyle>
          <a:p>
            <a:fld id="{96E69268-9C8B-4EBF-A9EE-DC5DC2D48DC3}" type="slidenum">
              <a:rPr lang="en-US" smtClean="0"/>
              <a:pPr/>
              <a:t>‹#›</a:t>
            </a:fld>
            <a:endParaRPr lang="en-US" dirty="0"/>
          </a:p>
        </p:txBody>
      </p:sp>
      <p:cxnSp>
        <p:nvCxnSpPr>
          <p:cNvPr id="9" name="Straight Connector 8">
            <a:extLst>
              <a:ext uri="{FF2B5EF4-FFF2-40B4-BE49-F238E27FC236}">
                <a16:creationId xmlns:a16="http://schemas.microsoft.com/office/drawing/2014/main" id="{066A084E-1473-3CCD-E576-55997D67A96C}"/>
              </a:ext>
            </a:extLst>
          </p:cNvPr>
          <p:cNvCxnSpPr/>
          <p:nvPr userDrawn="1"/>
        </p:nvCxnSpPr>
        <p:spPr>
          <a:xfrm>
            <a:off x="2712733" y="6246144"/>
            <a:ext cx="0" cy="3425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B478E5FC-B98C-E2E5-754B-71BF3AF59D63}"/>
              </a:ext>
            </a:extLst>
          </p:cNvPr>
          <p:cNvSpPr>
            <a:spLocks noGrp="1"/>
          </p:cNvSpPr>
          <p:nvPr>
            <p:ph type="pic" sz="quarter" idx="10"/>
          </p:nvPr>
        </p:nvSpPr>
        <p:spPr>
          <a:xfrm>
            <a:off x="-26268" y="1484784"/>
            <a:ext cx="5590356" cy="2232248"/>
          </a:xfrm>
          <a:custGeom>
            <a:avLst/>
            <a:gdLst>
              <a:gd name="connsiteX0" fmla="*/ 0 w 5590356"/>
              <a:gd name="connsiteY0" fmla="*/ 0 h 2232248"/>
              <a:gd name="connsiteX1" fmla="*/ 4474232 w 5590356"/>
              <a:gd name="connsiteY1" fmla="*/ 0 h 2232248"/>
              <a:gd name="connsiteX2" fmla="*/ 5590356 w 5590356"/>
              <a:gd name="connsiteY2" fmla="*/ 1116124 h 2232248"/>
              <a:gd name="connsiteX3" fmla="*/ 4474232 w 5590356"/>
              <a:gd name="connsiteY3" fmla="*/ 2232248 h 2232248"/>
              <a:gd name="connsiteX4" fmla="*/ 0 w 5590356"/>
              <a:gd name="connsiteY4" fmla="*/ 2232248 h 2232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356" h="2232248">
                <a:moveTo>
                  <a:pt x="0" y="0"/>
                </a:moveTo>
                <a:lnTo>
                  <a:pt x="4474232" y="0"/>
                </a:lnTo>
                <a:cubicBezTo>
                  <a:pt x="5090650" y="0"/>
                  <a:pt x="5590356" y="499706"/>
                  <a:pt x="5590356" y="1116124"/>
                </a:cubicBezTo>
                <a:cubicBezTo>
                  <a:pt x="5590356" y="1732542"/>
                  <a:pt x="5090650" y="2232248"/>
                  <a:pt x="4474232" y="2232248"/>
                </a:cubicBezTo>
                <a:lnTo>
                  <a:pt x="0" y="2232248"/>
                </a:lnTo>
                <a:close/>
              </a:path>
            </a:pathLst>
          </a:custGeom>
        </p:spPr>
        <p:txBody>
          <a:bodyPr wrap="square" anchor="ctr">
            <a:noAutofit/>
          </a:bodyPr>
          <a:lstStyle>
            <a:lvl1pPr marL="0" indent="0" algn="ctr">
              <a:buFontTx/>
              <a:buNone/>
              <a:defRPr/>
            </a:lvl1pPr>
          </a:lstStyle>
          <a:p>
            <a:endParaRPr lang="en-IN"/>
          </a:p>
        </p:txBody>
      </p:sp>
    </p:spTree>
    <p:extLst>
      <p:ext uri="{BB962C8B-B14F-4D97-AF65-F5344CB8AC3E}">
        <p14:creationId xmlns:p14="http://schemas.microsoft.com/office/powerpoint/2010/main" val="292475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1E8CC90-8487-40D0-A543-991B12A12A9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9313"/>
            <a:ext cx="12188825" cy="1257665"/>
          </a:xfrm>
          <a:prstGeom prst="rect">
            <a:avLst/>
          </a:prstGeom>
        </p:spPr>
      </p:pic>
      <p:sp>
        <p:nvSpPr>
          <p:cNvPr id="3" name="Content Placeholder 2"/>
          <p:cNvSpPr>
            <a:spLocks noGrp="1"/>
          </p:cNvSpPr>
          <p:nvPr>
            <p:ph sz="half" idx="1"/>
          </p:nvPr>
        </p:nvSpPr>
        <p:spPr>
          <a:xfrm>
            <a:off x="609441" y="1490133"/>
            <a:ext cx="5145900" cy="4318996"/>
          </a:xfrm>
          <a:prstGeom prst="rect">
            <a:avLst/>
          </a:prstGeom>
        </p:spPr>
        <p:txBody>
          <a:bodyPr>
            <a:normAutofit/>
          </a:bodyPr>
          <a:lstStyle>
            <a:lvl1pPr marL="0" indent="0">
              <a:lnSpc>
                <a:spcPct val="130000"/>
              </a:lnSpc>
              <a:spcBef>
                <a:spcPts val="0"/>
              </a:spcBef>
              <a:buFontTx/>
              <a:buNone/>
              <a:defRPr sz="1600">
                <a:solidFill>
                  <a:schemeClr val="tx1">
                    <a:lumMod val="65000"/>
                    <a:lumOff val="35000"/>
                  </a:schemeClr>
                </a:solidFill>
              </a:defRPr>
            </a:lvl1pPr>
            <a:lvl2pPr marL="609494" indent="0">
              <a:buFontTx/>
              <a:buNone/>
              <a:defRPr sz="3200"/>
            </a:lvl2pPr>
            <a:lvl3pPr marL="1218986" indent="0">
              <a:buFontTx/>
              <a:buNone/>
              <a:defRPr sz="2700"/>
            </a:lvl3pPr>
            <a:lvl4pPr marL="1828480" indent="0">
              <a:buFontTx/>
              <a:buNone/>
              <a:defRPr sz="2400"/>
            </a:lvl4pPr>
            <a:lvl5pPr marL="2437973" indent="0">
              <a:buFontTx/>
              <a:buNone/>
              <a:defRPr sz="2400"/>
            </a:lvl5pPr>
            <a:lvl6pPr>
              <a:defRPr sz="2400"/>
            </a:lvl6pPr>
            <a:lvl7pPr>
              <a:defRPr sz="2400"/>
            </a:lvl7pPr>
            <a:lvl8pPr>
              <a:defRPr sz="2400"/>
            </a:lvl8pPr>
            <a:lvl9pPr>
              <a:defRPr sz="2400"/>
            </a:lvl9pPr>
          </a:lstStyle>
          <a:p>
            <a:pPr lvl="0"/>
            <a:r>
              <a:rPr lang="en-US" dirty="0"/>
              <a:t>Click to edit Master text styles</a:t>
            </a:r>
          </a:p>
        </p:txBody>
      </p:sp>
      <p:sp>
        <p:nvSpPr>
          <p:cNvPr id="4" name="Content Placeholder 3"/>
          <p:cNvSpPr>
            <a:spLocks noGrp="1"/>
          </p:cNvSpPr>
          <p:nvPr>
            <p:ph sz="half" idx="2"/>
          </p:nvPr>
        </p:nvSpPr>
        <p:spPr>
          <a:xfrm>
            <a:off x="6418728" y="1490133"/>
            <a:ext cx="5160655" cy="4318996"/>
          </a:xfrm>
          <a:prstGeom prst="rect">
            <a:avLst/>
          </a:prstGeom>
        </p:spPr>
        <p:txBody>
          <a:bodyPr>
            <a:normAutofit/>
          </a:bodyPr>
          <a:lstStyle>
            <a:lvl1pPr marL="0" indent="0">
              <a:lnSpc>
                <a:spcPct val="130000"/>
              </a:lnSpc>
              <a:spcBef>
                <a:spcPts val="0"/>
              </a:spcBef>
              <a:buFontTx/>
              <a:buNone/>
              <a:defRPr sz="1600">
                <a:solidFill>
                  <a:schemeClr val="tx1">
                    <a:lumMod val="65000"/>
                    <a:lumOff val="35000"/>
                  </a:schemeClr>
                </a:solidFill>
              </a:defRPr>
            </a:lvl1pPr>
            <a:lvl2pPr marL="609494" indent="0">
              <a:buFontTx/>
              <a:buNone/>
              <a:defRPr sz="3200"/>
            </a:lvl2pPr>
            <a:lvl3pPr marL="1218986" indent="0">
              <a:buFontTx/>
              <a:buNone/>
              <a:defRPr sz="2700"/>
            </a:lvl3pPr>
            <a:lvl4pPr marL="1828480" indent="0">
              <a:buFontTx/>
              <a:buNone/>
              <a:defRPr sz="2400"/>
            </a:lvl4pPr>
            <a:lvl5pPr marL="2437973" indent="0">
              <a:buFontTx/>
              <a:buNone/>
              <a:defRPr sz="2400"/>
            </a:lvl5pPr>
            <a:lvl6pPr>
              <a:defRPr sz="2400"/>
            </a:lvl6pPr>
            <a:lvl7pPr>
              <a:defRPr sz="2400"/>
            </a:lvl7pPr>
            <a:lvl8pPr>
              <a:defRPr sz="2400"/>
            </a:lvl8pPr>
            <a:lvl9pPr>
              <a:defRPr sz="2400"/>
            </a:lvl9pPr>
          </a:lstStyle>
          <a:p>
            <a:pPr lvl="0"/>
            <a:r>
              <a:rPr lang="en-US" dirty="0"/>
              <a:t>Click to edit Master text styles</a:t>
            </a:r>
          </a:p>
        </p:txBody>
      </p:sp>
      <p:sp>
        <p:nvSpPr>
          <p:cNvPr id="8" name="Footer Placeholder 4">
            <a:extLst>
              <a:ext uri="{FF2B5EF4-FFF2-40B4-BE49-F238E27FC236}">
                <a16:creationId xmlns:a16="http://schemas.microsoft.com/office/drawing/2014/main" id="{6A066C9A-FF7D-7121-9F68-B297B909AF27}"/>
              </a:ext>
            </a:extLst>
          </p:cNvPr>
          <p:cNvSpPr>
            <a:spLocks noGrp="1"/>
          </p:cNvSpPr>
          <p:nvPr>
            <p:ph type="ftr" sz="quarter" idx="3"/>
          </p:nvPr>
        </p:nvSpPr>
        <p:spPr>
          <a:xfrm>
            <a:off x="3160390" y="6232227"/>
            <a:ext cx="3859795" cy="365125"/>
          </a:xfrm>
          <a:prstGeom prst="rect">
            <a:avLst/>
          </a:prstGeom>
        </p:spPr>
        <p:txBody>
          <a:bodyPr vert="horz" lIns="0" tIns="60949" rIns="0" bIns="60949" rtlCol="0" anchor="ctr"/>
          <a:lstStyle>
            <a:lvl1pPr algn="l">
              <a:defRPr sz="1600">
                <a:solidFill>
                  <a:schemeClr val="tx1">
                    <a:lumMod val="85000"/>
                    <a:lumOff val="15000"/>
                  </a:schemeClr>
                </a:solidFill>
              </a:defRPr>
            </a:lvl1pPr>
          </a:lstStyle>
          <a:p>
            <a:endParaRPr lang="en-US" dirty="0"/>
          </a:p>
        </p:txBody>
      </p:sp>
      <p:sp>
        <p:nvSpPr>
          <p:cNvPr id="9" name="Slide Number Placeholder 5">
            <a:extLst>
              <a:ext uri="{FF2B5EF4-FFF2-40B4-BE49-F238E27FC236}">
                <a16:creationId xmlns:a16="http://schemas.microsoft.com/office/drawing/2014/main" id="{72DFC78A-4F9B-DD9F-1C21-53C006D188A8}"/>
              </a:ext>
            </a:extLst>
          </p:cNvPr>
          <p:cNvSpPr>
            <a:spLocks noGrp="1"/>
          </p:cNvSpPr>
          <p:nvPr>
            <p:ph type="sldNum" sz="quarter" idx="4"/>
          </p:nvPr>
        </p:nvSpPr>
        <p:spPr>
          <a:xfrm>
            <a:off x="8735325" y="6232227"/>
            <a:ext cx="2844059" cy="365125"/>
          </a:xfrm>
          <a:prstGeom prst="rect">
            <a:avLst/>
          </a:prstGeom>
        </p:spPr>
        <p:txBody>
          <a:bodyPr vert="horz" lIns="0" tIns="60949" rIns="0" bIns="60949" rtlCol="0" anchor="ctr"/>
          <a:lstStyle>
            <a:lvl1pPr algn="r">
              <a:defRPr sz="2900" b="1">
                <a:solidFill>
                  <a:schemeClr val="accent3"/>
                </a:solidFill>
                <a:latin typeface="Arial Black" panose="020B0A04020102020204" pitchFamily="34" charset="0"/>
              </a:defRPr>
            </a:lvl1pPr>
          </a:lstStyle>
          <a:p>
            <a:fld id="{96E69268-9C8B-4EBF-A9EE-DC5DC2D48DC3}" type="slidenum">
              <a:rPr lang="en-US" smtClean="0"/>
              <a:pPr/>
              <a:t>‹#›</a:t>
            </a:fld>
            <a:endParaRPr lang="en-US" dirty="0"/>
          </a:p>
        </p:txBody>
      </p:sp>
      <p:cxnSp>
        <p:nvCxnSpPr>
          <p:cNvPr id="10" name="Straight Connector 9">
            <a:extLst>
              <a:ext uri="{FF2B5EF4-FFF2-40B4-BE49-F238E27FC236}">
                <a16:creationId xmlns:a16="http://schemas.microsoft.com/office/drawing/2014/main" id="{E2C56F68-BA10-E902-F88F-BCDC77698D9B}"/>
              </a:ext>
            </a:extLst>
          </p:cNvPr>
          <p:cNvCxnSpPr/>
          <p:nvPr userDrawn="1"/>
        </p:nvCxnSpPr>
        <p:spPr>
          <a:xfrm>
            <a:off x="2712733" y="6246144"/>
            <a:ext cx="0" cy="3425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itle Placeholder 1">
            <a:extLst>
              <a:ext uri="{FF2B5EF4-FFF2-40B4-BE49-F238E27FC236}">
                <a16:creationId xmlns:a16="http://schemas.microsoft.com/office/drawing/2014/main" id="{3ECE00AC-8F9B-10D7-AB45-9F8AF5A8E811}"/>
              </a:ext>
            </a:extLst>
          </p:cNvPr>
          <p:cNvSpPr>
            <a:spLocks noGrp="1"/>
          </p:cNvSpPr>
          <p:nvPr>
            <p:ph type="title"/>
          </p:nvPr>
        </p:nvSpPr>
        <p:spPr>
          <a:xfrm>
            <a:off x="609441" y="404664"/>
            <a:ext cx="10969943" cy="711081"/>
          </a:xfrm>
          <a:prstGeom prst="rect">
            <a:avLst/>
          </a:prstGeom>
        </p:spPr>
        <p:txBody>
          <a:bodyPr vert="horz" lIns="0" tIns="60949" rIns="0" bIns="60949" rtlCol="0" anchor="ctr">
            <a:norm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D6B58C6-FC76-1A2C-3320-E225FC6A221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9313"/>
            <a:ext cx="12188825" cy="1257665"/>
          </a:xfrm>
          <a:prstGeom prst="rect">
            <a:avLst/>
          </a:prstGeom>
        </p:spPr>
      </p:pic>
      <p:sp>
        <p:nvSpPr>
          <p:cNvPr id="3" name="Content Placeholder 2"/>
          <p:cNvSpPr>
            <a:spLocks noGrp="1"/>
          </p:cNvSpPr>
          <p:nvPr>
            <p:ph sz="half" idx="1"/>
          </p:nvPr>
        </p:nvSpPr>
        <p:spPr>
          <a:xfrm>
            <a:off x="609441" y="1484784"/>
            <a:ext cx="3361094" cy="4324346"/>
          </a:xfrm>
          <a:prstGeom prst="rect">
            <a:avLst/>
          </a:prstGeom>
        </p:spPr>
        <p:txBody>
          <a:bodyPr>
            <a:normAutofit/>
          </a:bodyPr>
          <a:lstStyle>
            <a:lvl1pPr marL="0" indent="0">
              <a:lnSpc>
                <a:spcPct val="130000"/>
              </a:lnSpc>
              <a:spcBef>
                <a:spcPts val="0"/>
              </a:spcBef>
              <a:buFontTx/>
              <a:buNone/>
              <a:defRPr sz="1600">
                <a:solidFill>
                  <a:schemeClr val="tx1">
                    <a:lumMod val="65000"/>
                    <a:lumOff val="35000"/>
                  </a:schemeClr>
                </a:solidFill>
              </a:defRPr>
            </a:lvl1pPr>
            <a:lvl2pPr marL="609494" indent="0">
              <a:buFontTx/>
              <a:buNone/>
              <a:defRPr sz="3200"/>
            </a:lvl2pPr>
            <a:lvl3pPr marL="1218986" indent="0">
              <a:buFontTx/>
              <a:buNone/>
              <a:defRPr sz="2700"/>
            </a:lvl3pPr>
            <a:lvl4pPr marL="1828480" indent="0">
              <a:buFontTx/>
              <a:buNone/>
              <a:defRPr sz="2400"/>
            </a:lvl4pPr>
            <a:lvl5pPr marL="2437973" indent="0">
              <a:buFontTx/>
              <a:buNone/>
              <a:defRPr sz="2400"/>
            </a:lvl5pPr>
            <a:lvl6pPr>
              <a:defRPr sz="2400"/>
            </a:lvl6pPr>
            <a:lvl7pPr>
              <a:defRPr sz="2400"/>
            </a:lvl7pPr>
            <a:lvl8pPr>
              <a:defRPr sz="2400"/>
            </a:lvl8pPr>
            <a:lvl9pPr>
              <a:defRPr sz="2400"/>
            </a:lvl9pPr>
          </a:lstStyle>
          <a:p>
            <a:pPr lvl="0"/>
            <a:r>
              <a:rPr lang="en-US" dirty="0"/>
              <a:t>Click to edit Master text styles</a:t>
            </a:r>
          </a:p>
        </p:txBody>
      </p:sp>
      <p:sp>
        <p:nvSpPr>
          <p:cNvPr id="4" name="Content Placeholder 3"/>
          <p:cNvSpPr>
            <a:spLocks noGrp="1"/>
          </p:cNvSpPr>
          <p:nvPr>
            <p:ph sz="half" idx="2"/>
          </p:nvPr>
        </p:nvSpPr>
        <p:spPr>
          <a:xfrm>
            <a:off x="8211668" y="1484784"/>
            <a:ext cx="3370731" cy="4324346"/>
          </a:xfrm>
          <a:prstGeom prst="rect">
            <a:avLst/>
          </a:prstGeom>
        </p:spPr>
        <p:txBody>
          <a:bodyPr>
            <a:normAutofit/>
          </a:bodyPr>
          <a:lstStyle>
            <a:lvl1pPr marL="0" indent="0">
              <a:lnSpc>
                <a:spcPct val="130000"/>
              </a:lnSpc>
              <a:spcBef>
                <a:spcPts val="0"/>
              </a:spcBef>
              <a:buFontTx/>
              <a:buNone/>
              <a:defRPr sz="1600">
                <a:solidFill>
                  <a:schemeClr val="tx1">
                    <a:lumMod val="65000"/>
                    <a:lumOff val="35000"/>
                  </a:schemeClr>
                </a:solidFill>
              </a:defRPr>
            </a:lvl1pPr>
            <a:lvl2pPr marL="609494" indent="0">
              <a:buFontTx/>
              <a:buNone/>
              <a:defRPr sz="3200"/>
            </a:lvl2pPr>
            <a:lvl3pPr marL="1218986" indent="0">
              <a:buFontTx/>
              <a:buNone/>
              <a:defRPr sz="2700"/>
            </a:lvl3pPr>
            <a:lvl4pPr marL="1828480" indent="0">
              <a:buFontTx/>
              <a:buNone/>
              <a:defRPr sz="2400"/>
            </a:lvl4pPr>
            <a:lvl5pPr marL="2437973" indent="0">
              <a:buFontTx/>
              <a:buNone/>
              <a:defRPr sz="2400"/>
            </a:lvl5pPr>
            <a:lvl6pPr>
              <a:defRPr sz="2400"/>
            </a:lvl6pPr>
            <a:lvl7pPr>
              <a:defRPr sz="2400"/>
            </a:lvl7pPr>
            <a:lvl8pPr>
              <a:defRPr sz="2400"/>
            </a:lvl8pPr>
            <a:lvl9pPr>
              <a:defRPr sz="2400"/>
            </a:lvl9pPr>
          </a:lstStyle>
          <a:p>
            <a:pPr lvl="0"/>
            <a:r>
              <a:rPr lang="en-US" dirty="0"/>
              <a:t>Click to edit Master text styles</a:t>
            </a:r>
          </a:p>
        </p:txBody>
      </p:sp>
      <p:sp>
        <p:nvSpPr>
          <p:cNvPr id="8" name="Footer Placeholder 4">
            <a:extLst>
              <a:ext uri="{FF2B5EF4-FFF2-40B4-BE49-F238E27FC236}">
                <a16:creationId xmlns:a16="http://schemas.microsoft.com/office/drawing/2014/main" id="{6A066C9A-FF7D-7121-9F68-B297B909AF27}"/>
              </a:ext>
            </a:extLst>
          </p:cNvPr>
          <p:cNvSpPr>
            <a:spLocks noGrp="1"/>
          </p:cNvSpPr>
          <p:nvPr>
            <p:ph type="ftr" sz="quarter" idx="3"/>
          </p:nvPr>
        </p:nvSpPr>
        <p:spPr>
          <a:xfrm>
            <a:off x="3160390" y="6232227"/>
            <a:ext cx="3859795" cy="365125"/>
          </a:xfrm>
          <a:prstGeom prst="rect">
            <a:avLst/>
          </a:prstGeom>
        </p:spPr>
        <p:txBody>
          <a:bodyPr vert="horz" lIns="0" tIns="60949" rIns="0" bIns="60949" rtlCol="0" anchor="ctr"/>
          <a:lstStyle>
            <a:lvl1pPr algn="l">
              <a:defRPr sz="1600">
                <a:solidFill>
                  <a:schemeClr val="tx1">
                    <a:lumMod val="85000"/>
                    <a:lumOff val="15000"/>
                  </a:schemeClr>
                </a:solidFill>
              </a:defRPr>
            </a:lvl1pPr>
          </a:lstStyle>
          <a:p>
            <a:endParaRPr lang="en-US" dirty="0"/>
          </a:p>
        </p:txBody>
      </p:sp>
      <p:sp>
        <p:nvSpPr>
          <p:cNvPr id="9" name="Slide Number Placeholder 5">
            <a:extLst>
              <a:ext uri="{FF2B5EF4-FFF2-40B4-BE49-F238E27FC236}">
                <a16:creationId xmlns:a16="http://schemas.microsoft.com/office/drawing/2014/main" id="{72DFC78A-4F9B-DD9F-1C21-53C006D188A8}"/>
              </a:ext>
            </a:extLst>
          </p:cNvPr>
          <p:cNvSpPr>
            <a:spLocks noGrp="1"/>
          </p:cNvSpPr>
          <p:nvPr>
            <p:ph type="sldNum" sz="quarter" idx="4"/>
          </p:nvPr>
        </p:nvSpPr>
        <p:spPr>
          <a:xfrm>
            <a:off x="8735325" y="6232227"/>
            <a:ext cx="2844059" cy="365125"/>
          </a:xfrm>
          <a:prstGeom prst="rect">
            <a:avLst/>
          </a:prstGeom>
        </p:spPr>
        <p:txBody>
          <a:bodyPr vert="horz" lIns="0" tIns="60949" rIns="0" bIns="60949" rtlCol="0" anchor="ctr"/>
          <a:lstStyle>
            <a:lvl1pPr algn="r">
              <a:defRPr sz="2900" b="1">
                <a:solidFill>
                  <a:schemeClr val="accent3"/>
                </a:solidFill>
                <a:latin typeface="Arial Black" panose="020B0A04020102020204" pitchFamily="34" charset="0"/>
              </a:defRPr>
            </a:lvl1pPr>
          </a:lstStyle>
          <a:p>
            <a:fld id="{96E69268-9C8B-4EBF-A9EE-DC5DC2D48DC3}" type="slidenum">
              <a:rPr lang="en-US" smtClean="0"/>
              <a:pPr/>
              <a:t>‹#›</a:t>
            </a:fld>
            <a:endParaRPr lang="en-US" dirty="0"/>
          </a:p>
        </p:txBody>
      </p:sp>
      <p:cxnSp>
        <p:nvCxnSpPr>
          <p:cNvPr id="10" name="Straight Connector 9">
            <a:extLst>
              <a:ext uri="{FF2B5EF4-FFF2-40B4-BE49-F238E27FC236}">
                <a16:creationId xmlns:a16="http://schemas.microsoft.com/office/drawing/2014/main" id="{E2C56F68-BA10-E902-F88F-BCDC77698D9B}"/>
              </a:ext>
            </a:extLst>
          </p:cNvPr>
          <p:cNvCxnSpPr/>
          <p:nvPr userDrawn="1"/>
        </p:nvCxnSpPr>
        <p:spPr>
          <a:xfrm>
            <a:off x="2712733" y="6246144"/>
            <a:ext cx="0" cy="3425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itle Placeholder 1">
            <a:extLst>
              <a:ext uri="{FF2B5EF4-FFF2-40B4-BE49-F238E27FC236}">
                <a16:creationId xmlns:a16="http://schemas.microsoft.com/office/drawing/2014/main" id="{3ECE00AC-8F9B-10D7-AB45-9F8AF5A8E811}"/>
              </a:ext>
            </a:extLst>
          </p:cNvPr>
          <p:cNvSpPr>
            <a:spLocks noGrp="1"/>
          </p:cNvSpPr>
          <p:nvPr>
            <p:ph type="title"/>
          </p:nvPr>
        </p:nvSpPr>
        <p:spPr>
          <a:xfrm>
            <a:off x="609441" y="404664"/>
            <a:ext cx="10969943" cy="711081"/>
          </a:xfrm>
          <a:prstGeom prst="rect">
            <a:avLst/>
          </a:prstGeom>
        </p:spPr>
        <p:txBody>
          <a:bodyPr vert="horz" lIns="0" tIns="60949" rIns="0" bIns="60949" rtlCol="0" anchor="ctr">
            <a:normAutofit/>
          </a:bodyPr>
          <a:lstStyle>
            <a:lvl1pPr>
              <a:defRPr>
                <a:solidFill>
                  <a:schemeClr val="bg1"/>
                </a:solidFill>
              </a:defRPr>
            </a:lvl1pPr>
          </a:lstStyle>
          <a:p>
            <a:r>
              <a:rPr lang="en-US" dirty="0"/>
              <a:t>Click to edit Master title style</a:t>
            </a:r>
          </a:p>
        </p:txBody>
      </p:sp>
      <p:sp>
        <p:nvSpPr>
          <p:cNvPr id="12" name="Content Placeholder 2">
            <a:extLst>
              <a:ext uri="{FF2B5EF4-FFF2-40B4-BE49-F238E27FC236}">
                <a16:creationId xmlns:a16="http://schemas.microsoft.com/office/drawing/2014/main" id="{CB686EC2-9062-5A2B-80C9-B6250A5C90D9}"/>
              </a:ext>
            </a:extLst>
          </p:cNvPr>
          <p:cNvSpPr>
            <a:spLocks noGrp="1"/>
          </p:cNvSpPr>
          <p:nvPr>
            <p:ph sz="half" idx="10"/>
          </p:nvPr>
        </p:nvSpPr>
        <p:spPr>
          <a:xfrm>
            <a:off x="4410555" y="1484784"/>
            <a:ext cx="3361094" cy="4324346"/>
          </a:xfrm>
          <a:prstGeom prst="rect">
            <a:avLst/>
          </a:prstGeom>
        </p:spPr>
        <p:txBody>
          <a:bodyPr>
            <a:normAutofit/>
          </a:bodyPr>
          <a:lstStyle>
            <a:lvl1pPr marL="0" indent="0">
              <a:lnSpc>
                <a:spcPct val="130000"/>
              </a:lnSpc>
              <a:spcBef>
                <a:spcPts val="0"/>
              </a:spcBef>
              <a:buFontTx/>
              <a:buNone/>
              <a:defRPr sz="1600">
                <a:solidFill>
                  <a:schemeClr val="tx1">
                    <a:lumMod val="65000"/>
                    <a:lumOff val="35000"/>
                  </a:schemeClr>
                </a:solidFill>
              </a:defRPr>
            </a:lvl1pPr>
            <a:lvl2pPr marL="609494" indent="0">
              <a:buFontTx/>
              <a:buNone/>
              <a:defRPr sz="3200"/>
            </a:lvl2pPr>
            <a:lvl3pPr marL="1218986" indent="0">
              <a:buFontTx/>
              <a:buNone/>
              <a:defRPr sz="2700"/>
            </a:lvl3pPr>
            <a:lvl4pPr marL="1828480" indent="0">
              <a:buFontTx/>
              <a:buNone/>
              <a:defRPr sz="2400"/>
            </a:lvl4pPr>
            <a:lvl5pPr marL="2437973" indent="0">
              <a:buFontTx/>
              <a:buNone/>
              <a:defRPr sz="2400"/>
            </a:lvl5pPr>
            <a:lvl6pPr>
              <a:defRPr sz="2400"/>
            </a:lvl6pPr>
            <a:lvl7pPr>
              <a:defRPr sz="2400"/>
            </a:lvl7pPr>
            <a:lvl8pPr>
              <a:defRPr sz="2400"/>
            </a:lvl8pPr>
            <a:lvl9pPr>
              <a:defRPr sz="2400"/>
            </a:lvl9pPr>
          </a:lstStyle>
          <a:p>
            <a:pPr lvl="0"/>
            <a:r>
              <a:rPr lang="en-US" dirty="0"/>
              <a:t>Click to edit Master text styles</a:t>
            </a:r>
          </a:p>
        </p:txBody>
      </p:sp>
    </p:spTree>
    <p:extLst>
      <p:ext uri="{BB962C8B-B14F-4D97-AF65-F5344CB8AC3E}">
        <p14:creationId xmlns:p14="http://schemas.microsoft.com/office/powerpoint/2010/main" val="65512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40D4599-FAEF-B09F-9F99-BF667D4BE2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9313"/>
            <a:ext cx="12188825" cy="1257665"/>
          </a:xfrm>
          <a:prstGeom prst="rect">
            <a:avLst/>
          </a:prstGeom>
        </p:spPr>
      </p:pic>
      <p:sp>
        <p:nvSpPr>
          <p:cNvPr id="8" name="Footer Placeholder 4">
            <a:extLst>
              <a:ext uri="{FF2B5EF4-FFF2-40B4-BE49-F238E27FC236}">
                <a16:creationId xmlns:a16="http://schemas.microsoft.com/office/drawing/2014/main" id="{6A066C9A-FF7D-7121-9F68-B297B909AF27}"/>
              </a:ext>
            </a:extLst>
          </p:cNvPr>
          <p:cNvSpPr>
            <a:spLocks noGrp="1"/>
          </p:cNvSpPr>
          <p:nvPr>
            <p:ph type="ftr" sz="quarter" idx="3"/>
          </p:nvPr>
        </p:nvSpPr>
        <p:spPr>
          <a:xfrm>
            <a:off x="3160390" y="6232227"/>
            <a:ext cx="3859795" cy="365125"/>
          </a:xfrm>
          <a:prstGeom prst="rect">
            <a:avLst/>
          </a:prstGeom>
        </p:spPr>
        <p:txBody>
          <a:bodyPr vert="horz" lIns="0" tIns="60949" rIns="0" bIns="60949" rtlCol="0" anchor="ctr"/>
          <a:lstStyle>
            <a:lvl1pPr algn="l">
              <a:defRPr sz="1600">
                <a:solidFill>
                  <a:schemeClr val="tx1">
                    <a:lumMod val="85000"/>
                    <a:lumOff val="15000"/>
                  </a:schemeClr>
                </a:solidFill>
              </a:defRPr>
            </a:lvl1pPr>
          </a:lstStyle>
          <a:p>
            <a:endParaRPr lang="en-US" dirty="0"/>
          </a:p>
        </p:txBody>
      </p:sp>
      <p:sp>
        <p:nvSpPr>
          <p:cNvPr id="9" name="Slide Number Placeholder 5">
            <a:extLst>
              <a:ext uri="{FF2B5EF4-FFF2-40B4-BE49-F238E27FC236}">
                <a16:creationId xmlns:a16="http://schemas.microsoft.com/office/drawing/2014/main" id="{72DFC78A-4F9B-DD9F-1C21-53C006D188A8}"/>
              </a:ext>
            </a:extLst>
          </p:cNvPr>
          <p:cNvSpPr>
            <a:spLocks noGrp="1"/>
          </p:cNvSpPr>
          <p:nvPr>
            <p:ph type="sldNum" sz="quarter" idx="4"/>
          </p:nvPr>
        </p:nvSpPr>
        <p:spPr>
          <a:xfrm>
            <a:off x="8735325" y="6232227"/>
            <a:ext cx="2844059" cy="365125"/>
          </a:xfrm>
          <a:prstGeom prst="rect">
            <a:avLst/>
          </a:prstGeom>
        </p:spPr>
        <p:txBody>
          <a:bodyPr vert="horz" lIns="0" tIns="60949" rIns="0" bIns="60949" rtlCol="0" anchor="ctr"/>
          <a:lstStyle>
            <a:lvl1pPr algn="r">
              <a:defRPr sz="2900" b="1">
                <a:solidFill>
                  <a:schemeClr val="accent3"/>
                </a:solidFill>
                <a:latin typeface="Arial Black" panose="020B0A04020102020204" pitchFamily="34" charset="0"/>
              </a:defRPr>
            </a:lvl1pPr>
          </a:lstStyle>
          <a:p>
            <a:fld id="{96E69268-9C8B-4EBF-A9EE-DC5DC2D48DC3}" type="slidenum">
              <a:rPr lang="en-US" smtClean="0"/>
              <a:pPr/>
              <a:t>‹#›</a:t>
            </a:fld>
            <a:endParaRPr lang="en-US" dirty="0"/>
          </a:p>
        </p:txBody>
      </p:sp>
      <p:cxnSp>
        <p:nvCxnSpPr>
          <p:cNvPr id="10" name="Straight Connector 9">
            <a:extLst>
              <a:ext uri="{FF2B5EF4-FFF2-40B4-BE49-F238E27FC236}">
                <a16:creationId xmlns:a16="http://schemas.microsoft.com/office/drawing/2014/main" id="{E2C56F68-BA10-E902-F88F-BCDC77698D9B}"/>
              </a:ext>
            </a:extLst>
          </p:cNvPr>
          <p:cNvCxnSpPr/>
          <p:nvPr userDrawn="1"/>
        </p:nvCxnSpPr>
        <p:spPr>
          <a:xfrm>
            <a:off x="2712733" y="6246144"/>
            <a:ext cx="0" cy="3425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itle Placeholder 1">
            <a:extLst>
              <a:ext uri="{FF2B5EF4-FFF2-40B4-BE49-F238E27FC236}">
                <a16:creationId xmlns:a16="http://schemas.microsoft.com/office/drawing/2014/main" id="{3ECE00AC-8F9B-10D7-AB45-9F8AF5A8E811}"/>
              </a:ext>
            </a:extLst>
          </p:cNvPr>
          <p:cNvSpPr>
            <a:spLocks noGrp="1"/>
          </p:cNvSpPr>
          <p:nvPr>
            <p:ph type="title"/>
          </p:nvPr>
        </p:nvSpPr>
        <p:spPr>
          <a:xfrm>
            <a:off x="609441" y="404664"/>
            <a:ext cx="10969943" cy="711081"/>
          </a:xfrm>
          <a:prstGeom prst="rect">
            <a:avLst/>
          </a:prstGeom>
        </p:spPr>
        <p:txBody>
          <a:bodyPr vert="horz" lIns="0" tIns="60949" rIns="0" bIns="60949" rtlCol="0" anchor="ctr">
            <a:norm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25436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AF3EE346-F9BA-C9E3-088C-9348044186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0885" y="0"/>
            <a:ext cx="12250594" cy="6857999"/>
          </a:xfrm>
          <a:prstGeom prst="rect">
            <a:avLst/>
          </a:prstGeom>
        </p:spPr>
      </p:pic>
      <p:sp>
        <p:nvSpPr>
          <p:cNvPr id="8" name="Footer Placeholder 4">
            <a:extLst>
              <a:ext uri="{FF2B5EF4-FFF2-40B4-BE49-F238E27FC236}">
                <a16:creationId xmlns:a16="http://schemas.microsoft.com/office/drawing/2014/main" id="{6A066C9A-FF7D-7121-9F68-B297B909AF27}"/>
              </a:ext>
            </a:extLst>
          </p:cNvPr>
          <p:cNvSpPr>
            <a:spLocks noGrp="1"/>
          </p:cNvSpPr>
          <p:nvPr>
            <p:ph type="ftr" sz="quarter" idx="3"/>
          </p:nvPr>
        </p:nvSpPr>
        <p:spPr>
          <a:xfrm>
            <a:off x="3160390" y="6232227"/>
            <a:ext cx="3859795" cy="365125"/>
          </a:xfrm>
          <a:prstGeom prst="rect">
            <a:avLst/>
          </a:prstGeom>
        </p:spPr>
        <p:txBody>
          <a:bodyPr vert="horz" lIns="0" tIns="60949" rIns="0" bIns="60949" rtlCol="0" anchor="ctr"/>
          <a:lstStyle>
            <a:lvl1pPr algn="l">
              <a:defRPr sz="1600">
                <a:solidFill>
                  <a:schemeClr val="bg1"/>
                </a:solidFill>
              </a:defRPr>
            </a:lvl1pPr>
          </a:lstStyle>
          <a:p>
            <a:endParaRPr lang="en-US" dirty="0"/>
          </a:p>
        </p:txBody>
      </p:sp>
      <p:sp>
        <p:nvSpPr>
          <p:cNvPr id="9" name="Slide Number Placeholder 5">
            <a:extLst>
              <a:ext uri="{FF2B5EF4-FFF2-40B4-BE49-F238E27FC236}">
                <a16:creationId xmlns:a16="http://schemas.microsoft.com/office/drawing/2014/main" id="{72DFC78A-4F9B-DD9F-1C21-53C006D188A8}"/>
              </a:ext>
            </a:extLst>
          </p:cNvPr>
          <p:cNvSpPr>
            <a:spLocks noGrp="1"/>
          </p:cNvSpPr>
          <p:nvPr>
            <p:ph type="sldNum" sz="quarter" idx="4"/>
          </p:nvPr>
        </p:nvSpPr>
        <p:spPr>
          <a:xfrm>
            <a:off x="8735325" y="6232227"/>
            <a:ext cx="2844059" cy="365125"/>
          </a:xfrm>
          <a:prstGeom prst="rect">
            <a:avLst/>
          </a:prstGeom>
        </p:spPr>
        <p:txBody>
          <a:bodyPr vert="horz" lIns="0" tIns="60949" rIns="0" bIns="60949" rtlCol="0" anchor="ctr"/>
          <a:lstStyle>
            <a:lvl1pPr algn="r">
              <a:defRPr sz="2900" b="1">
                <a:solidFill>
                  <a:schemeClr val="bg1"/>
                </a:solidFill>
                <a:latin typeface="Arial Black" panose="020B0A04020102020204" pitchFamily="34" charset="0"/>
              </a:defRPr>
            </a:lvl1pPr>
          </a:lstStyle>
          <a:p>
            <a:fld id="{96E69268-9C8B-4EBF-A9EE-DC5DC2D48DC3}" type="slidenum">
              <a:rPr lang="en-US" smtClean="0"/>
              <a:pPr/>
              <a:t>‹#›</a:t>
            </a:fld>
            <a:endParaRPr lang="en-US" dirty="0"/>
          </a:p>
        </p:txBody>
      </p:sp>
      <p:cxnSp>
        <p:nvCxnSpPr>
          <p:cNvPr id="10" name="Straight Connector 9">
            <a:extLst>
              <a:ext uri="{FF2B5EF4-FFF2-40B4-BE49-F238E27FC236}">
                <a16:creationId xmlns:a16="http://schemas.microsoft.com/office/drawing/2014/main" id="{E2C56F68-BA10-E902-F88F-BCDC77698D9B}"/>
              </a:ext>
            </a:extLst>
          </p:cNvPr>
          <p:cNvCxnSpPr/>
          <p:nvPr userDrawn="1"/>
        </p:nvCxnSpPr>
        <p:spPr>
          <a:xfrm>
            <a:off x="2712733" y="6246144"/>
            <a:ext cx="0" cy="3425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itle Placeholder 1">
            <a:extLst>
              <a:ext uri="{FF2B5EF4-FFF2-40B4-BE49-F238E27FC236}">
                <a16:creationId xmlns:a16="http://schemas.microsoft.com/office/drawing/2014/main" id="{3ECE00AC-8F9B-10D7-AB45-9F8AF5A8E811}"/>
              </a:ext>
            </a:extLst>
          </p:cNvPr>
          <p:cNvSpPr>
            <a:spLocks noGrp="1"/>
          </p:cNvSpPr>
          <p:nvPr>
            <p:ph type="title"/>
          </p:nvPr>
        </p:nvSpPr>
        <p:spPr>
          <a:xfrm>
            <a:off x="609441" y="404664"/>
            <a:ext cx="10969943" cy="711081"/>
          </a:xfrm>
          <a:prstGeom prst="rect">
            <a:avLst/>
          </a:prstGeom>
        </p:spPr>
        <p:txBody>
          <a:bodyPr vert="horz" lIns="0" tIns="60949" rIns="0" bIns="60949" rtlCol="0" anchor="ctr">
            <a:normAutofit/>
          </a:bodyPr>
          <a:lstStyle>
            <a:lvl1pPr>
              <a:defRPr>
                <a:solidFill>
                  <a:schemeClr val="bg1"/>
                </a:solidFill>
              </a:defRPr>
            </a:lvl1pPr>
          </a:lstStyle>
          <a:p>
            <a:r>
              <a:rPr lang="en-US" dirty="0"/>
              <a:t>Click to edit Master title style</a:t>
            </a:r>
          </a:p>
        </p:txBody>
      </p:sp>
      <p:sp>
        <p:nvSpPr>
          <p:cNvPr id="12" name="Picture Placeholder 11">
            <a:extLst>
              <a:ext uri="{FF2B5EF4-FFF2-40B4-BE49-F238E27FC236}">
                <a16:creationId xmlns:a16="http://schemas.microsoft.com/office/drawing/2014/main" id="{137E928D-1522-E37A-2D15-0F6C1C20ADBD}"/>
              </a:ext>
            </a:extLst>
          </p:cNvPr>
          <p:cNvSpPr>
            <a:spLocks noGrp="1"/>
          </p:cNvSpPr>
          <p:nvPr>
            <p:ph type="pic" sz="quarter" idx="10"/>
          </p:nvPr>
        </p:nvSpPr>
        <p:spPr>
          <a:xfrm>
            <a:off x="609611" y="1484783"/>
            <a:ext cx="2160240" cy="1944215"/>
          </a:xfrm>
          <a:custGeom>
            <a:avLst/>
            <a:gdLst>
              <a:gd name="connsiteX0" fmla="*/ 0 w 2160240"/>
              <a:gd name="connsiteY0" fmla="*/ 0 h 2160240"/>
              <a:gd name="connsiteX1" fmla="*/ 2160240 w 2160240"/>
              <a:gd name="connsiteY1" fmla="*/ 0 h 2160240"/>
              <a:gd name="connsiteX2" fmla="*/ 2160240 w 2160240"/>
              <a:gd name="connsiteY2" fmla="*/ 2160240 h 2160240"/>
              <a:gd name="connsiteX3" fmla="*/ 0 w 2160240"/>
              <a:gd name="connsiteY3" fmla="*/ 2160240 h 2160240"/>
            </a:gdLst>
            <a:ahLst/>
            <a:cxnLst>
              <a:cxn ang="0">
                <a:pos x="connsiteX0" y="connsiteY0"/>
              </a:cxn>
              <a:cxn ang="0">
                <a:pos x="connsiteX1" y="connsiteY1"/>
              </a:cxn>
              <a:cxn ang="0">
                <a:pos x="connsiteX2" y="connsiteY2"/>
              </a:cxn>
              <a:cxn ang="0">
                <a:pos x="connsiteX3" y="connsiteY3"/>
              </a:cxn>
            </a:cxnLst>
            <a:rect l="l" t="t" r="r" b="b"/>
            <a:pathLst>
              <a:path w="2160240" h="2160240">
                <a:moveTo>
                  <a:pt x="0" y="0"/>
                </a:moveTo>
                <a:lnTo>
                  <a:pt x="2160240" y="0"/>
                </a:lnTo>
                <a:lnTo>
                  <a:pt x="2160240" y="2160240"/>
                </a:lnTo>
                <a:lnTo>
                  <a:pt x="0" y="2160240"/>
                </a:lnTo>
                <a:close/>
              </a:path>
            </a:pathLst>
          </a:custGeom>
        </p:spPr>
        <p:txBody>
          <a:bodyPr wrap="square" anchor="ctr">
            <a:noAutofit/>
          </a:bodyPr>
          <a:lstStyle>
            <a:lvl1pPr marL="0" indent="0" algn="ctr">
              <a:buFontTx/>
              <a:buNone/>
              <a:defRPr sz="2400"/>
            </a:lvl1pPr>
          </a:lstStyle>
          <a:p>
            <a:endParaRPr lang="en-IN"/>
          </a:p>
        </p:txBody>
      </p:sp>
    </p:spTree>
    <p:extLst>
      <p:ext uri="{BB962C8B-B14F-4D97-AF65-F5344CB8AC3E}">
        <p14:creationId xmlns:p14="http://schemas.microsoft.com/office/powerpoint/2010/main" val="305608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07ED5939-5F21-F4B7-A939-9179E4C0FEA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219709" cy="3699163"/>
          </a:xfrm>
          <a:prstGeom prst="rect">
            <a:avLst/>
          </a:prstGeom>
        </p:spPr>
      </p:pic>
      <p:sp>
        <p:nvSpPr>
          <p:cNvPr id="8" name="Footer Placeholder 4">
            <a:extLst>
              <a:ext uri="{FF2B5EF4-FFF2-40B4-BE49-F238E27FC236}">
                <a16:creationId xmlns:a16="http://schemas.microsoft.com/office/drawing/2014/main" id="{6A066C9A-FF7D-7121-9F68-B297B909AF27}"/>
              </a:ext>
            </a:extLst>
          </p:cNvPr>
          <p:cNvSpPr>
            <a:spLocks noGrp="1"/>
          </p:cNvSpPr>
          <p:nvPr>
            <p:ph type="ftr" sz="quarter" idx="3"/>
          </p:nvPr>
        </p:nvSpPr>
        <p:spPr>
          <a:xfrm>
            <a:off x="3160390" y="6232227"/>
            <a:ext cx="3859795" cy="365125"/>
          </a:xfrm>
          <a:prstGeom prst="rect">
            <a:avLst/>
          </a:prstGeom>
        </p:spPr>
        <p:txBody>
          <a:bodyPr vert="horz" lIns="0" tIns="60949" rIns="0" bIns="60949" rtlCol="0" anchor="ctr"/>
          <a:lstStyle>
            <a:lvl1pPr algn="l">
              <a:defRPr sz="1600">
                <a:solidFill>
                  <a:schemeClr val="tx1">
                    <a:lumMod val="85000"/>
                    <a:lumOff val="15000"/>
                  </a:schemeClr>
                </a:solidFill>
              </a:defRPr>
            </a:lvl1pPr>
          </a:lstStyle>
          <a:p>
            <a:endParaRPr lang="en-US" dirty="0"/>
          </a:p>
        </p:txBody>
      </p:sp>
      <p:sp>
        <p:nvSpPr>
          <p:cNvPr id="9" name="Slide Number Placeholder 5">
            <a:extLst>
              <a:ext uri="{FF2B5EF4-FFF2-40B4-BE49-F238E27FC236}">
                <a16:creationId xmlns:a16="http://schemas.microsoft.com/office/drawing/2014/main" id="{72DFC78A-4F9B-DD9F-1C21-53C006D188A8}"/>
              </a:ext>
            </a:extLst>
          </p:cNvPr>
          <p:cNvSpPr>
            <a:spLocks noGrp="1"/>
          </p:cNvSpPr>
          <p:nvPr>
            <p:ph type="sldNum" sz="quarter" idx="4"/>
          </p:nvPr>
        </p:nvSpPr>
        <p:spPr>
          <a:xfrm>
            <a:off x="8735325" y="6232227"/>
            <a:ext cx="2844059" cy="365125"/>
          </a:xfrm>
          <a:prstGeom prst="rect">
            <a:avLst/>
          </a:prstGeom>
        </p:spPr>
        <p:txBody>
          <a:bodyPr vert="horz" lIns="0" tIns="60949" rIns="0" bIns="60949" rtlCol="0" anchor="ctr"/>
          <a:lstStyle>
            <a:lvl1pPr algn="r">
              <a:defRPr sz="2900" b="1">
                <a:solidFill>
                  <a:schemeClr val="accent3"/>
                </a:solidFill>
                <a:latin typeface="Arial Black" panose="020B0A04020102020204" pitchFamily="34" charset="0"/>
              </a:defRPr>
            </a:lvl1pPr>
          </a:lstStyle>
          <a:p>
            <a:fld id="{96E69268-9C8B-4EBF-A9EE-DC5DC2D48DC3}" type="slidenum">
              <a:rPr lang="en-US" smtClean="0"/>
              <a:pPr/>
              <a:t>‹#›</a:t>
            </a:fld>
            <a:endParaRPr lang="en-US" dirty="0"/>
          </a:p>
        </p:txBody>
      </p:sp>
      <p:cxnSp>
        <p:nvCxnSpPr>
          <p:cNvPr id="10" name="Straight Connector 9">
            <a:extLst>
              <a:ext uri="{FF2B5EF4-FFF2-40B4-BE49-F238E27FC236}">
                <a16:creationId xmlns:a16="http://schemas.microsoft.com/office/drawing/2014/main" id="{E2C56F68-BA10-E902-F88F-BCDC77698D9B}"/>
              </a:ext>
            </a:extLst>
          </p:cNvPr>
          <p:cNvCxnSpPr/>
          <p:nvPr userDrawn="1"/>
        </p:nvCxnSpPr>
        <p:spPr>
          <a:xfrm>
            <a:off x="2712733" y="6246144"/>
            <a:ext cx="0" cy="34256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70913F94-4B32-430A-1775-D9C8CCB63277}"/>
              </a:ext>
            </a:extLst>
          </p:cNvPr>
          <p:cNvSpPr>
            <a:spLocks noGrp="1"/>
          </p:cNvSpPr>
          <p:nvPr>
            <p:ph type="ctrTitle" hasCustomPrompt="1"/>
          </p:nvPr>
        </p:nvSpPr>
        <p:spPr>
          <a:xfrm>
            <a:off x="1978060" y="1700808"/>
            <a:ext cx="8226644" cy="1082547"/>
          </a:xfrm>
          <a:prstGeom prst="rect">
            <a:avLst/>
          </a:prstGeom>
        </p:spPr>
        <p:txBody>
          <a:bodyPr tIns="0" bIns="0" anchor="b">
            <a:noAutofit/>
          </a:bodyPr>
          <a:lstStyle>
            <a:lvl1pPr algn="ctr">
              <a:defRPr lang="en-US" sz="6600" b="1" kern="1200" smtClean="0">
                <a:solidFill>
                  <a:schemeClr val="accent3">
                    <a:lumMod val="50000"/>
                  </a:schemeClr>
                </a:solidFill>
                <a:latin typeface="Arial Black" panose="020B0A04020102020204" pitchFamily="34" charset="0"/>
                <a:ea typeface="Segoe UI Black" panose="020B0A02040204020203" pitchFamily="34" charset="0"/>
                <a:cs typeface="Arial" panose="020B0604020202020204" pitchFamily="34" charset="0"/>
              </a:defRPr>
            </a:lvl1pPr>
          </a:lstStyle>
          <a:p>
            <a:r>
              <a:rPr lang="en-US" dirty="0"/>
              <a:t>CLICK TO EDIT</a:t>
            </a:r>
          </a:p>
        </p:txBody>
      </p:sp>
      <p:sp>
        <p:nvSpPr>
          <p:cNvPr id="16" name="Subtitle 2">
            <a:extLst>
              <a:ext uri="{FF2B5EF4-FFF2-40B4-BE49-F238E27FC236}">
                <a16:creationId xmlns:a16="http://schemas.microsoft.com/office/drawing/2014/main" id="{1A30156B-7920-3889-BD23-929DD2CFB20C}"/>
              </a:ext>
            </a:extLst>
          </p:cNvPr>
          <p:cNvSpPr>
            <a:spLocks noGrp="1"/>
          </p:cNvSpPr>
          <p:nvPr>
            <p:ph type="subTitle" idx="1"/>
          </p:nvPr>
        </p:nvSpPr>
        <p:spPr>
          <a:xfrm>
            <a:off x="1995471" y="3997056"/>
            <a:ext cx="8197884" cy="1296144"/>
          </a:xfrm>
          <a:prstGeom prst="rect">
            <a:avLst/>
          </a:prstGeom>
        </p:spPr>
        <p:txBody>
          <a:bodyPr>
            <a:normAutofit/>
          </a:bodyPr>
          <a:lstStyle>
            <a:lvl1pPr marL="0" indent="0" algn="ctr">
              <a:buNone/>
              <a:defRPr lang="en-US" sz="1600" kern="1200" smtClean="0">
                <a:solidFill>
                  <a:schemeClr val="tx1">
                    <a:lumMod val="65000"/>
                    <a:lumOff val="35000"/>
                  </a:schemeClr>
                </a:solidFill>
                <a:latin typeface="Arial" panose="020B0604020202020204" pitchFamily="34" charset="0"/>
                <a:ea typeface="+mj-ea"/>
                <a:cs typeface="Arial" panose="020B0604020202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8744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404664"/>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445342"/>
            <a:ext cx="10969943" cy="4287914"/>
          </a:xfrm>
          <a:prstGeom prst="rect">
            <a:avLst/>
          </a:prstGeom>
        </p:spPr>
        <p:txBody>
          <a:bodyPr vert="horz" lIns="0" tIns="60949" rIns="0"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4515" y="6160219"/>
            <a:ext cx="3859795" cy="365125"/>
          </a:xfrm>
          <a:prstGeom prst="rect">
            <a:avLst/>
          </a:prstGeom>
        </p:spPr>
        <p:txBody>
          <a:bodyPr vert="horz" lIns="0" tIns="60949" rIns="0" bIns="60949" rtlCol="0" anchor="ctr"/>
          <a:lstStyle>
            <a:lvl1pPr algn="l">
              <a:defRPr sz="16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8735325" y="6160219"/>
            <a:ext cx="2844059" cy="365125"/>
          </a:xfrm>
          <a:prstGeom prst="rect">
            <a:avLst/>
          </a:prstGeom>
        </p:spPr>
        <p:txBody>
          <a:bodyPr vert="horz" lIns="0" tIns="60949" rIns="0" bIns="60949" rtlCol="0" anchor="ctr"/>
          <a:lstStyle>
            <a:lvl1pPr algn="r">
              <a:defRPr sz="2900" b="1">
                <a:solidFill>
                  <a:schemeClr val="tx2"/>
                </a:solidFill>
                <a:latin typeface="Arial Black" panose="020B0A04020102020204" pitchFamily="34" charset="0"/>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4" r:id="rId3"/>
    <p:sldLayoutId id="2147483663" r:id="rId4"/>
    <p:sldLayoutId id="2147483652" r:id="rId5"/>
    <p:sldLayoutId id="2147483664" r:id="rId6"/>
    <p:sldLayoutId id="2147483665" r:id="rId7"/>
    <p:sldLayoutId id="2147483666" r:id="rId8"/>
    <p:sldLayoutId id="2147483667" r:id="rId9"/>
  </p:sldLayoutIdLst>
  <p:txStyles>
    <p:titleStyle>
      <a:lvl1pPr algn="l" defTabSz="1218987" rtl="0" eaLnBrk="1" latinLnBrk="0" hangingPunct="1">
        <a:spcBef>
          <a:spcPct val="0"/>
        </a:spcBef>
        <a:buNone/>
        <a:defRPr sz="3600" kern="1200">
          <a:solidFill>
            <a:schemeClr val="tx1"/>
          </a:solidFill>
          <a:latin typeface="Arial Black" panose="020B0A04020102020204" pitchFamily="34" charset="0"/>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4CA6-7A5C-27DB-F46F-BED92B346813}"/>
              </a:ext>
            </a:extLst>
          </p:cNvPr>
          <p:cNvSpPr>
            <a:spLocks noGrp="1"/>
          </p:cNvSpPr>
          <p:nvPr>
            <p:ph type="ctrTitle"/>
          </p:nvPr>
        </p:nvSpPr>
        <p:spPr>
          <a:xfrm>
            <a:off x="944991" y="932630"/>
            <a:ext cx="4772124" cy="844986"/>
          </a:xfrm>
        </p:spPr>
        <p:txBody>
          <a:bodyPr/>
          <a:lstStyle/>
          <a:p>
            <a:r>
              <a:rPr lang="en-US" dirty="0" err="1"/>
              <a:t>Hexa</a:t>
            </a:r>
            <a:r>
              <a:rPr lang="en-US" dirty="0"/>
              <a:t> Opal</a:t>
            </a:r>
          </a:p>
        </p:txBody>
      </p:sp>
      <p:sp>
        <p:nvSpPr>
          <p:cNvPr id="3" name="Subtitle 2">
            <a:extLst>
              <a:ext uri="{FF2B5EF4-FFF2-40B4-BE49-F238E27FC236}">
                <a16:creationId xmlns:a16="http://schemas.microsoft.com/office/drawing/2014/main" id="{CC0A26FC-284A-23B2-2328-409AC23DA832}"/>
              </a:ext>
            </a:extLst>
          </p:cNvPr>
          <p:cNvSpPr>
            <a:spLocks noGrp="1"/>
          </p:cNvSpPr>
          <p:nvPr>
            <p:ph type="subTitle" idx="1"/>
          </p:nvPr>
        </p:nvSpPr>
        <p:spPr>
          <a:xfrm>
            <a:off x="477788" y="1700808"/>
            <a:ext cx="5706530" cy="1200226"/>
          </a:xfrm>
        </p:spPr>
        <p:txBody>
          <a:bodyPr/>
          <a:lstStyle/>
          <a:p>
            <a:pPr algn="ctr"/>
            <a:r>
              <a:rPr lang="en-US" dirty="0">
                <a:latin typeface="Control Freak Upset" panose="02000400000000000000" pitchFamily="2" charset="0"/>
              </a:rPr>
              <a:t>Aryan Shahbaz</a:t>
            </a:r>
          </a:p>
          <a:p>
            <a:pPr algn="ctr"/>
            <a:r>
              <a:rPr lang="en-US" dirty="0">
                <a:latin typeface="Control Freak Upset" panose="02000400000000000000" pitchFamily="2" charset="0"/>
              </a:rPr>
              <a:t>Mahdi </a:t>
            </a:r>
            <a:r>
              <a:rPr lang="en-US" dirty="0" err="1">
                <a:latin typeface="Control Freak Upset" panose="02000400000000000000" pitchFamily="2" charset="0"/>
              </a:rPr>
              <a:t>Khademi</a:t>
            </a:r>
            <a:endParaRPr lang="en-US" dirty="0">
              <a:latin typeface="Control Freak Upset" panose="02000400000000000000" pitchFamily="2" charset="0"/>
            </a:endParaRPr>
          </a:p>
          <a:p>
            <a:pPr algn="ctr"/>
            <a:r>
              <a:rPr lang="en-US" dirty="0">
                <a:latin typeface="Control Freak Upset" panose="02000400000000000000" pitchFamily="2" charset="0"/>
              </a:rPr>
              <a:t>Mohammad Saleh </a:t>
            </a:r>
            <a:r>
              <a:rPr lang="en-US" dirty="0" err="1">
                <a:latin typeface="Control Freak Upset" panose="02000400000000000000" pitchFamily="2" charset="0"/>
              </a:rPr>
              <a:t>Tavakoli</a:t>
            </a:r>
            <a:endParaRPr lang="en-US" dirty="0">
              <a:latin typeface="Control Freak Upset" panose="02000400000000000000" pitchFamily="2" charset="0"/>
            </a:endParaRPr>
          </a:p>
          <a:p>
            <a:pPr algn="ctr"/>
            <a:r>
              <a:rPr lang="en-US" dirty="0" err="1">
                <a:latin typeface="Control Freak Upset" panose="02000400000000000000" pitchFamily="2" charset="0"/>
              </a:rPr>
              <a:t>Amirali</a:t>
            </a:r>
            <a:r>
              <a:rPr lang="en-US" dirty="0">
                <a:latin typeface="Control Freak Upset" panose="02000400000000000000" pitchFamily="2" charset="0"/>
              </a:rPr>
              <a:t> </a:t>
            </a:r>
            <a:r>
              <a:rPr lang="en-US" dirty="0" err="1">
                <a:latin typeface="Control Freak Upset" panose="02000400000000000000" pitchFamily="2" charset="0"/>
              </a:rPr>
              <a:t>Saghlatoon</a:t>
            </a:r>
            <a:r>
              <a:rPr lang="en-US" dirty="0">
                <a:latin typeface="Control Freak Upset" panose="02000400000000000000" pitchFamily="2" charset="0"/>
              </a:rPr>
              <a:t> </a:t>
            </a:r>
            <a:r>
              <a:rPr lang="en-US" dirty="0" err="1">
                <a:latin typeface="Control Freak Upset" panose="02000400000000000000" pitchFamily="2" charset="0"/>
              </a:rPr>
              <a:t>nia</a:t>
            </a:r>
            <a:endParaRPr lang="en-US" dirty="0">
              <a:latin typeface="Control Freak Upset" panose="02000400000000000000" pitchFamily="2" charset="0"/>
            </a:endParaRPr>
          </a:p>
          <a:p>
            <a:pPr algn="ctr"/>
            <a:r>
              <a:rPr lang="en-US" dirty="0" err="1">
                <a:latin typeface="Control Freak Upset" panose="02000400000000000000" pitchFamily="2" charset="0"/>
              </a:rPr>
              <a:t>Pouyan</a:t>
            </a:r>
            <a:r>
              <a:rPr lang="en-US" dirty="0">
                <a:latin typeface="Control Freak Upset" panose="02000400000000000000" pitchFamily="2" charset="0"/>
              </a:rPr>
              <a:t> </a:t>
            </a:r>
            <a:r>
              <a:rPr lang="en-US" dirty="0" err="1">
                <a:latin typeface="Control Freak Upset" panose="02000400000000000000" pitchFamily="2" charset="0"/>
              </a:rPr>
              <a:t>Rais</a:t>
            </a:r>
            <a:r>
              <a:rPr lang="en-US" dirty="0">
                <a:latin typeface="Control Freak Upset" panose="02000400000000000000" pitchFamily="2" charset="0"/>
              </a:rPr>
              <a:t> </a:t>
            </a:r>
            <a:r>
              <a:rPr lang="en-US" dirty="0" err="1">
                <a:latin typeface="Control Freak Upset" panose="02000400000000000000" pitchFamily="2" charset="0"/>
              </a:rPr>
              <a:t>Esmaili</a:t>
            </a:r>
            <a:endParaRPr lang="en-US" dirty="0">
              <a:latin typeface="Control Freak Upset" panose="02000400000000000000" pitchFamily="2" charset="0"/>
            </a:endParaRPr>
          </a:p>
          <a:p>
            <a:pPr algn="ctr"/>
            <a:r>
              <a:rPr lang="en-US" dirty="0">
                <a:latin typeface="Control Freak Upset" panose="02000400000000000000" pitchFamily="2" charset="0"/>
              </a:rPr>
              <a:t>Mohammad Yasin </a:t>
            </a:r>
            <a:r>
              <a:rPr lang="en-US" dirty="0" err="1">
                <a:latin typeface="Control Freak Upset" panose="02000400000000000000" pitchFamily="2" charset="0"/>
              </a:rPr>
              <a:t>Sharafie</a:t>
            </a:r>
            <a:endParaRPr lang="en-US" dirty="0">
              <a:latin typeface="Control Freak Upset" panose="02000400000000000000" pitchFamily="2" charset="0"/>
            </a:endParaRPr>
          </a:p>
          <a:p>
            <a:pPr algn="ctr"/>
            <a:endParaRPr lang="en-US" dirty="0">
              <a:latin typeface="Control Freak Upset" panose="02000400000000000000" pitchFamily="2" charset="0"/>
            </a:endParaRPr>
          </a:p>
        </p:txBody>
      </p:sp>
    </p:spTree>
    <p:extLst>
      <p:ext uri="{BB962C8B-B14F-4D97-AF65-F5344CB8AC3E}">
        <p14:creationId xmlns:p14="http://schemas.microsoft.com/office/powerpoint/2010/main" val="224701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down)">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763BD-1188-BBD4-220A-18CC91CF49D2}"/>
              </a:ext>
            </a:extLst>
          </p:cNvPr>
          <p:cNvSpPr>
            <a:spLocks noGrp="1"/>
          </p:cNvSpPr>
          <p:nvPr>
            <p:ph type="title"/>
          </p:nvPr>
        </p:nvSpPr>
        <p:spPr/>
        <p:txBody>
          <a:bodyPr/>
          <a:lstStyle/>
          <a:p>
            <a:r>
              <a:rPr lang="en-US" dirty="0"/>
              <a:t>Our Tactics</a:t>
            </a:r>
          </a:p>
        </p:txBody>
      </p:sp>
      <p:sp>
        <p:nvSpPr>
          <p:cNvPr id="7" name="Oval 6">
            <a:extLst>
              <a:ext uri="{FF2B5EF4-FFF2-40B4-BE49-F238E27FC236}">
                <a16:creationId xmlns:a16="http://schemas.microsoft.com/office/drawing/2014/main" id="{8AB98581-8EE0-E976-FE65-9C0E4AB037FE}"/>
              </a:ext>
            </a:extLst>
          </p:cNvPr>
          <p:cNvSpPr/>
          <p:nvPr/>
        </p:nvSpPr>
        <p:spPr>
          <a:xfrm>
            <a:off x="1773932" y="2430574"/>
            <a:ext cx="2304256" cy="2304256"/>
          </a:xfrm>
          <a:prstGeom prst="ellipse">
            <a:avLst/>
          </a:prstGeom>
          <a:solidFill>
            <a:schemeClr val="bg1"/>
          </a:solidFill>
          <a:ln w="76200">
            <a:solidFill>
              <a:srgbClr val="FE7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F89D321-9A29-937A-BB8B-8126492CD796}"/>
              </a:ext>
            </a:extLst>
          </p:cNvPr>
          <p:cNvSpPr/>
          <p:nvPr/>
        </p:nvSpPr>
        <p:spPr>
          <a:xfrm>
            <a:off x="4942284" y="2492896"/>
            <a:ext cx="2304256" cy="2304256"/>
          </a:xfrm>
          <a:prstGeom prst="ellipse">
            <a:avLst/>
          </a:prstGeom>
          <a:solidFill>
            <a:schemeClr val="bg1"/>
          </a:solidFill>
          <a:ln w="76200">
            <a:solidFill>
              <a:srgbClr val="FE7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C74EB6-EEDB-52E3-B7D6-21A18D1A6C5B}"/>
              </a:ext>
            </a:extLst>
          </p:cNvPr>
          <p:cNvSpPr/>
          <p:nvPr/>
        </p:nvSpPr>
        <p:spPr>
          <a:xfrm>
            <a:off x="8113263" y="2430574"/>
            <a:ext cx="2304256" cy="2304256"/>
          </a:xfrm>
          <a:prstGeom prst="ellipse">
            <a:avLst/>
          </a:prstGeom>
          <a:solidFill>
            <a:schemeClr val="bg1"/>
          </a:solidFill>
          <a:ln w="76200">
            <a:solidFill>
              <a:srgbClr val="FE7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A8077C-D4A4-6C24-3251-81E5F67B7838}"/>
              </a:ext>
            </a:extLst>
          </p:cNvPr>
          <p:cNvSpPr txBox="1"/>
          <p:nvPr/>
        </p:nvSpPr>
        <p:spPr>
          <a:xfrm>
            <a:off x="1771305" y="2982538"/>
            <a:ext cx="2301629" cy="1200329"/>
          </a:xfrm>
          <a:prstGeom prst="rect">
            <a:avLst/>
          </a:prstGeom>
          <a:noFill/>
        </p:spPr>
        <p:txBody>
          <a:bodyPr wrap="square" rtlCol="0">
            <a:spAutoFit/>
          </a:bodyPr>
          <a:lstStyle/>
          <a:p>
            <a:pPr algn="ctr"/>
            <a:r>
              <a:rPr lang="en-US" sz="3600" dirty="0">
                <a:latin typeface="Gorilla" panose="02000A05020000020003" pitchFamily="2" charset="0"/>
              </a:rPr>
              <a:t>Pass </a:t>
            </a:r>
          </a:p>
          <a:p>
            <a:pPr algn="ctr"/>
            <a:r>
              <a:rPr lang="en-US" sz="3600" dirty="0">
                <a:latin typeface="Gorilla" panose="02000A05020000020003" pitchFamily="2" charset="0"/>
              </a:rPr>
              <a:t>System</a:t>
            </a:r>
          </a:p>
        </p:txBody>
      </p:sp>
      <p:sp>
        <p:nvSpPr>
          <p:cNvPr id="11" name="TextBox 10">
            <a:extLst>
              <a:ext uri="{FF2B5EF4-FFF2-40B4-BE49-F238E27FC236}">
                <a16:creationId xmlns:a16="http://schemas.microsoft.com/office/drawing/2014/main" id="{F81CCA46-BC7F-F592-E222-669E692699E8}"/>
              </a:ext>
            </a:extLst>
          </p:cNvPr>
          <p:cNvSpPr txBox="1"/>
          <p:nvPr/>
        </p:nvSpPr>
        <p:spPr>
          <a:xfrm>
            <a:off x="8110636" y="3105649"/>
            <a:ext cx="2301629" cy="954107"/>
          </a:xfrm>
          <a:prstGeom prst="rect">
            <a:avLst/>
          </a:prstGeom>
          <a:noFill/>
        </p:spPr>
        <p:txBody>
          <a:bodyPr wrap="square" rtlCol="0">
            <a:spAutoFit/>
          </a:bodyPr>
          <a:lstStyle/>
          <a:p>
            <a:pPr algn="ctr"/>
            <a:r>
              <a:rPr lang="en-US" sz="2800" dirty="0">
                <a:latin typeface="Gorilla" panose="02000A05020000020003" pitchFamily="2" charset="0"/>
              </a:rPr>
              <a:t>Dynamic</a:t>
            </a:r>
          </a:p>
          <a:p>
            <a:pPr algn="ctr"/>
            <a:r>
              <a:rPr lang="en-US" sz="2800" dirty="0">
                <a:latin typeface="Gorilla" panose="02000A05020000020003" pitchFamily="2" charset="0"/>
              </a:rPr>
              <a:t>Formation</a:t>
            </a:r>
          </a:p>
        </p:txBody>
      </p:sp>
      <p:sp>
        <p:nvSpPr>
          <p:cNvPr id="12" name="TextBox 11">
            <a:extLst>
              <a:ext uri="{FF2B5EF4-FFF2-40B4-BE49-F238E27FC236}">
                <a16:creationId xmlns:a16="http://schemas.microsoft.com/office/drawing/2014/main" id="{8ED489DE-7386-75D6-9E42-03F3117CA559}"/>
              </a:ext>
            </a:extLst>
          </p:cNvPr>
          <p:cNvSpPr txBox="1"/>
          <p:nvPr/>
        </p:nvSpPr>
        <p:spPr>
          <a:xfrm>
            <a:off x="4944911" y="3167971"/>
            <a:ext cx="2301629" cy="954107"/>
          </a:xfrm>
          <a:prstGeom prst="rect">
            <a:avLst/>
          </a:prstGeom>
          <a:noFill/>
        </p:spPr>
        <p:txBody>
          <a:bodyPr wrap="square" rtlCol="0">
            <a:spAutoFit/>
          </a:bodyPr>
          <a:lstStyle/>
          <a:p>
            <a:pPr algn="ctr"/>
            <a:r>
              <a:rPr lang="en-US" sz="2800" dirty="0" err="1">
                <a:latin typeface="Gorilla" panose="02000A05020000020003" pitchFamily="2" charset="0"/>
              </a:rPr>
              <a:t>Offiside</a:t>
            </a:r>
            <a:endParaRPr lang="en-US" sz="2800" dirty="0">
              <a:latin typeface="Gorilla" panose="02000A05020000020003" pitchFamily="2" charset="0"/>
            </a:endParaRPr>
          </a:p>
          <a:p>
            <a:pPr algn="ctr"/>
            <a:r>
              <a:rPr lang="en-US" sz="2800" dirty="0">
                <a:latin typeface="Gorilla" panose="02000A05020000020003" pitchFamily="2" charset="0"/>
              </a:rPr>
              <a:t>Trap</a:t>
            </a:r>
          </a:p>
        </p:txBody>
      </p:sp>
    </p:spTree>
    <p:extLst>
      <p:ext uri="{BB962C8B-B14F-4D97-AF65-F5344CB8AC3E}">
        <p14:creationId xmlns:p14="http://schemas.microsoft.com/office/powerpoint/2010/main" val="31844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heel(1)">
                                      <p:cBhvr>
                                        <p:cTn id="21" dur="2000"/>
                                        <p:tgtEl>
                                          <p:spTgt spid="12"/>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2000"/>
                                        <p:tgtEl>
                                          <p:spTgt spid="11"/>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763BD-1188-BBD4-220A-18CC91CF49D2}"/>
              </a:ext>
            </a:extLst>
          </p:cNvPr>
          <p:cNvSpPr>
            <a:spLocks noGrp="1"/>
          </p:cNvSpPr>
          <p:nvPr>
            <p:ph type="title"/>
          </p:nvPr>
        </p:nvSpPr>
        <p:spPr/>
        <p:txBody>
          <a:bodyPr/>
          <a:lstStyle/>
          <a:p>
            <a:r>
              <a:rPr lang="en-US" dirty="0"/>
              <a:t>Pass System</a:t>
            </a:r>
          </a:p>
        </p:txBody>
      </p:sp>
      <p:sp>
        <p:nvSpPr>
          <p:cNvPr id="7" name="Oval 6">
            <a:extLst>
              <a:ext uri="{FF2B5EF4-FFF2-40B4-BE49-F238E27FC236}">
                <a16:creationId xmlns:a16="http://schemas.microsoft.com/office/drawing/2014/main" id="{8AB98581-8EE0-E976-FE65-9C0E4AB037FE}"/>
              </a:ext>
            </a:extLst>
          </p:cNvPr>
          <p:cNvSpPr/>
          <p:nvPr/>
        </p:nvSpPr>
        <p:spPr>
          <a:xfrm>
            <a:off x="6219120" y="1844823"/>
            <a:ext cx="3595558" cy="3595558"/>
          </a:xfrm>
          <a:prstGeom prst="ellipse">
            <a:avLst/>
          </a:prstGeom>
          <a:solidFill>
            <a:schemeClr val="bg1"/>
          </a:solidFill>
          <a:ln w="76200">
            <a:solidFill>
              <a:srgbClr val="FE7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A8077C-D4A4-6C24-3251-81E5F67B7838}"/>
              </a:ext>
            </a:extLst>
          </p:cNvPr>
          <p:cNvSpPr txBox="1"/>
          <p:nvPr/>
        </p:nvSpPr>
        <p:spPr>
          <a:xfrm>
            <a:off x="6118250" y="2365330"/>
            <a:ext cx="3797298" cy="2554545"/>
          </a:xfrm>
          <a:prstGeom prst="rect">
            <a:avLst/>
          </a:prstGeom>
          <a:noFill/>
        </p:spPr>
        <p:txBody>
          <a:bodyPr wrap="square" rtlCol="0">
            <a:spAutoFit/>
          </a:bodyPr>
          <a:lstStyle/>
          <a:p>
            <a:pPr algn="ctr"/>
            <a:r>
              <a:rPr lang="en-US" sz="4000" dirty="0">
                <a:latin typeface="Gorilla" panose="02000A05020000020003" pitchFamily="2" charset="0"/>
              </a:rPr>
              <a:t>Passing System in Penalty</a:t>
            </a:r>
          </a:p>
          <a:p>
            <a:pPr algn="ctr"/>
            <a:r>
              <a:rPr lang="en-US" sz="4000" dirty="0">
                <a:latin typeface="Gorilla" panose="02000A05020000020003" pitchFamily="2" charset="0"/>
              </a:rPr>
              <a:t>area</a:t>
            </a:r>
          </a:p>
        </p:txBody>
      </p:sp>
      <p:sp>
        <p:nvSpPr>
          <p:cNvPr id="2" name="Oval 1">
            <a:extLst>
              <a:ext uri="{FF2B5EF4-FFF2-40B4-BE49-F238E27FC236}">
                <a16:creationId xmlns:a16="http://schemas.microsoft.com/office/drawing/2014/main" id="{B1AB8305-3EFB-9D0F-39D5-81CC4F6E4CA1}"/>
              </a:ext>
            </a:extLst>
          </p:cNvPr>
          <p:cNvSpPr/>
          <p:nvPr/>
        </p:nvSpPr>
        <p:spPr>
          <a:xfrm>
            <a:off x="1989956" y="1844823"/>
            <a:ext cx="3595558" cy="3595558"/>
          </a:xfrm>
          <a:prstGeom prst="ellipse">
            <a:avLst/>
          </a:prstGeom>
          <a:solidFill>
            <a:schemeClr val="bg1"/>
          </a:solidFill>
          <a:ln w="76200">
            <a:solidFill>
              <a:srgbClr val="FE706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801F9E-7F03-8AF7-EEA9-3B15DC318961}"/>
              </a:ext>
            </a:extLst>
          </p:cNvPr>
          <p:cNvSpPr txBox="1"/>
          <p:nvPr/>
        </p:nvSpPr>
        <p:spPr>
          <a:xfrm>
            <a:off x="1889086" y="2980882"/>
            <a:ext cx="3797298" cy="1323439"/>
          </a:xfrm>
          <a:prstGeom prst="rect">
            <a:avLst/>
          </a:prstGeom>
          <a:noFill/>
        </p:spPr>
        <p:txBody>
          <a:bodyPr wrap="square" rtlCol="0">
            <a:spAutoFit/>
          </a:bodyPr>
          <a:lstStyle/>
          <a:p>
            <a:pPr algn="ctr"/>
            <a:r>
              <a:rPr lang="en-US" sz="4000" dirty="0">
                <a:latin typeface="Gorilla" panose="02000A05020000020003" pitchFamily="2" charset="0"/>
              </a:rPr>
              <a:t>Pass in</a:t>
            </a:r>
          </a:p>
          <a:p>
            <a:pPr algn="ctr"/>
            <a:r>
              <a:rPr lang="en-US" sz="4000" dirty="0">
                <a:latin typeface="Gorilla" panose="02000A05020000020003" pitchFamily="2" charset="0"/>
              </a:rPr>
              <a:t>Game</a:t>
            </a:r>
          </a:p>
        </p:txBody>
      </p:sp>
    </p:spTree>
    <p:extLst>
      <p:ext uri="{BB962C8B-B14F-4D97-AF65-F5344CB8AC3E}">
        <p14:creationId xmlns:p14="http://schemas.microsoft.com/office/powerpoint/2010/main" val="197727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plus(in)">
                                      <p:cBhvr>
                                        <p:cTn id="13" dur="2000"/>
                                        <p:tgtEl>
                                          <p:spTgt spid="3"/>
                                        </p:tgtEl>
                                      </p:cBhvr>
                                    </p:animEffect>
                                  </p:childTnLst>
                                </p:cTn>
                              </p:par>
                              <p:par>
                                <p:cTn id="14" presetID="13" presetClass="entr" presetSubtype="16"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plus(in)">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plus(in)">
                                      <p:cBhvr>
                                        <p:cTn id="21" dur="2000"/>
                                        <p:tgtEl>
                                          <p:spTgt spid="10"/>
                                        </p:tgtEl>
                                      </p:cBhvr>
                                    </p:animEffect>
                                  </p:childTnLst>
                                </p:cTn>
                              </p:par>
                              <p:par>
                                <p:cTn id="22" presetID="1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plus(in)">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763BD-1188-BBD4-220A-18CC91CF49D2}"/>
              </a:ext>
            </a:extLst>
          </p:cNvPr>
          <p:cNvSpPr>
            <a:spLocks noGrp="1"/>
          </p:cNvSpPr>
          <p:nvPr>
            <p:ph type="title"/>
          </p:nvPr>
        </p:nvSpPr>
        <p:spPr/>
        <p:txBody>
          <a:bodyPr/>
          <a:lstStyle/>
          <a:p>
            <a:r>
              <a:rPr lang="en-US" dirty="0"/>
              <a:t>Passing System in game</a:t>
            </a:r>
          </a:p>
        </p:txBody>
      </p:sp>
      <p:pic>
        <p:nvPicPr>
          <p:cNvPr id="4" name="Picture 3">
            <a:extLst>
              <a:ext uri="{FF2B5EF4-FFF2-40B4-BE49-F238E27FC236}">
                <a16:creationId xmlns:a16="http://schemas.microsoft.com/office/drawing/2014/main" id="{E622889A-9634-FA17-E0B7-45F4662316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531" y="2060848"/>
            <a:ext cx="5147890" cy="3591585"/>
          </a:xfrm>
          <a:prstGeom prst="rect">
            <a:avLst/>
          </a:prstGeom>
          <a:noFill/>
          <a:ln>
            <a:noFill/>
          </a:ln>
        </p:spPr>
      </p:pic>
      <p:pic>
        <p:nvPicPr>
          <p:cNvPr id="5" name="Picture 4">
            <a:extLst>
              <a:ext uri="{FF2B5EF4-FFF2-40B4-BE49-F238E27FC236}">
                <a16:creationId xmlns:a16="http://schemas.microsoft.com/office/drawing/2014/main" id="{429BEB36-EA70-6EF3-1DB4-EC816BAD07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5123" y="2060848"/>
            <a:ext cx="5146203" cy="3591585"/>
          </a:xfrm>
          <a:prstGeom prst="rect">
            <a:avLst/>
          </a:prstGeom>
          <a:noFill/>
          <a:ln>
            <a:noFill/>
          </a:ln>
        </p:spPr>
      </p:pic>
    </p:spTree>
    <p:extLst>
      <p:ext uri="{BB962C8B-B14F-4D97-AF65-F5344CB8AC3E}">
        <p14:creationId xmlns:p14="http://schemas.microsoft.com/office/powerpoint/2010/main" val="365205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anim calcmode="lin" valueType="num">
                                      <p:cBhvr>
                                        <p:cTn id="19" dur="2000" fill="hold"/>
                                        <p:tgtEl>
                                          <p:spTgt spid="4"/>
                                        </p:tgtEl>
                                        <p:attrNameLst>
                                          <p:attrName>ppt_w</p:attrName>
                                        </p:attrNameLst>
                                      </p:cBhvr>
                                      <p:tavLst>
                                        <p:tav tm="0" fmla="#ppt_w*sin(2.5*pi*$)">
                                          <p:val>
                                            <p:fltVal val="0"/>
                                          </p:val>
                                        </p:tav>
                                        <p:tav tm="100000">
                                          <p:val>
                                            <p:fltVal val="1"/>
                                          </p:val>
                                        </p:tav>
                                      </p:tavLst>
                                    </p:anim>
                                    <p:anim calcmode="lin" valueType="num">
                                      <p:cBhvr>
                                        <p:cTn id="20"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763BD-1188-BBD4-220A-18CC91CF49D2}"/>
              </a:ext>
            </a:extLst>
          </p:cNvPr>
          <p:cNvSpPr>
            <a:spLocks noGrp="1"/>
          </p:cNvSpPr>
          <p:nvPr>
            <p:ph type="title"/>
          </p:nvPr>
        </p:nvSpPr>
        <p:spPr/>
        <p:txBody>
          <a:bodyPr/>
          <a:lstStyle/>
          <a:p>
            <a:r>
              <a:rPr lang="en-US" dirty="0"/>
              <a:t>Passing System in penalty area</a:t>
            </a:r>
          </a:p>
        </p:txBody>
      </p:sp>
      <p:pic>
        <p:nvPicPr>
          <p:cNvPr id="2" name="Picture 1">
            <a:extLst>
              <a:ext uri="{FF2B5EF4-FFF2-40B4-BE49-F238E27FC236}">
                <a16:creationId xmlns:a16="http://schemas.microsoft.com/office/drawing/2014/main" id="{31D4D56F-CE0C-710F-8BC7-C6988DD8CA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0436" y="1883812"/>
            <a:ext cx="5286542" cy="3561412"/>
          </a:xfrm>
          <a:prstGeom prst="rect">
            <a:avLst/>
          </a:prstGeom>
          <a:noFill/>
          <a:ln>
            <a:noFill/>
          </a:ln>
        </p:spPr>
      </p:pic>
      <p:pic>
        <p:nvPicPr>
          <p:cNvPr id="3" name="Picture 2">
            <a:extLst>
              <a:ext uri="{FF2B5EF4-FFF2-40B4-BE49-F238E27FC236}">
                <a16:creationId xmlns:a16="http://schemas.microsoft.com/office/drawing/2014/main" id="{84EC689D-2204-5A1B-1DC7-4124028058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7828" y="1883812"/>
            <a:ext cx="5285216" cy="3561412"/>
          </a:xfrm>
          <a:prstGeom prst="rect">
            <a:avLst/>
          </a:prstGeom>
          <a:noFill/>
          <a:ln>
            <a:noFill/>
          </a:ln>
        </p:spPr>
      </p:pic>
    </p:spTree>
    <p:extLst>
      <p:ext uri="{BB962C8B-B14F-4D97-AF65-F5344CB8AC3E}">
        <p14:creationId xmlns:p14="http://schemas.microsoft.com/office/powerpoint/2010/main" val="131784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500"/>
                                        <p:tgtEl>
                                          <p:spTgt spid="3"/>
                                        </p:tgtEl>
                                      </p:cBhvr>
                                    </p:animEffect>
                                  </p:childTnLst>
                                </p:cTn>
                              </p:par>
                              <p:par>
                                <p:cTn id="14" presetID="16" presetClass="entr" presetSubtype="37"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out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763BD-1188-BBD4-220A-18CC91CF49D2}"/>
              </a:ext>
            </a:extLst>
          </p:cNvPr>
          <p:cNvSpPr>
            <a:spLocks noGrp="1"/>
          </p:cNvSpPr>
          <p:nvPr>
            <p:ph type="title"/>
          </p:nvPr>
        </p:nvSpPr>
        <p:spPr/>
        <p:txBody>
          <a:bodyPr/>
          <a:lstStyle/>
          <a:p>
            <a:r>
              <a:rPr lang="en-US" dirty="0"/>
              <a:t>Offside Trap</a:t>
            </a:r>
          </a:p>
        </p:txBody>
      </p:sp>
      <p:pic>
        <p:nvPicPr>
          <p:cNvPr id="4" name="Picture 3">
            <a:extLst>
              <a:ext uri="{FF2B5EF4-FFF2-40B4-BE49-F238E27FC236}">
                <a16:creationId xmlns:a16="http://schemas.microsoft.com/office/drawing/2014/main" id="{2B2D9F28-22E2-4A1E-34BD-0BA2BF7AAF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5042" y="1556792"/>
            <a:ext cx="7118739" cy="4557410"/>
          </a:xfrm>
          <a:prstGeom prst="rect">
            <a:avLst/>
          </a:prstGeom>
          <a:noFill/>
          <a:ln>
            <a:noFill/>
          </a:ln>
        </p:spPr>
      </p:pic>
    </p:spTree>
    <p:extLst>
      <p:ext uri="{BB962C8B-B14F-4D97-AF65-F5344CB8AC3E}">
        <p14:creationId xmlns:p14="http://schemas.microsoft.com/office/powerpoint/2010/main" val="294300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763BD-1188-BBD4-220A-18CC91CF49D2}"/>
              </a:ext>
            </a:extLst>
          </p:cNvPr>
          <p:cNvSpPr>
            <a:spLocks noGrp="1"/>
          </p:cNvSpPr>
          <p:nvPr>
            <p:ph type="title"/>
          </p:nvPr>
        </p:nvSpPr>
        <p:spPr/>
        <p:txBody>
          <a:bodyPr/>
          <a:lstStyle/>
          <a:p>
            <a:r>
              <a:rPr lang="en-US" dirty="0"/>
              <a:t>Dynamic Formation</a:t>
            </a:r>
          </a:p>
        </p:txBody>
      </p:sp>
      <p:pic>
        <p:nvPicPr>
          <p:cNvPr id="2" name="Picture 1">
            <a:extLst>
              <a:ext uri="{FF2B5EF4-FFF2-40B4-BE49-F238E27FC236}">
                <a16:creationId xmlns:a16="http://schemas.microsoft.com/office/drawing/2014/main" id="{DD8A1708-15C9-0F34-A109-FABA077931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4012" y="1628800"/>
            <a:ext cx="7200800" cy="4577190"/>
          </a:xfrm>
          <a:prstGeom prst="rect">
            <a:avLst/>
          </a:prstGeom>
          <a:noFill/>
          <a:ln>
            <a:noFill/>
          </a:ln>
        </p:spPr>
      </p:pic>
    </p:spTree>
    <p:extLst>
      <p:ext uri="{BB962C8B-B14F-4D97-AF65-F5344CB8AC3E}">
        <p14:creationId xmlns:p14="http://schemas.microsoft.com/office/powerpoint/2010/main" val="10113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52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anim calcmode="lin" valueType="num">
                                      <p:cBhvr>
                                        <p:cTn id="16" dur="500" fill="hold"/>
                                        <p:tgtEl>
                                          <p:spTgt spid="2"/>
                                        </p:tgtEl>
                                        <p:attrNameLst>
                                          <p:attrName>ppt_x</p:attrName>
                                        </p:attrNameLst>
                                      </p:cBhvr>
                                      <p:tavLst>
                                        <p:tav tm="0">
                                          <p:val>
                                            <p:fltVal val="0.5"/>
                                          </p:val>
                                        </p:tav>
                                        <p:tav tm="100000">
                                          <p:val>
                                            <p:strVal val="#ppt_x"/>
                                          </p:val>
                                        </p:tav>
                                      </p:tavLst>
                                    </p:anim>
                                    <p:anim calcmode="lin" valueType="num">
                                      <p:cBhvr>
                                        <p:cTn id="17"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83ED-F69A-CC8F-B027-35C37F2A6003}"/>
              </a:ext>
            </a:extLst>
          </p:cNvPr>
          <p:cNvSpPr>
            <a:spLocks noGrp="1"/>
          </p:cNvSpPr>
          <p:nvPr>
            <p:ph type="title"/>
          </p:nvPr>
        </p:nvSpPr>
        <p:spPr>
          <a:xfrm>
            <a:off x="609440" y="2717919"/>
            <a:ext cx="10969943" cy="711081"/>
          </a:xfrm>
        </p:spPr>
        <p:txBody>
          <a:bodyPr>
            <a:noAutofit/>
          </a:bodyPr>
          <a:lstStyle/>
          <a:p>
            <a:r>
              <a:rPr lang="en-US" sz="6000" dirty="0">
                <a:solidFill>
                  <a:srgbClr val="012657"/>
                </a:solidFill>
                <a:latin typeface="Hourly, Daily" panose="00000400000000000000" pitchFamily="2" charset="0"/>
                <a:cs typeface="Rubik" pitchFamily="2" charset="-79"/>
              </a:rPr>
              <a:t>Thanks for your attention</a:t>
            </a:r>
          </a:p>
        </p:txBody>
      </p:sp>
    </p:spTree>
    <p:extLst>
      <p:ext uri="{BB962C8B-B14F-4D97-AF65-F5344CB8AC3E}">
        <p14:creationId xmlns:p14="http://schemas.microsoft.com/office/powerpoint/2010/main" val="379287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165">
      <a:dk1>
        <a:sysClr val="windowText" lastClr="000000"/>
      </a:dk1>
      <a:lt1>
        <a:sysClr val="window" lastClr="FFFFFF"/>
      </a:lt1>
      <a:dk2>
        <a:srgbClr val="012657"/>
      </a:dk2>
      <a:lt2>
        <a:srgbClr val="EEECE1"/>
      </a:lt2>
      <a:accent1>
        <a:srgbClr val="D21EB7"/>
      </a:accent1>
      <a:accent2>
        <a:srgbClr val="82A5FC"/>
      </a:accent2>
      <a:accent3>
        <a:srgbClr val="FE325A"/>
      </a:accent3>
      <a:accent4>
        <a:srgbClr val="FE706F"/>
      </a:accent4>
      <a:accent5>
        <a:srgbClr val="FFC582"/>
      </a:accent5>
      <a:accent6>
        <a:srgbClr val="A5A5A5"/>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6274</TotalTime>
  <Words>637</Words>
  <Application>Microsoft Office PowerPoint</Application>
  <PresentationFormat>Custom</PresentationFormat>
  <Paragraphs>41</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Control Freak Upset</vt:lpstr>
      <vt:lpstr>Gorilla</vt:lpstr>
      <vt:lpstr>Hourly, Daily</vt:lpstr>
      <vt:lpstr>Times New Roman</vt:lpstr>
      <vt:lpstr>Office Theme</vt:lpstr>
      <vt:lpstr>Hexa Opal</vt:lpstr>
      <vt:lpstr>Our Tactics</vt:lpstr>
      <vt:lpstr>Pass System</vt:lpstr>
      <vt:lpstr>Passing System in game</vt:lpstr>
      <vt:lpstr>Passing System in penalty area</vt:lpstr>
      <vt:lpstr>Offside Trap</vt:lpstr>
      <vt:lpstr>Dynamic Formation</vt:lpstr>
      <vt:lpstr>Thanks for your attention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Aryan Shahbaz</cp:lastModifiedBy>
  <cp:revision>128</cp:revision>
  <dcterms:created xsi:type="dcterms:W3CDTF">2013-09-12T13:05:01Z</dcterms:created>
  <dcterms:modified xsi:type="dcterms:W3CDTF">2024-04-15T16:21:33Z</dcterms:modified>
</cp:coreProperties>
</file>