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F9AC5B55-04CA-456A-B2DC-31AB66788677}" type="datetimeFigureOut">
              <a:rPr lang="en-US" smtClean="0"/>
              <a:pPr/>
              <a:t>10/18/2023</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D4545B1D-AEDC-450E-9925-4E4ADFF5FFBC}"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AC5B55-04CA-456A-B2DC-31AB66788677}" type="datetimeFigureOut">
              <a:rPr lang="en-US" smtClean="0"/>
              <a:pPr/>
              <a:t>10/18/2023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4545B1D-AEDC-450E-9925-4E4ADFF5FF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AC5B55-04CA-456A-B2DC-31AB66788677}" type="datetimeFigureOut">
              <a:rPr lang="en-US" smtClean="0"/>
              <a:pPr/>
              <a:t>10/18/2023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4545B1D-AEDC-450E-9925-4E4ADFF5FF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AC5B55-04CA-456A-B2DC-31AB66788677}" type="datetimeFigureOut">
              <a:rPr lang="en-US" smtClean="0"/>
              <a:pPr/>
              <a:t>10/18/2023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4545B1D-AEDC-450E-9925-4E4ADFF5FF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F9AC5B55-04CA-456A-B2DC-31AB66788677}" type="datetimeFigureOut">
              <a:rPr lang="en-US" smtClean="0"/>
              <a:pPr/>
              <a:t>10/18/2023</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D4545B1D-AEDC-450E-9925-4E4ADFF5FFBC}"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AC5B55-04CA-456A-B2DC-31AB66788677}" type="datetimeFigureOut">
              <a:rPr lang="en-US" smtClean="0"/>
              <a:pPr/>
              <a:t>10/18/2023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D4545B1D-AEDC-450E-9925-4E4ADFF5FFBC}"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AC5B55-04CA-456A-B2DC-31AB66788677}" type="datetimeFigureOut">
              <a:rPr lang="en-US" smtClean="0"/>
              <a:pPr/>
              <a:t>10/18/2023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D4545B1D-AEDC-450E-9925-4E4ADFF5FF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AC5B55-04CA-456A-B2DC-31AB66788677}" type="datetimeFigureOut">
              <a:rPr lang="en-US" smtClean="0"/>
              <a:pPr/>
              <a:t>10/18/2023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4545B1D-AEDC-450E-9925-4E4ADFF5FFBC}"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9AC5B55-04CA-456A-B2DC-31AB66788677}" type="datetimeFigureOut">
              <a:rPr lang="en-US" smtClean="0"/>
              <a:pPr/>
              <a:t>10/18/2023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4545B1D-AEDC-450E-9925-4E4ADFF5FF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F9AC5B55-04CA-456A-B2DC-31AB66788677}" type="datetimeFigureOut">
              <a:rPr lang="en-US" smtClean="0"/>
              <a:pPr/>
              <a:t>10/18/2023</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D4545B1D-AEDC-450E-9925-4E4ADFF5FFBC}"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F9AC5B55-04CA-456A-B2DC-31AB66788677}" type="datetimeFigureOut">
              <a:rPr lang="en-US" smtClean="0"/>
              <a:pPr/>
              <a:t>10/18/2023</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D4545B1D-AEDC-450E-9925-4E4ADFF5FFBC}"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F9AC5B55-04CA-456A-B2DC-31AB66788677}" type="datetimeFigureOut">
              <a:rPr lang="en-US" smtClean="0"/>
              <a:pPr/>
              <a:t>10/18/2023</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D4545B1D-AEDC-450E-9925-4E4ADFF5FFBC}"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ABCs of Communication</a:t>
            </a:r>
            <a:endParaRPr lang="en-US" dirty="0"/>
          </a:p>
        </p:txBody>
      </p:sp>
      <p:sp>
        <p:nvSpPr>
          <p:cNvPr id="3" name="Subtitle 2"/>
          <p:cNvSpPr>
            <a:spLocks noGrp="1"/>
          </p:cNvSpPr>
          <p:nvPr>
            <p:ph type="subTitle" idx="1"/>
          </p:nvPr>
        </p:nvSpPr>
        <p:spPr/>
        <p:txBody>
          <a:bodyPr/>
          <a:lstStyle/>
          <a:p>
            <a:r>
              <a:rPr lang="en-US" dirty="0" smtClean="0"/>
              <a:t>A- ACCURACY</a:t>
            </a:r>
          </a:p>
          <a:p>
            <a:r>
              <a:rPr lang="en-US" dirty="0" smtClean="0"/>
              <a:t>B- BREVITY</a:t>
            </a:r>
          </a:p>
          <a:p>
            <a:r>
              <a:rPr lang="en-US" smtClean="0"/>
              <a:t>C-CLARITY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7200" dirty="0" smtClean="0"/>
              <a:t>THANK YOU!</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 ACCURACY</a:t>
            </a:r>
            <a:endParaRPr lang="en-US" dirty="0"/>
          </a:p>
        </p:txBody>
      </p:sp>
      <p:sp>
        <p:nvSpPr>
          <p:cNvPr id="3" name="Content Placeholder 2"/>
          <p:cNvSpPr>
            <a:spLocks noGrp="1"/>
          </p:cNvSpPr>
          <p:nvPr>
            <p:ph idx="1"/>
          </p:nvPr>
        </p:nvSpPr>
        <p:spPr/>
        <p:txBody>
          <a:bodyPr>
            <a:normAutofit/>
          </a:bodyPr>
          <a:lstStyle/>
          <a:p>
            <a:r>
              <a:rPr lang="en-US" dirty="0" smtClean="0"/>
              <a:t>Accuracy means being free from error, or being exact and correct. </a:t>
            </a:r>
          </a:p>
          <a:p>
            <a:r>
              <a:rPr lang="en-US" dirty="0" smtClean="0"/>
              <a:t>Accuracy in communication can be understood at two levels: </a:t>
            </a:r>
          </a:p>
          <a:p>
            <a:r>
              <a:rPr lang="en-US" dirty="0" smtClean="0"/>
              <a:t>a) The accuracy of syntax </a:t>
            </a:r>
          </a:p>
          <a:p>
            <a:r>
              <a:rPr lang="en-US" dirty="0" smtClean="0"/>
              <a:t>b) The accuracy of content.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accuracy of syntax</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refers to the words, phrases, clauses and the sentences, as used in the communication. </a:t>
            </a:r>
          </a:p>
          <a:p>
            <a:r>
              <a:rPr lang="en-US" dirty="0" smtClean="0"/>
              <a:t>Any ambiguity pertaining to these parts like spelling errors, wrong usage of phrase, improper placement of punctuation marks and omitting important words, has to be avoided. </a:t>
            </a:r>
          </a:p>
          <a:p>
            <a:r>
              <a:rPr lang="en-US" dirty="0" smtClean="0"/>
              <a:t>For example- </a:t>
            </a:r>
          </a:p>
          <a:p>
            <a:r>
              <a:rPr lang="en-US" dirty="0" smtClean="0"/>
              <a:t>He was </a:t>
            </a:r>
            <a:r>
              <a:rPr lang="en-US" i="1" dirty="0" smtClean="0"/>
              <a:t>medaling</a:t>
            </a:r>
            <a:r>
              <a:rPr lang="en-US" dirty="0" smtClean="0"/>
              <a:t> in my affairs. (Wrong spelling)</a:t>
            </a:r>
          </a:p>
          <a:p>
            <a:r>
              <a:rPr lang="en-US" dirty="0" smtClean="0"/>
              <a:t>My name is </a:t>
            </a:r>
            <a:r>
              <a:rPr lang="en-US" i="1" dirty="0" smtClean="0"/>
              <a:t>the</a:t>
            </a:r>
            <a:r>
              <a:rPr lang="en-US" dirty="0" smtClean="0"/>
              <a:t> John.  I live in </a:t>
            </a:r>
            <a:r>
              <a:rPr lang="en-US" i="1" dirty="0" smtClean="0"/>
              <a:t>the</a:t>
            </a:r>
            <a:r>
              <a:rPr lang="en-US" dirty="0" smtClean="0"/>
              <a:t> Mathura. (Overuse of article)</a:t>
            </a:r>
          </a:p>
          <a:p>
            <a:r>
              <a:rPr lang="en-US" dirty="0" smtClean="0"/>
              <a:t>He (____) writing the letter. (Missing Auxiliary verb)</a:t>
            </a:r>
          </a:p>
          <a:p>
            <a:r>
              <a:rPr lang="en-US" dirty="0" smtClean="0"/>
              <a:t>My name (____) John. (Missing Auxiliary verb)</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accuracy of content</a:t>
            </a:r>
            <a:endParaRPr lang="en-US" dirty="0"/>
          </a:p>
        </p:txBody>
      </p:sp>
      <p:sp>
        <p:nvSpPr>
          <p:cNvPr id="3" name="Content Placeholder 2"/>
          <p:cNvSpPr>
            <a:spLocks noGrp="1"/>
          </p:cNvSpPr>
          <p:nvPr>
            <p:ph idx="1"/>
          </p:nvPr>
        </p:nvSpPr>
        <p:spPr/>
        <p:txBody>
          <a:bodyPr/>
          <a:lstStyle/>
          <a:p>
            <a:r>
              <a:rPr lang="en-US" dirty="0" smtClean="0"/>
              <a:t>The accuracy of content is observed at two levels-</a:t>
            </a:r>
          </a:p>
          <a:p>
            <a:r>
              <a:rPr lang="en-US" dirty="0" smtClean="0"/>
              <a:t>a) Factual accuracy</a:t>
            </a:r>
          </a:p>
          <a:p>
            <a:r>
              <a:rPr lang="en-US" dirty="0" smtClean="0"/>
              <a:t>b) Referential accuracy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Factual accuracy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Factual accuracy is the integrity of facts. The facts must not be forged. Any piece of objective data must be concrete and true. </a:t>
            </a:r>
          </a:p>
          <a:p>
            <a:r>
              <a:rPr lang="en-US" dirty="0" smtClean="0"/>
              <a:t>Bringing up unverified data or using data which is not valid makes the content of the communication inaccurate.</a:t>
            </a:r>
          </a:p>
          <a:p>
            <a:r>
              <a:rPr lang="en-US" dirty="0" smtClean="0"/>
              <a:t>For example – </a:t>
            </a:r>
          </a:p>
          <a:p>
            <a:r>
              <a:rPr lang="en-US" dirty="0" smtClean="0"/>
              <a:t>Hindi is the national language of India. (Correct data - There is no national language of India.)  </a:t>
            </a:r>
          </a:p>
          <a:p>
            <a:r>
              <a:rPr lang="en-US" dirty="0" smtClean="0"/>
              <a:t>English is the most spoken language in the world. (Correct data- It is Mandarin.)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Referential accuracy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Referential accuracy observes that there must be a reference to the data or fact provided in the content. </a:t>
            </a:r>
          </a:p>
          <a:p>
            <a:r>
              <a:rPr lang="en-US" dirty="0" smtClean="0"/>
              <a:t>Any data without evidence is treated as a weak data set and there is a high probability of the data set being false. </a:t>
            </a:r>
          </a:p>
          <a:p>
            <a:r>
              <a:rPr lang="en-US" dirty="0" smtClean="0"/>
              <a:t>For example – 50% of students belonging to General category made </a:t>
            </a:r>
            <a:r>
              <a:rPr lang="en-US" dirty="0" err="1" smtClean="0"/>
              <a:t>casteist</a:t>
            </a:r>
            <a:r>
              <a:rPr lang="en-US" dirty="0" smtClean="0"/>
              <a:t> remarks in 2019-20. (A weak data set)</a:t>
            </a:r>
          </a:p>
          <a:p>
            <a:r>
              <a:rPr lang="en-US" i="1" dirty="0" smtClean="0"/>
              <a:t>One out of every two </a:t>
            </a:r>
            <a:r>
              <a:rPr lang="en-US" dirty="0" smtClean="0"/>
              <a:t>general category students </a:t>
            </a:r>
            <a:r>
              <a:rPr lang="en-US" i="1" dirty="0" smtClean="0"/>
              <a:t>at the Indian Institute of Technology-Delhi</a:t>
            </a:r>
            <a:r>
              <a:rPr lang="en-US" dirty="0" smtClean="0"/>
              <a:t> admitted to have made </a:t>
            </a:r>
            <a:r>
              <a:rPr lang="en-US" dirty="0" err="1" smtClean="0"/>
              <a:t>casteist</a:t>
            </a:r>
            <a:r>
              <a:rPr lang="en-US" dirty="0" smtClean="0"/>
              <a:t> remarks intentionally or unintentionally, </a:t>
            </a:r>
            <a:r>
              <a:rPr lang="en-US" i="1" dirty="0" smtClean="0"/>
              <a:t>according to a survey conducted in 2019-20, reported The Wire.  (</a:t>
            </a:r>
            <a:r>
              <a:rPr lang="en-US" dirty="0" smtClean="0"/>
              <a:t>A strong data set)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-BREVITY</a:t>
            </a:r>
            <a:endParaRPr lang="en-US" dirty="0"/>
          </a:p>
        </p:txBody>
      </p:sp>
      <p:sp>
        <p:nvSpPr>
          <p:cNvPr id="3" name="Content Placeholder 2"/>
          <p:cNvSpPr>
            <a:spLocks noGrp="1"/>
          </p:cNvSpPr>
          <p:nvPr>
            <p:ph idx="1"/>
          </p:nvPr>
        </p:nvSpPr>
        <p:spPr/>
        <p:txBody>
          <a:bodyPr>
            <a:normAutofit/>
          </a:bodyPr>
          <a:lstStyle/>
          <a:p>
            <a:r>
              <a:rPr lang="en-US" dirty="0" smtClean="0"/>
              <a:t>Brevity in communication is essential wherever there is a limit on word usage or time. </a:t>
            </a:r>
          </a:p>
          <a:p>
            <a:r>
              <a:rPr lang="en-US" dirty="0" smtClean="0"/>
              <a:t>It is also considered a quality that makes the communication crisp and sharp. </a:t>
            </a:r>
          </a:p>
          <a:p>
            <a:r>
              <a:rPr lang="en-US" dirty="0" smtClean="0"/>
              <a:t>It aims to cut down any verbose.</a:t>
            </a:r>
          </a:p>
          <a:p>
            <a:pPr>
              <a:buNone/>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-BREVITY</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Original Paragraph: "The software development process involved requirements gathering, system design, implementation, testing, and deployment. During the requirements gathering phase, stakeholders' needs and expectations were documented and analyzed. The system design phase focused on creating a high-level architecture and defining modules. Implementation involved writing and integrating code according to the design. Rigorous testing, including unit, integration, and acceptance testing, was conducted to ensure the software's functionality and reliability. Finally, the software was deployed and made available to users.“</a:t>
            </a:r>
          </a:p>
          <a:p>
            <a:pPr algn="just"/>
            <a:endParaRPr lang="en-US" dirty="0" smtClean="0"/>
          </a:p>
          <a:p>
            <a:pPr algn="just"/>
            <a:r>
              <a:rPr lang="en-US" dirty="0" smtClean="0"/>
              <a:t>Substituted Sentence: "The software development lifecycle encompassed requirements analysis, system design, implementation, thorough testing, and successful deployment for end-user accessibility."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 CLARITY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Any written or oral communication must be clear of any ambiguity. </a:t>
            </a:r>
          </a:p>
          <a:p>
            <a:r>
              <a:rPr lang="en-US" dirty="0" smtClean="0"/>
              <a:t>Lack of clarity in writing is caused by various reasons like – illegible writing, misplaced punctuation marks, wrong spelling or wrong break-up of paragraphs. </a:t>
            </a:r>
          </a:p>
          <a:p>
            <a:r>
              <a:rPr lang="en-US" dirty="0" smtClean="0"/>
              <a:t>Lack of clarity in speaking is caused by various reasons like – using wrong emphasis markers, using improper pauses, using extremely long sentences, unclear voice, improper intonation and non-alignment </a:t>
            </a:r>
            <a:r>
              <a:rPr lang="en-US" smtClean="0"/>
              <a:t>with gestures.  </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251</TotalTime>
  <Words>586</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Foundry</vt:lpstr>
      <vt:lpstr>ABCs of Communication</vt:lpstr>
      <vt:lpstr>A - ACCURACY</vt:lpstr>
      <vt:lpstr>The accuracy of syntax</vt:lpstr>
      <vt:lpstr>The accuracy of content</vt:lpstr>
      <vt:lpstr>Factual accuracy</vt:lpstr>
      <vt:lpstr>Referential accuracy</vt:lpstr>
      <vt:lpstr>B -BREVITY</vt:lpstr>
      <vt:lpstr>B -BREVITY</vt:lpstr>
      <vt:lpstr>C - CLARITY</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ABCs of Communication</dc:title>
  <dc:creator>azad</dc:creator>
  <cp:lastModifiedBy>azad</cp:lastModifiedBy>
  <cp:revision>19</cp:revision>
  <dcterms:created xsi:type="dcterms:W3CDTF">2023-10-15T19:07:53Z</dcterms:created>
  <dcterms:modified xsi:type="dcterms:W3CDTF">2023-10-18T01:43:43Z</dcterms:modified>
</cp:coreProperties>
</file>