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8" r:id="rId1"/>
  </p:sldMasterIdLst>
  <p:notesMasterIdLst>
    <p:notesMasterId r:id="rId27"/>
  </p:notes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88" r:id="rId9"/>
    <p:sldId id="257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6" r:id="rId24"/>
    <p:sldId id="278" r:id="rId25"/>
    <p:sldId id="279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C0A4-58E0-465D-AE99-E65517703A7B}" type="datetimeFigureOut">
              <a:rPr lang="en-US" smtClean="0"/>
              <a:t>8/24/2023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2F6E2-BC5E-4F7F-B02B-0A6659DBB54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001925" y="738238"/>
            <a:ext cx="5838190" cy="269073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635" algn="ctr">
              <a:lnSpc>
                <a:spcPts val="7130"/>
              </a:lnSpc>
              <a:spcBef>
                <a:spcPts val="190"/>
              </a:spcBef>
            </a:pPr>
            <a:r>
              <a:rPr sz="4800" b="1" spc="-280" dirty="0">
                <a:solidFill>
                  <a:srgbClr val="572314"/>
                </a:solidFill>
                <a:latin typeface="+mj-lt"/>
                <a:cs typeface="Arial"/>
              </a:rPr>
              <a:t>Sense</a:t>
            </a:r>
            <a:r>
              <a:rPr sz="4800" b="1" spc="-25" dirty="0">
                <a:solidFill>
                  <a:srgbClr val="572314"/>
                </a:solidFill>
                <a:latin typeface="+mj-lt"/>
                <a:cs typeface="Arial"/>
              </a:rPr>
              <a:t> </a:t>
            </a:r>
            <a:r>
              <a:rPr sz="4800" b="1" spc="-145" dirty="0">
                <a:solidFill>
                  <a:srgbClr val="572314"/>
                </a:solidFill>
                <a:latin typeface="+mj-lt"/>
                <a:cs typeface="Arial"/>
              </a:rPr>
              <a:t>Groups</a:t>
            </a:r>
            <a:r>
              <a:rPr sz="4800" b="1" spc="-30" dirty="0">
                <a:solidFill>
                  <a:srgbClr val="572314"/>
                </a:solidFill>
                <a:latin typeface="+mj-lt"/>
                <a:cs typeface="Arial"/>
              </a:rPr>
              <a:t> </a:t>
            </a:r>
            <a:r>
              <a:rPr sz="4800" b="1" spc="10" dirty="0">
                <a:solidFill>
                  <a:srgbClr val="572314"/>
                </a:solidFill>
                <a:latin typeface="+mj-lt"/>
                <a:cs typeface="Arial"/>
              </a:rPr>
              <a:t>/ </a:t>
            </a:r>
            <a:r>
              <a:rPr sz="4800" b="1" spc="15" dirty="0">
                <a:solidFill>
                  <a:srgbClr val="572314"/>
                </a:solidFill>
                <a:latin typeface="+mj-lt"/>
                <a:cs typeface="Arial"/>
              </a:rPr>
              <a:t> </a:t>
            </a:r>
            <a:r>
              <a:rPr sz="4800" b="1" dirty="0">
                <a:solidFill>
                  <a:srgbClr val="572314"/>
                </a:solidFill>
                <a:latin typeface="+mj-lt"/>
                <a:cs typeface="Arial"/>
              </a:rPr>
              <a:t>Thought</a:t>
            </a:r>
            <a:r>
              <a:rPr sz="4800" b="1" spc="-95" dirty="0">
                <a:solidFill>
                  <a:srgbClr val="572314"/>
                </a:solidFill>
                <a:latin typeface="+mj-lt"/>
                <a:cs typeface="Arial"/>
              </a:rPr>
              <a:t> </a:t>
            </a:r>
            <a:r>
              <a:rPr sz="4800" b="1" spc="-145" dirty="0">
                <a:solidFill>
                  <a:srgbClr val="572314"/>
                </a:solidFill>
                <a:latin typeface="+mj-lt"/>
                <a:cs typeface="Arial"/>
              </a:rPr>
              <a:t>Groups </a:t>
            </a:r>
            <a:r>
              <a:rPr sz="4800" b="1" spc="-1639" dirty="0">
                <a:solidFill>
                  <a:srgbClr val="572314"/>
                </a:solidFill>
                <a:latin typeface="+mj-lt"/>
                <a:cs typeface="Arial"/>
              </a:rPr>
              <a:t> </a:t>
            </a:r>
            <a:r>
              <a:rPr sz="4800" b="1" spc="-175" dirty="0">
                <a:solidFill>
                  <a:srgbClr val="572314"/>
                </a:solidFill>
                <a:latin typeface="+mj-lt"/>
                <a:cs typeface="Arial"/>
              </a:rPr>
              <a:t>and</a:t>
            </a:r>
            <a:r>
              <a:rPr sz="4800" b="1" spc="-35" dirty="0">
                <a:solidFill>
                  <a:srgbClr val="572314"/>
                </a:solidFill>
                <a:latin typeface="+mj-lt"/>
                <a:cs typeface="Arial"/>
              </a:rPr>
              <a:t> </a:t>
            </a:r>
            <a:r>
              <a:rPr sz="4800" b="1" spc="-245" dirty="0">
                <a:solidFill>
                  <a:srgbClr val="572314"/>
                </a:solidFill>
                <a:latin typeface="+mj-lt"/>
                <a:cs typeface="Arial"/>
              </a:rPr>
              <a:t>Emphasis </a:t>
            </a:r>
            <a:r>
              <a:rPr sz="4800" b="1" spc="-240" dirty="0">
                <a:solidFill>
                  <a:srgbClr val="572314"/>
                </a:solidFill>
                <a:latin typeface="+mj-lt"/>
                <a:cs typeface="Arial"/>
              </a:rPr>
              <a:t> </a:t>
            </a:r>
            <a:r>
              <a:rPr sz="4800" b="1" spc="-35" dirty="0">
                <a:solidFill>
                  <a:srgbClr val="572314"/>
                </a:solidFill>
                <a:latin typeface="+mj-lt"/>
                <a:cs typeface="Arial"/>
              </a:rPr>
              <a:t>Markers</a:t>
            </a:r>
            <a:endParaRPr sz="4800">
              <a:latin typeface="+mj-lt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5029" y="4270120"/>
            <a:ext cx="2875915" cy="67945"/>
          </a:xfrm>
          <a:custGeom>
            <a:avLst/>
            <a:gdLst/>
            <a:ahLst/>
            <a:cxnLst/>
            <a:rect l="l" t="t" r="r" b="b"/>
            <a:pathLst>
              <a:path w="2875915" h="67945">
                <a:moveTo>
                  <a:pt x="2875616" y="67894"/>
                </a:moveTo>
                <a:lnTo>
                  <a:pt x="0" y="67894"/>
                </a:lnTo>
                <a:lnTo>
                  <a:pt x="0" y="0"/>
                </a:lnTo>
                <a:lnTo>
                  <a:pt x="2875616" y="0"/>
                </a:lnTo>
                <a:lnTo>
                  <a:pt x="2875616" y="67894"/>
                </a:lnTo>
                <a:close/>
              </a:path>
            </a:pathLst>
          </a:custGeom>
          <a:solidFill>
            <a:srgbClr val="57231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457200"/>
            <a:ext cx="7253605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35">
                <a:cs typeface="Tahoma"/>
              </a:rPr>
              <a:t>4</a:t>
            </a:r>
            <a:r>
              <a:rPr sz="2800" spc="15" smtClean="0">
                <a:cs typeface="Tahoma"/>
              </a:rPr>
              <a:t>.</a:t>
            </a:r>
            <a:r>
              <a:rPr lang="en-IN" sz="2800" spc="15" dirty="0" smtClean="0">
                <a:cs typeface="Tahoma"/>
              </a:rPr>
              <a:t> </a:t>
            </a:r>
            <a:r>
              <a:rPr sz="2800" spc="-80" smtClean="0">
                <a:cs typeface="Tahoma"/>
              </a:rPr>
              <a:t>The</a:t>
            </a:r>
            <a:r>
              <a:rPr sz="2800" spc="-100" smtClean="0">
                <a:cs typeface="Tahoma"/>
              </a:rPr>
              <a:t> </a:t>
            </a:r>
            <a:r>
              <a:rPr sz="2800" spc="-75" dirty="0">
                <a:cs typeface="Tahoma"/>
              </a:rPr>
              <a:t>prince</a:t>
            </a:r>
            <a:r>
              <a:rPr sz="2800" spc="-10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sai</a:t>
            </a:r>
            <a:r>
              <a:rPr sz="2800" spc="-190" dirty="0">
                <a:cs typeface="Tahoma"/>
              </a:rPr>
              <a:t>d</a:t>
            </a:r>
            <a:r>
              <a:rPr sz="2800" spc="-10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 princess </a:t>
            </a:r>
            <a:r>
              <a:rPr sz="2800" spc="-190" dirty="0">
                <a:cs typeface="Tahoma"/>
              </a:rPr>
              <a:t>had</a:t>
            </a:r>
            <a:r>
              <a:rPr sz="2800" spc="-10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been</a:t>
            </a:r>
            <a:r>
              <a:rPr sz="2800" spc="-75" dirty="0">
                <a:cs typeface="Tahoma"/>
              </a:rPr>
              <a:t> </a:t>
            </a:r>
            <a:r>
              <a:rPr sz="2800" spc="-145" dirty="0">
                <a:cs typeface="Tahoma"/>
              </a:rPr>
              <a:t>unfaithful.</a:t>
            </a:r>
            <a:endParaRPr sz="2800"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cs typeface="Tahoma"/>
            </a:endParaRPr>
          </a:p>
          <a:p>
            <a:pPr marL="294640" marR="1062355" indent="-282575">
              <a:lnSpc>
                <a:spcPct val="100000"/>
              </a:lnSpc>
            </a:pPr>
            <a:r>
              <a:rPr sz="2800" spc="-215" dirty="0">
                <a:cs typeface="Tahoma"/>
              </a:rPr>
              <a:t>4a.</a:t>
            </a:r>
            <a:r>
              <a:rPr sz="2800" spc="45" dirty="0">
                <a:cs typeface="Tahoma"/>
              </a:rPr>
              <a:t> </a:t>
            </a:r>
            <a:r>
              <a:rPr sz="2800" spc="-80" dirty="0">
                <a:cs typeface="Tahoma"/>
              </a:rPr>
              <a:t>The</a:t>
            </a:r>
            <a:r>
              <a:rPr sz="2800" spc="-100" dirty="0">
                <a:cs typeface="Tahoma"/>
              </a:rPr>
              <a:t> </a:t>
            </a:r>
            <a:r>
              <a:rPr sz="2800" spc="-75" dirty="0">
                <a:cs typeface="Tahoma"/>
              </a:rPr>
              <a:t>prince</a:t>
            </a:r>
            <a:r>
              <a:rPr sz="2800" spc="-10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sai</a:t>
            </a:r>
            <a:r>
              <a:rPr sz="2800" spc="-190" dirty="0">
                <a:cs typeface="Tahoma"/>
              </a:rPr>
              <a:t>d</a:t>
            </a:r>
            <a:r>
              <a:rPr sz="2800" spc="-105" dirty="0">
                <a:cs typeface="Tahoma"/>
              </a:rPr>
              <a:t> </a:t>
            </a:r>
            <a:r>
              <a:rPr sz="2800" spc="-285" dirty="0">
                <a:cs typeface="Tahoma"/>
              </a:rPr>
              <a:t>/</a:t>
            </a:r>
            <a:r>
              <a:rPr sz="2800" spc="-10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 princess </a:t>
            </a:r>
            <a:r>
              <a:rPr sz="2800" spc="-190" dirty="0">
                <a:cs typeface="Tahoma"/>
              </a:rPr>
              <a:t>had</a:t>
            </a:r>
            <a:r>
              <a:rPr sz="2800" spc="-100" dirty="0">
                <a:cs typeface="Tahoma"/>
              </a:rPr>
              <a:t> </a:t>
            </a:r>
            <a:r>
              <a:rPr sz="2800" spc="-125" dirty="0">
                <a:cs typeface="Tahoma"/>
              </a:rPr>
              <a:t>been  </a:t>
            </a:r>
            <a:r>
              <a:rPr sz="2800" spc="-160" dirty="0">
                <a:cs typeface="Tahoma"/>
              </a:rPr>
              <a:t>unfaithful./</a:t>
            </a:r>
            <a:endParaRPr sz="2800">
              <a:cs typeface="Tahoma"/>
            </a:endParaRPr>
          </a:p>
          <a:p>
            <a:pPr marL="294640" marR="5080" indent="12700">
              <a:lnSpc>
                <a:spcPct val="100000"/>
              </a:lnSpc>
              <a:spcBef>
                <a:spcPts val="600"/>
              </a:spcBef>
            </a:pPr>
            <a:r>
              <a:rPr sz="2800" spc="-190" dirty="0">
                <a:cs typeface="Tahoma"/>
              </a:rPr>
              <a:t>Meaning:</a:t>
            </a:r>
            <a:r>
              <a:rPr sz="2800" spc="40" dirty="0">
                <a:cs typeface="Tahoma"/>
              </a:rPr>
              <a:t> </a:t>
            </a:r>
            <a:r>
              <a:rPr sz="2800" spc="-80" dirty="0">
                <a:cs typeface="Tahoma"/>
              </a:rPr>
              <a:t>The</a:t>
            </a:r>
            <a:r>
              <a:rPr sz="2800" spc="-100" dirty="0">
                <a:cs typeface="Tahoma"/>
              </a:rPr>
              <a:t> </a:t>
            </a:r>
            <a:r>
              <a:rPr sz="2800" spc="-75" dirty="0">
                <a:cs typeface="Tahoma"/>
              </a:rPr>
              <a:t>prince</a:t>
            </a:r>
            <a:r>
              <a:rPr sz="2800" spc="-100" dirty="0">
                <a:cs typeface="Tahoma"/>
              </a:rPr>
              <a:t> </a:t>
            </a:r>
            <a:r>
              <a:rPr sz="2800" spc="-155" dirty="0">
                <a:cs typeface="Tahoma"/>
              </a:rPr>
              <a:t>said</a:t>
            </a:r>
            <a:r>
              <a:rPr sz="2800" spc="-105" dirty="0">
                <a:cs typeface="Tahoma"/>
              </a:rPr>
              <a:t> </a:t>
            </a:r>
            <a:r>
              <a:rPr sz="2800" spc="-135" dirty="0">
                <a:cs typeface="Tahoma"/>
              </a:rPr>
              <a:t>(that)</a:t>
            </a:r>
            <a:r>
              <a:rPr sz="2800" spc="-10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 princess</a:t>
            </a:r>
            <a:r>
              <a:rPr sz="2800" spc="-40" dirty="0">
                <a:cs typeface="Tahoma"/>
              </a:rPr>
              <a:t> </a:t>
            </a:r>
            <a:r>
              <a:rPr sz="2800" spc="-190" dirty="0">
                <a:cs typeface="Tahoma"/>
              </a:rPr>
              <a:t>had </a:t>
            </a:r>
            <a:r>
              <a:rPr sz="2800" spc="-86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been</a:t>
            </a:r>
            <a:r>
              <a:rPr sz="2800" spc="-10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unfaithful.</a:t>
            </a:r>
            <a:endParaRPr sz="2800"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cs typeface="Tahoma"/>
            </a:endParaRPr>
          </a:p>
          <a:p>
            <a:pPr marL="294640" marR="742315" indent="-282575">
              <a:lnSpc>
                <a:spcPct val="100000"/>
              </a:lnSpc>
            </a:pPr>
            <a:r>
              <a:rPr sz="2800" spc="-140" dirty="0">
                <a:cs typeface="Tahoma"/>
              </a:rPr>
              <a:t>4</a:t>
            </a:r>
            <a:r>
              <a:rPr sz="2800" spc="-170" dirty="0">
                <a:cs typeface="Tahoma"/>
              </a:rPr>
              <a:t>b</a:t>
            </a:r>
            <a:r>
              <a:rPr sz="2800" spc="-235">
                <a:cs typeface="Tahoma"/>
              </a:rPr>
              <a:t>.</a:t>
            </a:r>
            <a:r>
              <a:rPr sz="2800" spc="-385">
                <a:cs typeface="Tahoma"/>
              </a:rPr>
              <a:t> </a:t>
            </a:r>
            <a:r>
              <a:rPr lang="en-IN" sz="2800" spc="-385" dirty="0" smtClean="0">
                <a:cs typeface="Tahoma"/>
              </a:rPr>
              <a:t>   </a:t>
            </a:r>
            <a:r>
              <a:rPr sz="2800" spc="-285" smtClean="0">
                <a:cs typeface="Tahoma"/>
              </a:rPr>
              <a:t>/</a:t>
            </a:r>
            <a:r>
              <a:rPr sz="2800" spc="-455" smtClean="0">
                <a:cs typeface="Tahoma"/>
              </a:rPr>
              <a:t> </a:t>
            </a:r>
            <a:r>
              <a:rPr sz="2800" spc="-80" dirty="0">
                <a:cs typeface="Tahoma"/>
              </a:rPr>
              <a:t>The</a:t>
            </a:r>
            <a:r>
              <a:rPr sz="2800" spc="-100" dirty="0">
                <a:cs typeface="Tahoma"/>
              </a:rPr>
              <a:t> </a:t>
            </a:r>
            <a:r>
              <a:rPr sz="2800" spc="-75" dirty="0">
                <a:cs typeface="Tahoma"/>
              </a:rPr>
              <a:t>prince</a:t>
            </a:r>
            <a:r>
              <a:rPr sz="2800" spc="-100" dirty="0">
                <a:cs typeface="Tahoma"/>
              </a:rPr>
              <a:t> </a:t>
            </a:r>
            <a:r>
              <a:rPr sz="2800" spc="-285" dirty="0">
                <a:cs typeface="Tahoma"/>
              </a:rPr>
              <a:t>/</a:t>
            </a:r>
            <a:r>
              <a:rPr sz="2800" spc="-105" dirty="0">
                <a:cs typeface="Tahoma"/>
              </a:rPr>
              <a:t> </a:t>
            </a:r>
            <a:r>
              <a:rPr sz="2800" spc="-145" dirty="0">
                <a:cs typeface="Tahoma"/>
              </a:rPr>
              <a:t>sai</a:t>
            </a:r>
            <a:r>
              <a:rPr sz="2800" spc="-190" dirty="0">
                <a:cs typeface="Tahoma"/>
              </a:rPr>
              <a:t>d</a:t>
            </a:r>
            <a:r>
              <a:rPr sz="2800" spc="-10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 princess </a:t>
            </a:r>
            <a:r>
              <a:rPr sz="2800" spc="-285" dirty="0">
                <a:cs typeface="Tahoma"/>
              </a:rPr>
              <a:t>/</a:t>
            </a:r>
            <a:r>
              <a:rPr sz="2800" spc="-105" dirty="0">
                <a:cs typeface="Tahoma"/>
              </a:rPr>
              <a:t> </a:t>
            </a:r>
            <a:r>
              <a:rPr sz="2800" spc="-190" dirty="0">
                <a:cs typeface="Tahoma"/>
              </a:rPr>
              <a:t>had</a:t>
            </a:r>
            <a:r>
              <a:rPr sz="2800" spc="-100" dirty="0">
                <a:cs typeface="Tahoma"/>
              </a:rPr>
              <a:t> </a:t>
            </a:r>
            <a:r>
              <a:rPr sz="2800" spc="-125" dirty="0">
                <a:cs typeface="Tahoma"/>
              </a:rPr>
              <a:t>been  </a:t>
            </a:r>
            <a:r>
              <a:rPr sz="2800" spc="-160" dirty="0">
                <a:cs typeface="Tahoma"/>
              </a:rPr>
              <a:t>unfaithful./</a:t>
            </a:r>
            <a:endParaRPr sz="2800">
              <a:cs typeface="Tahoma"/>
            </a:endParaRPr>
          </a:p>
          <a:p>
            <a:pPr marL="294640" marR="370205" indent="98425">
              <a:lnSpc>
                <a:spcPct val="100000"/>
              </a:lnSpc>
            </a:pPr>
            <a:r>
              <a:rPr sz="2800" spc="-195" dirty="0">
                <a:cs typeface="Tahoma"/>
              </a:rPr>
              <a:t>Meaning</a:t>
            </a:r>
            <a:r>
              <a:rPr sz="2800" spc="-130" dirty="0">
                <a:cs typeface="Tahoma"/>
              </a:rPr>
              <a:t>:</a:t>
            </a:r>
            <a:r>
              <a:rPr sz="2800" spc="-385" dirty="0">
                <a:cs typeface="Tahoma"/>
              </a:rPr>
              <a:t> </a:t>
            </a:r>
            <a:r>
              <a:rPr sz="2800" spc="-95" dirty="0">
                <a:cs typeface="Tahoma"/>
              </a:rPr>
              <a:t>"The</a:t>
            </a:r>
            <a:r>
              <a:rPr sz="2800" spc="-100" dirty="0">
                <a:cs typeface="Tahoma"/>
              </a:rPr>
              <a:t> </a:t>
            </a:r>
            <a:r>
              <a:rPr sz="2800" spc="-70" dirty="0">
                <a:cs typeface="Tahoma"/>
              </a:rPr>
              <a:t>princ</a:t>
            </a:r>
            <a:r>
              <a:rPr sz="2800" spc="-30" dirty="0">
                <a:cs typeface="Tahoma"/>
              </a:rPr>
              <a:t>e</a:t>
            </a:r>
            <a:r>
              <a:rPr sz="2800" spc="-165" dirty="0">
                <a:cs typeface="Tahoma"/>
              </a:rPr>
              <a:t>,</a:t>
            </a:r>
            <a:r>
              <a:rPr sz="2800" spc="-210" dirty="0">
                <a:cs typeface="Tahoma"/>
              </a:rPr>
              <a:t>"</a:t>
            </a:r>
            <a:r>
              <a:rPr sz="2800" spc="-105" dirty="0">
                <a:cs typeface="Tahoma"/>
              </a:rPr>
              <a:t> </a:t>
            </a:r>
            <a:r>
              <a:rPr sz="2800" spc="-145" dirty="0">
                <a:cs typeface="Tahoma"/>
              </a:rPr>
              <a:t>sai</a:t>
            </a:r>
            <a:r>
              <a:rPr sz="2800" spc="-190" dirty="0">
                <a:cs typeface="Tahoma"/>
              </a:rPr>
              <a:t>d</a:t>
            </a:r>
            <a:r>
              <a:rPr sz="2800" spc="-10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 </a:t>
            </a:r>
            <a:r>
              <a:rPr sz="2800" spc="-114" dirty="0">
                <a:cs typeface="Tahoma"/>
              </a:rPr>
              <a:t>princess,</a:t>
            </a:r>
            <a:r>
              <a:rPr sz="2800" spc="-380" dirty="0">
                <a:cs typeface="Tahoma"/>
              </a:rPr>
              <a:t> </a:t>
            </a:r>
            <a:r>
              <a:rPr sz="2800" spc="-155" dirty="0">
                <a:cs typeface="Tahoma"/>
              </a:rPr>
              <a:t>"had  </a:t>
            </a:r>
            <a:r>
              <a:rPr sz="2800" spc="-145" dirty="0">
                <a:cs typeface="Tahoma"/>
              </a:rPr>
              <a:t>been</a:t>
            </a:r>
            <a:r>
              <a:rPr sz="2800" spc="-10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unfaithful."</a:t>
            </a:r>
            <a:endParaRPr sz="2800"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1000" y="152400"/>
            <a:ext cx="8458200" cy="6324600"/>
            <a:chOff x="937863" y="0"/>
            <a:chExt cx="8206740" cy="6858000"/>
          </a:xfrm>
        </p:grpSpPr>
        <p:sp>
          <p:nvSpPr>
            <p:cNvPr id="4" name="object 4"/>
            <p:cNvSpPr/>
            <p:nvPr/>
          </p:nvSpPr>
          <p:spPr>
            <a:xfrm>
              <a:off x="1014412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586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8129586" y="0"/>
                  </a:lnTo>
                  <a:lnTo>
                    <a:pt x="8129586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863" y="0"/>
              <a:ext cx="150125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412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730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73024" y="0"/>
                  </a:lnTo>
                  <a:lnTo>
                    <a:pt x="73024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62" y="685801"/>
              <a:ext cx="7615237" cy="5867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83934"/>
            <a:ext cx="70097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5" smtClean="0">
                <a:latin typeface="+mj-lt"/>
              </a:rPr>
              <a:t>Sense</a:t>
            </a:r>
            <a:r>
              <a:rPr lang="en-IN" sz="4000" spc="-155" dirty="0" smtClean="0"/>
              <a:t> Groups/</a:t>
            </a:r>
            <a:r>
              <a:rPr sz="4000" spc="-170" smtClean="0">
                <a:latin typeface="+mj-lt"/>
              </a:rPr>
              <a:t>Thought</a:t>
            </a:r>
            <a:r>
              <a:rPr sz="4000" spc="-155" smtClean="0">
                <a:latin typeface="+mj-lt"/>
              </a:rPr>
              <a:t> </a:t>
            </a:r>
            <a:r>
              <a:rPr sz="4000" spc="305" dirty="0">
                <a:latin typeface="+mj-lt"/>
              </a:rPr>
              <a:t>G</a:t>
            </a:r>
            <a:r>
              <a:rPr sz="4000" spc="45" dirty="0">
                <a:latin typeface="+mj-lt"/>
              </a:rPr>
              <a:t>r</a:t>
            </a:r>
            <a:r>
              <a:rPr sz="4000" spc="-185" dirty="0">
                <a:latin typeface="+mj-lt"/>
              </a:rPr>
              <a:t>oups</a:t>
            </a:r>
            <a:endParaRPr sz="4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95400"/>
            <a:ext cx="7467600" cy="438709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53365" marR="607060" indent="-241300">
              <a:lnSpc>
                <a:spcPts val="2610"/>
              </a:lnSpc>
              <a:spcBef>
                <a:spcPts val="730"/>
              </a:spcBef>
              <a:buClr>
                <a:srgbClr val="3791A7"/>
              </a:buClr>
              <a:buSzPct val="79629"/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800" spc="195" dirty="0">
                <a:cs typeface="Tahoma"/>
              </a:rPr>
              <a:t>A</a:t>
            </a:r>
            <a:r>
              <a:rPr sz="2800" spc="-10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g</a:t>
            </a:r>
            <a:r>
              <a:rPr sz="2800" spc="-160" dirty="0">
                <a:cs typeface="Tahoma"/>
              </a:rPr>
              <a:t>r</a:t>
            </a:r>
            <a:r>
              <a:rPr sz="2800" spc="-90" dirty="0">
                <a:cs typeface="Tahoma"/>
              </a:rPr>
              <a:t>ou</a:t>
            </a:r>
            <a:r>
              <a:rPr sz="2800" spc="-85" dirty="0">
                <a:cs typeface="Tahoma"/>
              </a:rPr>
              <a:t>p</a:t>
            </a:r>
            <a:r>
              <a:rPr sz="2800" spc="-95" dirty="0">
                <a:cs typeface="Tahoma"/>
              </a:rPr>
              <a:t> </a:t>
            </a:r>
            <a:r>
              <a:rPr sz="2800" spc="75" dirty="0">
                <a:cs typeface="Tahoma"/>
              </a:rPr>
              <a:t>o</a:t>
            </a:r>
            <a:r>
              <a:rPr sz="2800" spc="55" dirty="0">
                <a:cs typeface="Tahoma"/>
              </a:rPr>
              <a:t>r</a:t>
            </a:r>
            <a:r>
              <a:rPr sz="2800" spc="-95" dirty="0">
                <a:cs typeface="Tahoma"/>
              </a:rPr>
              <a:t> </a:t>
            </a:r>
            <a:r>
              <a:rPr sz="2800" spc="-130" dirty="0">
                <a:cs typeface="Tahoma"/>
              </a:rPr>
              <a:t>sequence</a:t>
            </a:r>
            <a:r>
              <a:rPr sz="2800" spc="-9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o</a:t>
            </a:r>
            <a:r>
              <a:rPr sz="2800" spc="-55" dirty="0">
                <a:cs typeface="Tahoma"/>
              </a:rPr>
              <a:t>f</a:t>
            </a:r>
            <a:r>
              <a:rPr sz="2800" spc="-95" dirty="0">
                <a:cs typeface="Tahoma"/>
              </a:rPr>
              <a:t> </a:t>
            </a:r>
            <a:r>
              <a:rPr sz="2800" spc="-105" dirty="0">
                <a:cs typeface="Tahoma"/>
              </a:rPr>
              <a:t>w</a:t>
            </a:r>
            <a:r>
              <a:rPr sz="2800" spc="75" dirty="0">
                <a:cs typeface="Tahoma"/>
              </a:rPr>
              <a:t>o</a:t>
            </a:r>
            <a:r>
              <a:rPr sz="2800" spc="10" dirty="0">
                <a:cs typeface="Tahoma"/>
              </a:rPr>
              <a:t>r</a:t>
            </a:r>
            <a:r>
              <a:rPr sz="2800" spc="-155" dirty="0">
                <a:cs typeface="Tahoma"/>
              </a:rPr>
              <a:t>d</a:t>
            </a:r>
            <a:r>
              <a:rPr sz="2800" spc="-120" dirty="0">
                <a:cs typeface="Tahoma"/>
              </a:rPr>
              <a:t>s</a:t>
            </a:r>
            <a:r>
              <a:rPr sz="2800" spc="-95" dirty="0">
                <a:cs typeface="Tahoma"/>
              </a:rPr>
              <a:t> </a:t>
            </a:r>
            <a:r>
              <a:rPr sz="2800" spc="-60" dirty="0">
                <a:cs typeface="Tahoma"/>
              </a:rPr>
              <a:t>co</a:t>
            </a:r>
            <a:r>
              <a:rPr sz="2800" spc="-105" dirty="0">
                <a:cs typeface="Tahoma"/>
              </a:rPr>
              <a:t>n</a:t>
            </a:r>
            <a:r>
              <a:rPr sz="2800" spc="-215" dirty="0">
                <a:cs typeface="Tahoma"/>
              </a:rPr>
              <a:t>v</a:t>
            </a:r>
            <a:r>
              <a:rPr sz="2800" spc="-165" dirty="0">
                <a:cs typeface="Tahoma"/>
              </a:rPr>
              <a:t>eyin</a:t>
            </a:r>
            <a:r>
              <a:rPr sz="2800" spc="-200" dirty="0">
                <a:cs typeface="Tahoma"/>
              </a:rPr>
              <a:t>g</a:t>
            </a:r>
            <a:r>
              <a:rPr sz="2800" spc="-100" dirty="0">
                <a:cs typeface="Tahoma"/>
              </a:rPr>
              <a:t> </a:t>
            </a:r>
            <a:r>
              <a:rPr sz="2800" spc="-190" dirty="0">
                <a:cs typeface="Tahoma"/>
              </a:rPr>
              <a:t>a  </a:t>
            </a:r>
            <a:r>
              <a:rPr sz="2800" spc="-110" dirty="0">
                <a:cs typeface="Tahoma"/>
              </a:rPr>
              <a:t>pa</a:t>
            </a:r>
            <a:r>
              <a:rPr sz="2800" spc="-25" dirty="0">
                <a:cs typeface="Tahoma"/>
              </a:rPr>
              <a:t>r</a:t>
            </a:r>
            <a:r>
              <a:rPr sz="2800" spc="-60" dirty="0">
                <a:cs typeface="Tahoma"/>
              </a:rPr>
              <a:t>ticular</a:t>
            </a:r>
            <a:r>
              <a:rPr sz="2800" spc="-95" dirty="0">
                <a:cs typeface="Tahoma"/>
              </a:rPr>
              <a:t> </a:t>
            </a:r>
            <a:r>
              <a:rPr sz="2800" spc="-180" dirty="0">
                <a:cs typeface="Tahoma"/>
              </a:rPr>
              <a:t>meanin</a:t>
            </a:r>
            <a:r>
              <a:rPr sz="2800" spc="-175" dirty="0">
                <a:cs typeface="Tahoma"/>
              </a:rPr>
              <a:t>g</a:t>
            </a:r>
            <a:r>
              <a:rPr sz="2800" spc="-100" dirty="0">
                <a:cs typeface="Tahoma"/>
              </a:rPr>
              <a:t> </a:t>
            </a:r>
            <a:r>
              <a:rPr sz="2800" spc="75" dirty="0">
                <a:cs typeface="Tahoma"/>
              </a:rPr>
              <a:t>o</a:t>
            </a:r>
            <a:r>
              <a:rPr sz="2800" spc="55" dirty="0">
                <a:cs typeface="Tahoma"/>
              </a:rPr>
              <a:t>r</a:t>
            </a:r>
            <a:r>
              <a:rPr sz="2800" spc="-95" dirty="0">
                <a:cs typeface="Tahoma"/>
              </a:rPr>
              <a:t> </a:t>
            </a:r>
            <a:r>
              <a:rPr sz="2800" spc="-135" dirty="0">
                <a:cs typeface="Tahoma"/>
              </a:rPr>
              <a:t>idea</a:t>
            </a:r>
            <a:endParaRPr sz="2800"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91A7"/>
              </a:buClr>
              <a:buFont typeface="Arial MT"/>
              <a:buChar char="•"/>
            </a:pPr>
            <a:endParaRPr sz="2800">
              <a:cs typeface="Tahoma"/>
            </a:endParaRPr>
          </a:p>
          <a:p>
            <a:pPr marL="253365" marR="8890" indent="-241300">
              <a:lnSpc>
                <a:spcPts val="2610"/>
              </a:lnSpc>
              <a:buClr>
                <a:srgbClr val="3791A7"/>
              </a:buClr>
              <a:buSzPct val="79629"/>
              <a:buChar char="•"/>
              <a:tabLst>
                <a:tab pos="253365" algn="l"/>
                <a:tab pos="254000" algn="l"/>
              </a:tabLst>
            </a:pPr>
            <a:r>
              <a:rPr sz="2800" dirty="0">
                <a:cs typeface="Arial MT"/>
              </a:rPr>
              <a:t>Allow </a:t>
            </a:r>
            <a:r>
              <a:rPr sz="2800" spc="10" dirty="0">
                <a:cs typeface="Arial MT"/>
              </a:rPr>
              <a:t>you </a:t>
            </a:r>
            <a:r>
              <a:rPr sz="2800" spc="5" dirty="0">
                <a:cs typeface="Arial MT"/>
              </a:rPr>
              <a:t>to organize your </a:t>
            </a:r>
            <a:r>
              <a:rPr sz="2800" spc="10" dirty="0">
                <a:cs typeface="Arial MT"/>
              </a:rPr>
              <a:t>speech </a:t>
            </a:r>
            <a:r>
              <a:rPr sz="2800" dirty="0">
                <a:cs typeface="Arial MT"/>
              </a:rPr>
              <a:t>into </a:t>
            </a:r>
            <a:r>
              <a:rPr sz="2800" spc="5" dirty="0">
                <a:cs typeface="Arial MT"/>
              </a:rPr>
              <a:t> groups</a:t>
            </a:r>
            <a:r>
              <a:rPr sz="2800" spc="-5" dirty="0">
                <a:cs typeface="Arial MT"/>
              </a:rPr>
              <a:t> </a:t>
            </a:r>
            <a:r>
              <a:rPr sz="2800" spc="5" dirty="0">
                <a:cs typeface="Arial MT"/>
              </a:rPr>
              <a:t>of</a:t>
            </a:r>
            <a:r>
              <a:rPr sz="2800" dirty="0">
                <a:cs typeface="Arial MT"/>
              </a:rPr>
              <a:t> </a:t>
            </a:r>
            <a:r>
              <a:rPr sz="2800" spc="5" dirty="0">
                <a:cs typeface="Arial MT"/>
              </a:rPr>
              <a:t>words</a:t>
            </a:r>
            <a:r>
              <a:rPr sz="2800" dirty="0">
                <a:cs typeface="Arial MT"/>
              </a:rPr>
              <a:t> that</a:t>
            </a:r>
            <a:r>
              <a:rPr sz="2800" spc="-5" dirty="0">
                <a:cs typeface="Arial MT"/>
              </a:rPr>
              <a:t> </a:t>
            </a:r>
            <a:r>
              <a:rPr sz="2800" spc="10" dirty="0">
                <a:cs typeface="Arial MT"/>
              </a:rPr>
              <a:t>make</a:t>
            </a:r>
            <a:r>
              <a:rPr sz="2800" dirty="0">
                <a:cs typeface="Arial MT"/>
              </a:rPr>
              <a:t> </a:t>
            </a:r>
            <a:r>
              <a:rPr sz="2800" spc="5" dirty="0">
                <a:cs typeface="Arial MT"/>
              </a:rPr>
              <a:t>up</a:t>
            </a:r>
            <a:r>
              <a:rPr sz="2800" spc="-5" dirty="0">
                <a:cs typeface="Arial MT"/>
              </a:rPr>
              <a:t> </a:t>
            </a:r>
            <a:r>
              <a:rPr sz="2800" spc="10" dirty="0">
                <a:cs typeface="Arial MT"/>
              </a:rPr>
              <a:t>a</a:t>
            </a:r>
            <a:r>
              <a:rPr sz="2800" dirty="0">
                <a:cs typeface="Arial MT"/>
              </a:rPr>
              <a:t> </a:t>
            </a:r>
            <a:r>
              <a:rPr sz="2800" spc="5" dirty="0">
                <a:cs typeface="Arial MT"/>
              </a:rPr>
              <a:t>single</a:t>
            </a:r>
            <a:r>
              <a:rPr sz="2800" dirty="0">
                <a:cs typeface="Arial MT"/>
              </a:rPr>
              <a:t> idea</a:t>
            </a:r>
            <a:endParaRPr sz="2800"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791A7"/>
              </a:buClr>
              <a:buFont typeface="Arial MT"/>
              <a:buChar char="•"/>
            </a:pPr>
            <a:endParaRPr sz="2800">
              <a:cs typeface="Arial MT"/>
            </a:endParaRPr>
          </a:p>
          <a:p>
            <a:pPr marL="253365" marR="5080" indent="-241300">
              <a:lnSpc>
                <a:spcPts val="2610"/>
              </a:lnSpc>
              <a:buClr>
                <a:srgbClr val="3791A7"/>
              </a:buClr>
              <a:buSzPct val="79629"/>
              <a:buChar char="•"/>
              <a:tabLst>
                <a:tab pos="253365" algn="l"/>
                <a:tab pos="254000" algn="l"/>
              </a:tabLst>
            </a:pPr>
            <a:r>
              <a:rPr sz="2800" spc="5" dirty="0">
                <a:cs typeface="Arial MT"/>
              </a:rPr>
              <a:t>Help your </a:t>
            </a:r>
            <a:r>
              <a:rPr sz="2800" dirty="0">
                <a:cs typeface="Arial MT"/>
              </a:rPr>
              <a:t>listener(s) better </a:t>
            </a:r>
            <a:r>
              <a:rPr sz="2800" spc="5" dirty="0">
                <a:cs typeface="Arial MT"/>
              </a:rPr>
              <a:t>understand </a:t>
            </a:r>
            <a:r>
              <a:rPr sz="2800" dirty="0">
                <a:cs typeface="Arial MT"/>
              </a:rPr>
              <a:t>the </a:t>
            </a:r>
            <a:r>
              <a:rPr sz="2800" spc="5" dirty="0">
                <a:cs typeface="Arial MT"/>
              </a:rPr>
              <a:t> </a:t>
            </a:r>
            <a:r>
              <a:rPr sz="2800" dirty="0">
                <a:cs typeface="Arial MT"/>
              </a:rPr>
              <a:t>information </a:t>
            </a:r>
            <a:r>
              <a:rPr sz="2800" spc="5" dirty="0">
                <a:cs typeface="Arial MT"/>
              </a:rPr>
              <a:t>in your </a:t>
            </a:r>
            <a:r>
              <a:rPr sz="2800" spc="10" dirty="0">
                <a:cs typeface="Arial MT"/>
              </a:rPr>
              <a:t>speech </a:t>
            </a:r>
            <a:r>
              <a:rPr sz="2800" spc="5" dirty="0">
                <a:cs typeface="Arial MT"/>
              </a:rPr>
              <a:t>by </a:t>
            </a:r>
            <a:r>
              <a:rPr sz="2800" dirty="0">
                <a:cs typeface="Arial MT"/>
              </a:rPr>
              <a:t>organizing </a:t>
            </a:r>
            <a:r>
              <a:rPr sz="2800" spc="5" dirty="0">
                <a:cs typeface="Arial MT"/>
              </a:rPr>
              <a:t> your</a:t>
            </a:r>
            <a:r>
              <a:rPr sz="2800" spc="-5" dirty="0">
                <a:cs typeface="Arial MT"/>
              </a:rPr>
              <a:t> </a:t>
            </a:r>
            <a:r>
              <a:rPr sz="2800" spc="5" dirty="0">
                <a:cs typeface="Arial MT"/>
              </a:rPr>
              <a:t>ideas</a:t>
            </a:r>
            <a:r>
              <a:rPr sz="2800" spc="-5" dirty="0">
                <a:cs typeface="Arial MT"/>
              </a:rPr>
              <a:t> </a:t>
            </a:r>
            <a:r>
              <a:rPr sz="2800" dirty="0">
                <a:cs typeface="Arial MT"/>
              </a:rPr>
              <a:t>into </a:t>
            </a:r>
            <a:r>
              <a:rPr sz="2800" spc="10" dirty="0">
                <a:cs typeface="Arial MT"/>
              </a:rPr>
              <a:t>comprehensible</a:t>
            </a:r>
            <a:r>
              <a:rPr sz="2800" spc="-5" dirty="0">
                <a:cs typeface="Arial MT"/>
              </a:rPr>
              <a:t> </a:t>
            </a:r>
            <a:r>
              <a:rPr sz="2800" spc="5" dirty="0">
                <a:cs typeface="Arial MT"/>
              </a:rPr>
              <a:t>“packages”</a:t>
            </a:r>
            <a:endParaRPr sz="2800"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791A7"/>
              </a:buClr>
              <a:buFont typeface="Arial MT"/>
              <a:buChar char="•"/>
            </a:pPr>
            <a:endParaRPr sz="2800">
              <a:cs typeface="Arial MT"/>
            </a:endParaRPr>
          </a:p>
          <a:p>
            <a:pPr marL="253365" marR="95250" indent="-241300">
              <a:lnSpc>
                <a:spcPts val="2610"/>
              </a:lnSpc>
              <a:buClr>
                <a:srgbClr val="3791A7"/>
              </a:buClr>
              <a:buSzPct val="79629"/>
              <a:buChar char="•"/>
              <a:tabLst>
                <a:tab pos="253365" algn="l"/>
                <a:tab pos="254000" algn="l"/>
              </a:tabLst>
            </a:pPr>
            <a:r>
              <a:rPr sz="2800" spc="-5" dirty="0">
                <a:cs typeface="Arial MT"/>
              </a:rPr>
              <a:t>Different </a:t>
            </a:r>
            <a:r>
              <a:rPr sz="2800" spc="10" dirty="0">
                <a:cs typeface="Arial MT"/>
              </a:rPr>
              <a:t>speakers can </a:t>
            </a:r>
            <a:r>
              <a:rPr sz="2800" spc="5" dirty="0">
                <a:cs typeface="Arial MT"/>
              </a:rPr>
              <a:t>and do use </a:t>
            </a:r>
            <a:r>
              <a:rPr sz="2800" dirty="0">
                <a:cs typeface="Arial MT"/>
              </a:rPr>
              <a:t>thought </a:t>
            </a:r>
            <a:r>
              <a:rPr sz="2800" spc="-740" dirty="0">
                <a:cs typeface="Arial MT"/>
              </a:rPr>
              <a:t> </a:t>
            </a:r>
            <a:r>
              <a:rPr sz="2800" spc="5">
                <a:cs typeface="Arial MT"/>
              </a:rPr>
              <a:t>groups</a:t>
            </a:r>
            <a:r>
              <a:rPr sz="2800">
                <a:cs typeface="Arial MT"/>
              </a:rPr>
              <a:t> </a:t>
            </a:r>
            <a:r>
              <a:rPr sz="2800" spc="-5" smtClean="0">
                <a:cs typeface="Arial MT"/>
              </a:rPr>
              <a:t>differently</a:t>
            </a:r>
            <a:endParaRPr sz="2800"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83934"/>
            <a:ext cx="60407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40" dirty="0">
                <a:latin typeface="+mj-lt"/>
              </a:rPr>
              <a:t>Identifying</a:t>
            </a:r>
            <a:r>
              <a:rPr sz="4000" spc="-695" dirty="0">
                <a:latin typeface="+mj-lt"/>
              </a:rPr>
              <a:t> </a:t>
            </a:r>
            <a:r>
              <a:rPr sz="4000" spc="-170" dirty="0">
                <a:latin typeface="+mj-lt"/>
              </a:rPr>
              <a:t>Thought</a:t>
            </a:r>
            <a:r>
              <a:rPr sz="4000" spc="-155" dirty="0">
                <a:latin typeface="+mj-lt"/>
              </a:rPr>
              <a:t> </a:t>
            </a:r>
            <a:r>
              <a:rPr sz="4000" spc="305" dirty="0">
                <a:latin typeface="+mj-lt"/>
              </a:rPr>
              <a:t>G</a:t>
            </a:r>
            <a:r>
              <a:rPr sz="4000" spc="45" dirty="0">
                <a:latin typeface="+mj-lt"/>
              </a:rPr>
              <a:t>r</a:t>
            </a:r>
            <a:r>
              <a:rPr sz="4000" spc="-185" dirty="0">
                <a:latin typeface="+mj-lt"/>
              </a:rPr>
              <a:t>oups</a:t>
            </a:r>
            <a:endParaRPr sz="4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95400"/>
            <a:ext cx="7315200" cy="34906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77190" algn="l"/>
              </a:tabLst>
            </a:pPr>
            <a:r>
              <a:rPr sz="2800" spc="-125" dirty="0">
                <a:cs typeface="Tahoma"/>
              </a:rPr>
              <a:t>Punctuation</a:t>
            </a:r>
            <a:endParaRPr sz="2800"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800" spc="-30" dirty="0">
                <a:cs typeface="Tahoma"/>
              </a:rPr>
              <a:t>Whe</a:t>
            </a:r>
            <a:r>
              <a:rPr sz="2800" spc="-20" dirty="0">
                <a:cs typeface="Tahoma"/>
              </a:rPr>
              <a:t>n</a:t>
            </a:r>
            <a:r>
              <a:rPr sz="2800" spc="-120" dirty="0">
                <a:cs typeface="Tahoma"/>
              </a:rPr>
              <a:t> </a:t>
            </a:r>
            <a:r>
              <a:rPr sz="2800" spc="-140" dirty="0">
                <a:cs typeface="Tahoma"/>
              </a:rPr>
              <a:t>w</a:t>
            </a:r>
            <a:r>
              <a:rPr sz="2800" spc="-155" dirty="0">
                <a:cs typeface="Tahoma"/>
              </a:rPr>
              <a:t>e</a:t>
            </a:r>
            <a:r>
              <a:rPr sz="2800" spc="-114" dirty="0">
                <a:cs typeface="Tahoma"/>
              </a:rPr>
              <a:t> </a:t>
            </a:r>
            <a:r>
              <a:rPr sz="2800" spc="40" dirty="0">
                <a:cs typeface="Tahoma"/>
              </a:rPr>
              <a:t>r</a:t>
            </a:r>
            <a:r>
              <a:rPr sz="2800" spc="-204" dirty="0">
                <a:cs typeface="Tahoma"/>
              </a:rPr>
              <a:t>ead</a:t>
            </a:r>
            <a:r>
              <a:rPr sz="2800" spc="-114" dirty="0">
                <a:cs typeface="Tahoma"/>
              </a:rPr>
              <a:t> </a:t>
            </a:r>
            <a:r>
              <a:rPr sz="2800" spc="-170" dirty="0">
                <a:cs typeface="Tahoma"/>
              </a:rPr>
              <a:t>aloud</a:t>
            </a:r>
            <a:r>
              <a:rPr sz="2800" spc="-105" dirty="0">
                <a:cs typeface="Tahoma"/>
              </a:rPr>
              <a:t>,</a:t>
            </a:r>
            <a:r>
              <a:rPr sz="2800" spc="-440" dirty="0">
                <a:cs typeface="Tahoma"/>
              </a:rPr>
              <a:t> </a:t>
            </a:r>
            <a:r>
              <a:rPr sz="2800" spc="-114" dirty="0">
                <a:cs typeface="Tahoma"/>
              </a:rPr>
              <a:t>th</a:t>
            </a:r>
            <a:r>
              <a:rPr sz="2800" spc="-130" dirty="0">
                <a:cs typeface="Tahoma"/>
              </a:rPr>
              <a:t>e</a:t>
            </a:r>
            <a:r>
              <a:rPr sz="2800" spc="-114" dirty="0">
                <a:cs typeface="Tahoma"/>
              </a:rPr>
              <a:t> </a:t>
            </a:r>
            <a:r>
              <a:rPr sz="2800" spc="-15" dirty="0">
                <a:cs typeface="Tahoma"/>
              </a:rPr>
              <a:t>writer</a:t>
            </a:r>
            <a:r>
              <a:rPr sz="2800" spc="-235" dirty="0">
                <a:cs typeface="Tahoma"/>
              </a:rPr>
              <a:t>’</a:t>
            </a:r>
            <a:r>
              <a:rPr sz="2800" spc="-160" dirty="0">
                <a:cs typeface="Tahoma"/>
              </a:rPr>
              <a:t>s  </a:t>
            </a:r>
            <a:r>
              <a:rPr sz="2800" spc="-120" dirty="0">
                <a:cs typeface="Tahoma"/>
              </a:rPr>
              <a:t>punctuation</a:t>
            </a:r>
            <a:r>
              <a:rPr sz="2800" spc="-114" dirty="0">
                <a:cs typeface="Tahoma"/>
              </a:rPr>
              <a:t> </a:t>
            </a:r>
            <a:r>
              <a:rPr sz="2800" spc="-85" dirty="0">
                <a:cs typeface="Tahoma"/>
              </a:rPr>
              <a:t>tell</a:t>
            </a:r>
            <a:r>
              <a:rPr sz="2800" spc="-105" dirty="0">
                <a:cs typeface="Tahoma"/>
              </a:rPr>
              <a:t>s</a:t>
            </a:r>
            <a:r>
              <a:rPr sz="2800" spc="-114" dirty="0">
                <a:cs typeface="Tahoma"/>
              </a:rPr>
              <a:t> </a:t>
            </a:r>
            <a:r>
              <a:rPr sz="2800" spc="-195" dirty="0">
                <a:cs typeface="Tahoma"/>
              </a:rPr>
              <a:t>us</a:t>
            </a:r>
            <a:r>
              <a:rPr sz="2800" spc="-114" dirty="0">
                <a:cs typeface="Tahoma"/>
              </a:rPr>
              <a:t> </a:t>
            </a:r>
            <a:r>
              <a:rPr sz="2800" spc="-90" dirty="0">
                <a:cs typeface="Tahoma"/>
              </a:rPr>
              <a:t>whe</a:t>
            </a:r>
            <a:r>
              <a:rPr sz="2800" spc="-114" dirty="0">
                <a:cs typeface="Tahoma"/>
              </a:rPr>
              <a:t>r</a:t>
            </a:r>
            <a:r>
              <a:rPr sz="2800" spc="-155" dirty="0">
                <a:cs typeface="Tahoma"/>
              </a:rPr>
              <a:t>e</a:t>
            </a:r>
            <a:r>
              <a:rPr sz="2800" spc="-114" dirty="0">
                <a:cs typeface="Tahoma"/>
              </a:rPr>
              <a:t> </a:t>
            </a:r>
            <a:r>
              <a:rPr sz="2800" dirty="0">
                <a:cs typeface="Tahoma"/>
              </a:rPr>
              <a:t>t</a:t>
            </a:r>
            <a:r>
              <a:rPr sz="2800" spc="10" dirty="0">
                <a:cs typeface="Tahoma"/>
              </a:rPr>
              <a:t>o</a:t>
            </a:r>
            <a:r>
              <a:rPr sz="2800" spc="-114" dirty="0">
                <a:cs typeface="Tahoma"/>
              </a:rPr>
              <a:t> </a:t>
            </a:r>
            <a:r>
              <a:rPr sz="2800" spc="-245" dirty="0">
                <a:cs typeface="Tahoma"/>
              </a:rPr>
              <a:t>pause:</a:t>
            </a:r>
            <a:endParaRPr sz="2800">
              <a:cs typeface="Tahoma"/>
            </a:endParaRPr>
          </a:p>
          <a:p>
            <a:pPr marL="569595" lvl="1" indent="-185420">
              <a:lnSpc>
                <a:spcPct val="100000"/>
              </a:lnSpc>
              <a:spcBef>
                <a:spcPts val="565"/>
              </a:spcBef>
              <a:buClr>
                <a:srgbClr val="37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160" dirty="0">
                <a:cs typeface="Tahoma"/>
              </a:rPr>
              <a:t>comm</a:t>
            </a:r>
            <a:r>
              <a:rPr sz="2800" spc="-114" dirty="0">
                <a:cs typeface="Tahoma"/>
              </a:rPr>
              <a:t>a</a:t>
            </a:r>
            <a:r>
              <a:rPr sz="2800" spc="-105" dirty="0">
                <a:cs typeface="Tahoma"/>
              </a:rPr>
              <a:t> </a:t>
            </a:r>
            <a:r>
              <a:rPr sz="2800" spc="-405" dirty="0">
                <a:cs typeface="Tahoma"/>
              </a:rPr>
              <a:t>=</a:t>
            </a:r>
            <a:r>
              <a:rPr sz="2800" spc="-105" dirty="0">
                <a:cs typeface="Tahoma"/>
              </a:rPr>
              <a:t> </a:t>
            </a:r>
            <a:r>
              <a:rPr sz="2800" spc="-235" dirty="0">
                <a:cs typeface="Tahoma"/>
              </a:rPr>
              <a:t>,</a:t>
            </a:r>
            <a:endParaRPr sz="2800">
              <a:cs typeface="Tahoma"/>
            </a:endParaRPr>
          </a:p>
          <a:p>
            <a:pPr marL="569595" lvl="1" indent="-185420">
              <a:lnSpc>
                <a:spcPct val="100000"/>
              </a:lnSpc>
              <a:spcBef>
                <a:spcPts val="550"/>
              </a:spcBef>
              <a:buClr>
                <a:srgbClr val="37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55" dirty="0">
                <a:cs typeface="Tahoma"/>
              </a:rPr>
              <a:t>period</a:t>
            </a:r>
            <a:r>
              <a:rPr sz="2800" spc="-100" dirty="0">
                <a:cs typeface="Tahoma"/>
              </a:rPr>
              <a:t> </a:t>
            </a:r>
            <a:r>
              <a:rPr sz="2800" spc="-405" dirty="0">
                <a:cs typeface="Tahoma"/>
              </a:rPr>
              <a:t>=</a:t>
            </a:r>
            <a:r>
              <a:rPr sz="2800" spc="-105" dirty="0">
                <a:cs typeface="Tahoma"/>
              </a:rPr>
              <a:t> </a:t>
            </a:r>
            <a:r>
              <a:rPr sz="2800" spc="-235" dirty="0">
                <a:cs typeface="Tahoma"/>
              </a:rPr>
              <a:t>.</a:t>
            </a:r>
            <a:endParaRPr sz="2800">
              <a:cs typeface="Tahoma"/>
            </a:endParaRPr>
          </a:p>
          <a:p>
            <a:pPr marL="569595" lvl="1" indent="-185420">
              <a:lnSpc>
                <a:spcPct val="100000"/>
              </a:lnSpc>
              <a:spcBef>
                <a:spcPts val="550"/>
              </a:spcBef>
              <a:buClr>
                <a:srgbClr val="37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85" dirty="0">
                <a:cs typeface="Tahoma"/>
              </a:rPr>
              <a:t>semicolo</a:t>
            </a:r>
            <a:r>
              <a:rPr sz="2800" spc="-95" dirty="0">
                <a:cs typeface="Tahoma"/>
              </a:rPr>
              <a:t>n</a:t>
            </a:r>
            <a:r>
              <a:rPr sz="2800" spc="-105" dirty="0">
                <a:cs typeface="Tahoma"/>
              </a:rPr>
              <a:t> </a:t>
            </a:r>
            <a:r>
              <a:rPr sz="2800" spc="-405" dirty="0">
                <a:cs typeface="Tahoma"/>
              </a:rPr>
              <a:t>=</a:t>
            </a:r>
            <a:r>
              <a:rPr sz="2800" spc="-105" dirty="0">
                <a:cs typeface="Tahoma"/>
              </a:rPr>
              <a:t> </a:t>
            </a:r>
            <a:r>
              <a:rPr sz="2800" spc="-350" dirty="0">
                <a:cs typeface="Tahoma"/>
              </a:rPr>
              <a:t>;</a:t>
            </a:r>
            <a:endParaRPr sz="2800">
              <a:cs typeface="Tahoma"/>
            </a:endParaRPr>
          </a:p>
          <a:p>
            <a:pPr marL="569595" lvl="1" indent="-185420">
              <a:lnSpc>
                <a:spcPct val="100000"/>
              </a:lnSpc>
              <a:spcBef>
                <a:spcPts val="550"/>
              </a:spcBef>
              <a:buClr>
                <a:srgbClr val="37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50" dirty="0">
                <a:cs typeface="Tahoma"/>
              </a:rPr>
              <a:t>colon</a:t>
            </a:r>
            <a:r>
              <a:rPr sz="2800" spc="-105" dirty="0">
                <a:cs typeface="Tahoma"/>
              </a:rPr>
              <a:t> </a:t>
            </a:r>
            <a:r>
              <a:rPr sz="2800" spc="-405">
                <a:cs typeface="Tahoma"/>
              </a:rPr>
              <a:t>=</a:t>
            </a:r>
            <a:r>
              <a:rPr sz="2800" spc="-105">
                <a:cs typeface="Tahoma"/>
              </a:rPr>
              <a:t> </a:t>
            </a:r>
            <a:r>
              <a:rPr sz="2800" spc="-380" smtClean="0">
                <a:cs typeface="Tahoma"/>
              </a:rPr>
              <a:t>:</a:t>
            </a:r>
            <a:endParaRPr sz="2800"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83934"/>
            <a:ext cx="1714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4" dirty="0">
                <a:latin typeface="+mj-lt"/>
              </a:rPr>
              <a:t>Cont…</a:t>
            </a:r>
            <a:endParaRPr sz="40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380744"/>
            <a:ext cx="7543799" cy="202876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700"/>
              </a:spcBef>
            </a:pPr>
            <a:r>
              <a:rPr lang="en-IN" sz="2800" spc="-210" dirty="0" smtClean="0">
                <a:latin typeface="Tahoma"/>
                <a:cs typeface="Tahoma"/>
              </a:rPr>
              <a:t>2. </a:t>
            </a:r>
            <a:r>
              <a:rPr sz="2800" spc="-95" smtClean="0">
                <a:cs typeface="Tahoma"/>
              </a:rPr>
              <a:t>Grammar</a:t>
            </a:r>
            <a:endParaRPr sz="2800">
              <a:cs typeface="Tahoma"/>
            </a:endParaRPr>
          </a:p>
          <a:p>
            <a:pPr marL="391160" marR="427355" indent="-37909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503555" algn="l"/>
                <a:tab pos="504190" algn="l"/>
              </a:tabLst>
            </a:pPr>
            <a:r>
              <a:rPr sz="2800" dirty="0"/>
              <a:t>	</a:t>
            </a:r>
            <a:r>
              <a:rPr sz="2800" spc="-125" dirty="0">
                <a:cs typeface="Tahoma"/>
              </a:rPr>
              <a:t>Identification</a:t>
            </a:r>
            <a:r>
              <a:rPr sz="2800" spc="-114" dirty="0">
                <a:cs typeface="Tahoma"/>
              </a:rPr>
              <a:t> </a:t>
            </a:r>
            <a:r>
              <a:rPr sz="2800" spc="-130" dirty="0">
                <a:cs typeface="Tahoma"/>
              </a:rPr>
              <a:t>o</a:t>
            </a:r>
            <a:r>
              <a:rPr sz="2800" spc="-75" dirty="0">
                <a:cs typeface="Tahoma"/>
              </a:rPr>
              <a:t>f</a:t>
            </a:r>
            <a:r>
              <a:rPr sz="2800" spc="-120" dirty="0">
                <a:cs typeface="Tahoma"/>
              </a:rPr>
              <a:t> </a:t>
            </a:r>
            <a:r>
              <a:rPr sz="2800" spc="-180" dirty="0">
                <a:cs typeface="Tahoma"/>
              </a:rPr>
              <a:t>grammatica</a:t>
            </a:r>
            <a:r>
              <a:rPr sz="2800" spc="-80" dirty="0">
                <a:cs typeface="Tahoma"/>
              </a:rPr>
              <a:t>l</a:t>
            </a:r>
            <a:r>
              <a:rPr sz="2800" spc="-120" dirty="0">
                <a:cs typeface="Tahoma"/>
              </a:rPr>
              <a:t> units</a:t>
            </a:r>
            <a:r>
              <a:rPr sz="2800" spc="-114" dirty="0">
                <a:cs typeface="Tahoma"/>
              </a:rPr>
              <a:t> </a:t>
            </a:r>
            <a:r>
              <a:rPr sz="2800" spc="-70" dirty="0">
                <a:cs typeface="Tahoma"/>
              </a:rPr>
              <a:t>i</a:t>
            </a:r>
            <a:r>
              <a:rPr sz="2800" spc="-155" dirty="0">
                <a:cs typeface="Tahoma"/>
              </a:rPr>
              <a:t>n</a:t>
            </a:r>
            <a:r>
              <a:rPr sz="2800" spc="-120" dirty="0">
                <a:cs typeface="Tahoma"/>
              </a:rPr>
              <a:t> </a:t>
            </a:r>
            <a:r>
              <a:rPr sz="2800" spc="-229" dirty="0">
                <a:cs typeface="Tahoma"/>
              </a:rPr>
              <a:t>a  </a:t>
            </a:r>
            <a:r>
              <a:rPr sz="2800" spc="-145" dirty="0">
                <a:cs typeface="Tahoma"/>
              </a:rPr>
              <a:t>sentence</a:t>
            </a:r>
            <a:endParaRPr sz="2800">
              <a:cs typeface="Tahoma"/>
            </a:endParaRPr>
          </a:p>
          <a:p>
            <a:pPr marL="391160" marR="5080" indent="-37909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lang="en-IN" sz="2800" spc="-210" dirty="0" smtClean="0">
                <a:cs typeface="Tahoma"/>
              </a:rPr>
              <a:t>  </a:t>
            </a:r>
            <a:r>
              <a:rPr sz="2800" spc="-210" smtClean="0">
                <a:cs typeface="Tahoma"/>
              </a:rPr>
              <a:t>Pausin</a:t>
            </a:r>
            <a:r>
              <a:rPr sz="2800" spc="-235" smtClean="0">
                <a:cs typeface="Tahoma"/>
              </a:rPr>
              <a:t>g</a:t>
            </a:r>
            <a:r>
              <a:rPr sz="2800" spc="-120" smtClean="0">
                <a:cs typeface="Tahoma"/>
              </a:rPr>
              <a:t> </a:t>
            </a:r>
            <a:r>
              <a:rPr sz="2800" spc="-90" dirty="0">
                <a:cs typeface="Tahoma"/>
              </a:rPr>
              <a:t>bet</a:t>
            </a:r>
            <a:r>
              <a:rPr sz="2800" spc="-204" dirty="0">
                <a:cs typeface="Tahoma"/>
              </a:rPr>
              <a:t>w</a:t>
            </a:r>
            <a:r>
              <a:rPr sz="2800" spc="-165" dirty="0">
                <a:cs typeface="Tahoma"/>
              </a:rPr>
              <a:t>een</a:t>
            </a:r>
            <a:r>
              <a:rPr sz="2800" spc="-114" dirty="0">
                <a:cs typeface="Tahoma"/>
              </a:rPr>
              <a:t> </a:t>
            </a:r>
            <a:r>
              <a:rPr sz="2800" spc="-125" dirty="0">
                <a:cs typeface="Tahoma"/>
              </a:rPr>
              <a:t>large</a:t>
            </a:r>
            <a:r>
              <a:rPr sz="2800" spc="-95" dirty="0">
                <a:cs typeface="Tahoma"/>
              </a:rPr>
              <a:t>r</a:t>
            </a:r>
            <a:r>
              <a:rPr sz="2800" spc="-120" dirty="0">
                <a:cs typeface="Tahoma"/>
              </a:rPr>
              <a:t> </a:t>
            </a:r>
            <a:r>
              <a:rPr sz="2800" spc="-180" dirty="0">
                <a:cs typeface="Tahoma"/>
              </a:rPr>
              <a:t>grammatica</a:t>
            </a:r>
            <a:r>
              <a:rPr sz="2800" spc="-80" dirty="0">
                <a:cs typeface="Tahoma"/>
              </a:rPr>
              <a:t>l</a:t>
            </a:r>
            <a:r>
              <a:rPr sz="2800" spc="-120" dirty="0">
                <a:cs typeface="Tahoma"/>
              </a:rPr>
              <a:t> </a:t>
            </a:r>
            <a:r>
              <a:rPr sz="2800" spc="-114" dirty="0">
                <a:cs typeface="Tahoma"/>
              </a:rPr>
              <a:t>units  </a:t>
            </a:r>
            <a:r>
              <a:rPr sz="2800" spc="15" dirty="0">
                <a:cs typeface="Tahoma"/>
              </a:rPr>
              <a:t>c</a:t>
            </a:r>
            <a:r>
              <a:rPr sz="2800" spc="-55" dirty="0">
                <a:cs typeface="Tahoma"/>
              </a:rPr>
              <a:t>r</a:t>
            </a:r>
            <a:r>
              <a:rPr sz="2800" spc="-165" dirty="0">
                <a:cs typeface="Tahoma"/>
              </a:rPr>
              <a:t>eates</a:t>
            </a:r>
            <a:r>
              <a:rPr sz="2800" spc="-114" dirty="0">
                <a:cs typeface="Tahoma"/>
              </a:rPr>
              <a:t> </a:t>
            </a:r>
            <a:r>
              <a:rPr sz="2800" spc="-135" dirty="0">
                <a:cs typeface="Tahoma"/>
              </a:rPr>
              <a:t>natural</a:t>
            </a:r>
            <a:r>
              <a:rPr sz="2800" spc="-114" dirty="0">
                <a:cs typeface="Tahoma"/>
              </a:rPr>
              <a:t> </a:t>
            </a:r>
            <a:r>
              <a:rPr sz="2800" spc="105" dirty="0">
                <a:cs typeface="Tahoma"/>
              </a:rPr>
              <a:t>r</a:t>
            </a:r>
            <a:r>
              <a:rPr sz="2800" spc="-305" dirty="0">
                <a:cs typeface="Tahoma"/>
              </a:rPr>
              <a:t>h</a:t>
            </a:r>
            <a:r>
              <a:rPr sz="2800" spc="-160" dirty="0">
                <a:cs typeface="Tahoma"/>
              </a:rPr>
              <a:t>ythm</a:t>
            </a:r>
            <a:endParaRPr sz="2800"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83934"/>
            <a:ext cx="4167504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60" dirty="0"/>
              <a:t>Grammatica</a:t>
            </a:r>
            <a:r>
              <a:rPr sz="4300" spc="-70" dirty="0"/>
              <a:t>l</a:t>
            </a:r>
            <a:r>
              <a:rPr sz="4300" spc="-155" dirty="0"/>
              <a:t> </a:t>
            </a:r>
            <a:r>
              <a:rPr sz="4300" spc="-70" dirty="0"/>
              <a:t>Units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494535" y="1384280"/>
            <a:ext cx="6724015" cy="42672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91160" indent="-379095">
              <a:lnSpc>
                <a:spcPct val="100000"/>
              </a:lnSpc>
              <a:spcBef>
                <a:spcPts val="67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dirty="0">
                <a:latin typeface="Tahoma"/>
                <a:cs typeface="Tahoma"/>
              </a:rPr>
              <a:t>Noun</a:t>
            </a:r>
            <a:r>
              <a:rPr sz="3200" spc="-155" dirty="0">
                <a:latin typeface="Tahoma"/>
                <a:cs typeface="Tahoma"/>
              </a:rPr>
              <a:t> </a:t>
            </a:r>
            <a:r>
              <a:rPr sz="3200" spc="-160" dirty="0">
                <a:latin typeface="Tahoma"/>
                <a:cs typeface="Tahoma"/>
              </a:rPr>
              <a:t>phrases</a:t>
            </a:r>
            <a:endParaRPr sz="3200">
              <a:latin typeface="Tahoma"/>
              <a:cs typeface="Tahoma"/>
            </a:endParaRPr>
          </a:p>
          <a:p>
            <a:pPr marL="665480" lvl="1" indent="-185420">
              <a:lnSpc>
                <a:spcPct val="100000"/>
              </a:lnSpc>
              <a:spcBef>
                <a:spcPts val="515"/>
              </a:spcBef>
              <a:buClr>
                <a:srgbClr val="3791A7"/>
              </a:buClr>
              <a:buSzPct val="98245"/>
              <a:buFont typeface="Verdana"/>
              <a:buChar char="◦"/>
              <a:tabLst>
                <a:tab pos="666115" algn="l"/>
              </a:tabLst>
            </a:pPr>
            <a:r>
              <a:rPr sz="2850" i="1" spc="-100" dirty="0">
                <a:latin typeface="Arial"/>
                <a:cs typeface="Arial"/>
              </a:rPr>
              <a:t>the</a:t>
            </a:r>
            <a:r>
              <a:rPr sz="2850" i="1" spc="-20" dirty="0">
                <a:latin typeface="Arial"/>
                <a:cs typeface="Arial"/>
              </a:rPr>
              <a:t> </a:t>
            </a:r>
            <a:r>
              <a:rPr sz="2850" i="1" spc="-150" dirty="0">
                <a:latin typeface="Arial"/>
                <a:cs typeface="Arial"/>
              </a:rPr>
              <a:t>blue-</a:t>
            </a:r>
            <a:r>
              <a:rPr sz="2850" i="1" spc="-229" dirty="0">
                <a:latin typeface="Arial"/>
                <a:cs typeface="Arial"/>
              </a:rPr>
              <a:t>e</a:t>
            </a:r>
            <a:r>
              <a:rPr sz="2850" i="1" spc="-260" dirty="0">
                <a:latin typeface="Arial"/>
                <a:cs typeface="Arial"/>
              </a:rPr>
              <a:t>y</a:t>
            </a:r>
            <a:r>
              <a:rPr sz="2850" i="1" spc="-204" dirty="0">
                <a:latin typeface="Arial"/>
                <a:cs typeface="Arial"/>
              </a:rPr>
              <a:t>ed</a:t>
            </a:r>
            <a:r>
              <a:rPr sz="2850" i="1" spc="-20" dirty="0">
                <a:latin typeface="Arial"/>
                <a:cs typeface="Arial"/>
              </a:rPr>
              <a:t> </a:t>
            </a:r>
            <a:r>
              <a:rPr sz="2850" i="1" spc="-75" dirty="0">
                <a:latin typeface="Arial"/>
                <a:cs typeface="Arial"/>
              </a:rPr>
              <a:t>girl</a:t>
            </a:r>
            <a:endParaRPr sz="2850">
              <a:latin typeface="Arial"/>
              <a:cs typeface="Arial"/>
            </a:endParaRPr>
          </a:p>
          <a:p>
            <a:pPr marL="391160" indent="-379095">
              <a:lnSpc>
                <a:spcPct val="100000"/>
              </a:lnSpc>
              <a:spcBef>
                <a:spcPts val="575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300" dirty="0">
                <a:latin typeface="Tahoma"/>
                <a:cs typeface="Tahoma"/>
              </a:rPr>
              <a:t>V</a:t>
            </a:r>
            <a:r>
              <a:rPr sz="3200" spc="-70" dirty="0">
                <a:latin typeface="Tahoma"/>
                <a:cs typeface="Tahoma"/>
              </a:rPr>
              <a:t>erb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60" dirty="0">
                <a:latin typeface="Tahoma"/>
                <a:cs typeface="Tahoma"/>
              </a:rPr>
              <a:t>phrases</a:t>
            </a:r>
            <a:endParaRPr sz="3200">
              <a:latin typeface="Tahoma"/>
              <a:cs typeface="Tahoma"/>
            </a:endParaRPr>
          </a:p>
          <a:p>
            <a:pPr marL="665480" lvl="1" indent="-185420">
              <a:lnSpc>
                <a:spcPct val="100000"/>
              </a:lnSpc>
              <a:spcBef>
                <a:spcPts val="515"/>
              </a:spcBef>
              <a:buClr>
                <a:srgbClr val="3791A7"/>
              </a:buClr>
              <a:buSzPct val="98245"/>
              <a:buFont typeface="Verdana"/>
              <a:buChar char="◦"/>
              <a:tabLst>
                <a:tab pos="666115" algn="l"/>
              </a:tabLst>
            </a:pPr>
            <a:r>
              <a:rPr sz="2850" i="1" spc="-290" dirty="0">
                <a:latin typeface="Arial"/>
                <a:cs typeface="Arial"/>
              </a:rPr>
              <a:t>h</a:t>
            </a:r>
            <a:r>
              <a:rPr sz="2850" i="1" spc="-390" dirty="0">
                <a:latin typeface="Arial"/>
                <a:cs typeface="Arial"/>
              </a:rPr>
              <a:t>a</a:t>
            </a:r>
            <a:r>
              <a:rPr sz="2850" i="1" spc="-260" dirty="0">
                <a:latin typeface="Arial"/>
                <a:cs typeface="Arial"/>
              </a:rPr>
              <a:t>v</a:t>
            </a:r>
            <a:r>
              <a:rPr sz="2850" i="1" spc="-245" dirty="0">
                <a:latin typeface="Arial"/>
                <a:cs typeface="Arial"/>
              </a:rPr>
              <a:t>e</a:t>
            </a:r>
            <a:r>
              <a:rPr sz="2850" i="1" spc="-20" dirty="0">
                <a:latin typeface="Arial"/>
                <a:cs typeface="Arial"/>
              </a:rPr>
              <a:t> </a:t>
            </a:r>
            <a:r>
              <a:rPr sz="2850" i="1" spc="-215" dirty="0">
                <a:latin typeface="Arial"/>
                <a:cs typeface="Arial"/>
              </a:rPr>
              <a:t>been</a:t>
            </a:r>
            <a:r>
              <a:rPr sz="2850" i="1" spc="-20" dirty="0">
                <a:latin typeface="Arial"/>
                <a:cs typeface="Arial"/>
              </a:rPr>
              <a:t> </a:t>
            </a:r>
            <a:r>
              <a:rPr sz="2850" i="1" spc="-175" dirty="0">
                <a:latin typeface="Arial"/>
                <a:cs typeface="Arial"/>
              </a:rPr>
              <a:t>studying</a:t>
            </a:r>
            <a:endParaRPr sz="2850">
              <a:latin typeface="Arial"/>
              <a:cs typeface="Arial"/>
            </a:endParaRPr>
          </a:p>
          <a:p>
            <a:pPr marL="391160" indent="-379095">
              <a:lnSpc>
                <a:spcPct val="100000"/>
              </a:lnSpc>
              <a:spcBef>
                <a:spcPts val="575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90" dirty="0">
                <a:latin typeface="Tahoma"/>
                <a:cs typeface="Tahoma"/>
              </a:rPr>
              <a:t>Prepositional</a:t>
            </a:r>
            <a:r>
              <a:rPr sz="3200" spc="-145" dirty="0">
                <a:latin typeface="Tahoma"/>
                <a:cs typeface="Tahoma"/>
              </a:rPr>
              <a:t> </a:t>
            </a:r>
            <a:r>
              <a:rPr sz="3200" spc="-160" dirty="0">
                <a:latin typeface="Tahoma"/>
                <a:cs typeface="Tahoma"/>
              </a:rPr>
              <a:t>phrases</a:t>
            </a:r>
            <a:endParaRPr sz="3200">
              <a:latin typeface="Tahoma"/>
              <a:cs typeface="Tahoma"/>
            </a:endParaRPr>
          </a:p>
          <a:p>
            <a:pPr marL="665480" lvl="1" indent="-185420">
              <a:lnSpc>
                <a:spcPct val="100000"/>
              </a:lnSpc>
              <a:spcBef>
                <a:spcPts val="515"/>
              </a:spcBef>
              <a:buClr>
                <a:srgbClr val="3791A7"/>
              </a:buClr>
              <a:buSzPct val="98245"/>
              <a:buFont typeface="Verdana"/>
              <a:buChar char="◦"/>
              <a:tabLst>
                <a:tab pos="666115" algn="l"/>
              </a:tabLst>
            </a:pPr>
            <a:r>
              <a:rPr sz="2850" i="1" spc="-120" dirty="0">
                <a:latin typeface="Arial"/>
                <a:cs typeface="Arial"/>
              </a:rPr>
              <a:t>on</a:t>
            </a:r>
            <a:r>
              <a:rPr sz="2850" i="1" spc="-50" dirty="0">
                <a:latin typeface="Arial"/>
                <a:cs typeface="Arial"/>
              </a:rPr>
              <a:t> </a:t>
            </a:r>
            <a:r>
              <a:rPr sz="2850" i="1" spc="-100" dirty="0">
                <a:latin typeface="Arial"/>
                <a:cs typeface="Arial"/>
              </a:rPr>
              <a:t>the</a:t>
            </a:r>
            <a:r>
              <a:rPr sz="2850" i="1" spc="-45" dirty="0">
                <a:latin typeface="Arial"/>
                <a:cs typeface="Arial"/>
              </a:rPr>
              <a:t> </a:t>
            </a:r>
            <a:r>
              <a:rPr sz="2850" i="1" spc="-140" dirty="0">
                <a:latin typeface="Arial"/>
                <a:cs typeface="Arial"/>
              </a:rPr>
              <a:t>table</a:t>
            </a:r>
            <a:endParaRPr sz="2850">
              <a:latin typeface="Arial"/>
              <a:cs typeface="Arial"/>
            </a:endParaRPr>
          </a:p>
          <a:p>
            <a:pPr marL="391160" indent="-379095">
              <a:lnSpc>
                <a:spcPct val="100000"/>
              </a:lnSpc>
              <a:spcBef>
                <a:spcPts val="575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105" dirty="0">
                <a:latin typeface="Tahoma"/>
                <a:cs typeface="Tahoma"/>
              </a:rPr>
              <a:t>Clauses</a:t>
            </a:r>
            <a:endParaRPr sz="3200">
              <a:latin typeface="Tahoma"/>
              <a:cs typeface="Tahoma"/>
            </a:endParaRPr>
          </a:p>
          <a:p>
            <a:pPr marL="665480" lvl="1" indent="-185420">
              <a:lnSpc>
                <a:spcPct val="100000"/>
              </a:lnSpc>
              <a:spcBef>
                <a:spcPts val="515"/>
              </a:spcBef>
              <a:buClr>
                <a:srgbClr val="3791A7"/>
              </a:buClr>
              <a:buSzPct val="98245"/>
              <a:buFont typeface="Verdana"/>
              <a:buChar char="◦"/>
              <a:tabLst>
                <a:tab pos="666115" algn="l"/>
              </a:tabLst>
            </a:pPr>
            <a:r>
              <a:rPr sz="2850" i="1" spc="-114" dirty="0">
                <a:latin typeface="Arial"/>
                <a:cs typeface="Arial"/>
              </a:rPr>
              <a:t>Whe</a:t>
            </a:r>
            <a:r>
              <a:rPr sz="2850" i="1" spc="-85" dirty="0">
                <a:latin typeface="Arial"/>
                <a:cs typeface="Arial"/>
              </a:rPr>
              <a:t>n</a:t>
            </a:r>
            <a:r>
              <a:rPr sz="2850" i="1" spc="-25" dirty="0">
                <a:latin typeface="Arial"/>
                <a:cs typeface="Arial"/>
              </a:rPr>
              <a:t> </a:t>
            </a:r>
            <a:r>
              <a:rPr sz="2850" i="1" spc="-95" dirty="0">
                <a:latin typeface="Arial"/>
                <a:cs typeface="Arial"/>
              </a:rPr>
              <a:t>I</a:t>
            </a:r>
            <a:r>
              <a:rPr sz="2850" i="1" spc="-20" dirty="0">
                <a:latin typeface="Arial"/>
                <a:cs typeface="Arial"/>
              </a:rPr>
              <a:t> </a:t>
            </a:r>
            <a:r>
              <a:rPr sz="2850" i="1" spc="-290" dirty="0">
                <a:latin typeface="Arial"/>
                <a:cs typeface="Arial"/>
              </a:rPr>
              <a:t>wa</a:t>
            </a:r>
            <a:r>
              <a:rPr sz="2850" i="1" spc="-220" dirty="0">
                <a:latin typeface="Arial"/>
                <a:cs typeface="Arial"/>
              </a:rPr>
              <a:t>s</a:t>
            </a:r>
            <a:r>
              <a:rPr sz="2850" i="1" spc="-20" dirty="0">
                <a:latin typeface="Arial"/>
                <a:cs typeface="Arial"/>
              </a:rPr>
              <a:t> </a:t>
            </a:r>
            <a:r>
              <a:rPr sz="2850" i="1" spc="-395" dirty="0">
                <a:latin typeface="Arial"/>
                <a:cs typeface="Arial"/>
              </a:rPr>
              <a:t>a</a:t>
            </a:r>
            <a:r>
              <a:rPr sz="2850" i="1" spc="-25" dirty="0">
                <a:latin typeface="Arial"/>
                <a:cs typeface="Arial"/>
              </a:rPr>
              <a:t> </a:t>
            </a:r>
            <a:r>
              <a:rPr sz="2850" i="1" spc="-140" dirty="0">
                <a:latin typeface="Arial"/>
                <a:cs typeface="Arial"/>
              </a:rPr>
              <a:t>student</a:t>
            </a:r>
            <a:r>
              <a:rPr sz="2850" i="1" spc="-80" dirty="0">
                <a:latin typeface="Arial"/>
                <a:cs typeface="Arial"/>
              </a:rPr>
              <a:t>,</a:t>
            </a:r>
            <a:r>
              <a:rPr sz="2850" i="1" spc="-300" dirty="0">
                <a:latin typeface="Arial"/>
                <a:cs typeface="Arial"/>
              </a:rPr>
              <a:t> </a:t>
            </a:r>
            <a:r>
              <a:rPr sz="2850" i="1" spc="-95" dirty="0">
                <a:latin typeface="Arial"/>
                <a:cs typeface="Arial"/>
              </a:rPr>
              <a:t>I</a:t>
            </a:r>
            <a:r>
              <a:rPr sz="2850" i="1" spc="-20" dirty="0">
                <a:latin typeface="Arial"/>
                <a:cs typeface="Arial"/>
              </a:rPr>
              <a:t> </a:t>
            </a:r>
            <a:r>
              <a:rPr sz="2850" i="1" spc="-140" dirty="0">
                <a:latin typeface="Arial"/>
                <a:cs typeface="Arial"/>
              </a:rPr>
              <a:t>studie</a:t>
            </a:r>
            <a:r>
              <a:rPr sz="2850" i="1" spc="-170" dirty="0">
                <a:latin typeface="Arial"/>
                <a:cs typeface="Arial"/>
              </a:rPr>
              <a:t>d</a:t>
            </a:r>
            <a:r>
              <a:rPr sz="2850" i="1" spc="-25" dirty="0">
                <a:latin typeface="Arial"/>
                <a:cs typeface="Arial"/>
              </a:rPr>
              <a:t> </a:t>
            </a:r>
            <a:r>
              <a:rPr sz="2850" i="1" spc="-125" dirty="0">
                <a:latin typeface="Arial"/>
                <a:cs typeface="Arial"/>
              </a:rPr>
              <a:t>f</a:t>
            </a:r>
            <a:r>
              <a:rPr sz="2850" i="1" spc="65" dirty="0">
                <a:latin typeface="Arial"/>
                <a:cs typeface="Arial"/>
              </a:rPr>
              <a:t>o</a:t>
            </a:r>
            <a:r>
              <a:rPr sz="2850" i="1" spc="40" dirty="0">
                <a:latin typeface="Arial"/>
                <a:cs typeface="Arial"/>
              </a:rPr>
              <a:t>r</a:t>
            </a:r>
            <a:r>
              <a:rPr sz="2850" i="1" spc="-25" dirty="0">
                <a:latin typeface="Arial"/>
                <a:cs typeface="Arial"/>
              </a:rPr>
              <a:t> </a:t>
            </a:r>
            <a:r>
              <a:rPr sz="2850" i="1" spc="-130" dirty="0">
                <a:latin typeface="Arial"/>
                <a:cs typeface="Arial"/>
              </a:rPr>
              <a:t>hours.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83934"/>
            <a:ext cx="112839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225" dirty="0"/>
              <a:t>Read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482518" y="1454911"/>
            <a:ext cx="7320280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1574800" indent="-391160">
              <a:lnSpc>
                <a:spcPct val="100000"/>
              </a:lnSpc>
              <a:spcBef>
                <a:spcPts val="100"/>
              </a:spcBef>
              <a:buClr>
                <a:srgbClr val="3791A7"/>
              </a:buClr>
              <a:buSzPct val="79166"/>
              <a:buFont typeface="Segoe UI Symbol"/>
              <a:buChar char="⚫"/>
              <a:tabLst>
                <a:tab pos="403860" algn="l"/>
              </a:tabLst>
            </a:pPr>
            <a:r>
              <a:rPr sz="3600" spc="240" dirty="0">
                <a:latin typeface="Tahoma"/>
                <a:cs typeface="Tahoma"/>
              </a:rPr>
              <a:t>A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-150" dirty="0">
                <a:latin typeface="Tahoma"/>
                <a:cs typeface="Tahoma"/>
              </a:rPr>
              <a:t>blue-</a:t>
            </a:r>
            <a:r>
              <a:rPr sz="3600" spc="-229" dirty="0">
                <a:latin typeface="Tahoma"/>
                <a:cs typeface="Tahoma"/>
              </a:rPr>
              <a:t>e</a:t>
            </a:r>
            <a:r>
              <a:rPr sz="3600" spc="-300" dirty="0">
                <a:latin typeface="Tahoma"/>
                <a:cs typeface="Tahoma"/>
              </a:rPr>
              <a:t>y</a:t>
            </a:r>
            <a:r>
              <a:rPr sz="3600" spc="-165" dirty="0">
                <a:latin typeface="Tahoma"/>
                <a:cs typeface="Tahoma"/>
              </a:rPr>
              <a:t>ed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girl</a:t>
            </a:r>
            <a:r>
              <a:rPr sz="3600" spc="-170" dirty="0">
                <a:latin typeface="Tahoma"/>
                <a:cs typeface="Tahoma"/>
              </a:rPr>
              <a:t>/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-90" dirty="0">
                <a:latin typeface="Tahoma"/>
                <a:cs typeface="Tahoma"/>
              </a:rPr>
              <a:t>ente</a:t>
            </a:r>
            <a:r>
              <a:rPr sz="3600" spc="-145" dirty="0">
                <a:latin typeface="Tahoma"/>
                <a:cs typeface="Tahoma"/>
              </a:rPr>
              <a:t>r</a:t>
            </a:r>
            <a:r>
              <a:rPr sz="3600" spc="-165" dirty="0">
                <a:latin typeface="Tahoma"/>
                <a:cs typeface="Tahoma"/>
              </a:rPr>
              <a:t>ed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20" dirty="0">
                <a:latin typeface="Tahoma"/>
                <a:cs typeface="Tahoma"/>
              </a:rPr>
              <a:t>the  </a:t>
            </a:r>
            <a:r>
              <a:rPr sz="3600" spc="-180" dirty="0">
                <a:latin typeface="Tahoma"/>
                <a:cs typeface="Tahoma"/>
              </a:rPr>
              <a:t>classroom.//</a:t>
            </a:r>
            <a:endParaRPr sz="3600">
              <a:latin typeface="Tahoma"/>
              <a:cs typeface="Tahoma"/>
            </a:endParaRPr>
          </a:p>
          <a:p>
            <a:pPr marL="403225" marR="100330" indent="-39116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166"/>
              <a:buFont typeface="Segoe UI Symbol"/>
              <a:buChar char="⚫"/>
              <a:tabLst>
                <a:tab pos="403860" algn="l"/>
              </a:tabLst>
            </a:pPr>
            <a:r>
              <a:rPr sz="3600" spc="240" dirty="0">
                <a:latin typeface="Tahoma"/>
                <a:cs typeface="Tahoma"/>
              </a:rPr>
              <a:t>A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-150" dirty="0">
                <a:latin typeface="Tahoma"/>
                <a:cs typeface="Tahoma"/>
              </a:rPr>
              <a:t>blue-</a:t>
            </a:r>
            <a:r>
              <a:rPr sz="3600" spc="-229" dirty="0">
                <a:latin typeface="Tahoma"/>
                <a:cs typeface="Tahoma"/>
              </a:rPr>
              <a:t>e</a:t>
            </a:r>
            <a:r>
              <a:rPr sz="3600" spc="-300" dirty="0">
                <a:latin typeface="Tahoma"/>
                <a:cs typeface="Tahoma"/>
              </a:rPr>
              <a:t>y</a:t>
            </a:r>
            <a:r>
              <a:rPr sz="3600" spc="-165" dirty="0">
                <a:latin typeface="Tahoma"/>
                <a:cs typeface="Tahoma"/>
              </a:rPr>
              <a:t>ed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girl</a:t>
            </a:r>
            <a:r>
              <a:rPr sz="3600" spc="-170" dirty="0">
                <a:latin typeface="Tahoma"/>
                <a:cs typeface="Tahoma"/>
              </a:rPr>
              <a:t>/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-250" dirty="0">
                <a:latin typeface="Tahoma"/>
                <a:cs typeface="Tahoma"/>
              </a:rPr>
              <a:t>an</a:t>
            </a:r>
            <a:r>
              <a:rPr sz="3600" spc="-245" dirty="0">
                <a:latin typeface="Tahoma"/>
                <a:cs typeface="Tahoma"/>
              </a:rPr>
              <a:t>d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-85" dirty="0">
                <a:latin typeface="Tahoma"/>
                <a:cs typeface="Tahoma"/>
              </a:rPr>
              <a:t>her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50" dirty="0">
                <a:latin typeface="Tahoma"/>
                <a:cs typeface="Tahoma"/>
              </a:rPr>
              <a:t>best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45" dirty="0">
                <a:latin typeface="Tahoma"/>
                <a:cs typeface="Tahoma"/>
              </a:rPr>
              <a:t>friend/  </a:t>
            </a:r>
            <a:r>
              <a:rPr sz="3600" spc="-120" dirty="0">
                <a:latin typeface="Tahoma"/>
                <a:cs typeface="Tahoma"/>
              </a:rPr>
              <a:t>entered</a:t>
            </a:r>
            <a:r>
              <a:rPr sz="3600" spc="-135" dirty="0">
                <a:latin typeface="Tahoma"/>
                <a:cs typeface="Tahoma"/>
              </a:rPr>
              <a:t> the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75" dirty="0">
                <a:latin typeface="Tahoma"/>
                <a:cs typeface="Tahoma"/>
              </a:rPr>
              <a:t>room.//</a:t>
            </a:r>
            <a:endParaRPr sz="3600">
              <a:latin typeface="Tahoma"/>
              <a:cs typeface="Tahoma"/>
            </a:endParaRPr>
          </a:p>
          <a:p>
            <a:pPr marL="403225" marR="5080" indent="-39116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166"/>
              <a:buFont typeface="Segoe UI Symbol"/>
              <a:buChar char="⚫"/>
              <a:tabLst>
                <a:tab pos="403860" algn="l"/>
              </a:tabLst>
            </a:pPr>
            <a:r>
              <a:rPr sz="3600" spc="-105" dirty="0">
                <a:latin typeface="Tahoma"/>
                <a:cs typeface="Tahoma"/>
              </a:rPr>
              <a:t>The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50" dirty="0">
                <a:latin typeface="Tahoma"/>
                <a:cs typeface="Tahoma"/>
              </a:rPr>
              <a:t>blue-</a:t>
            </a:r>
            <a:r>
              <a:rPr sz="3600" spc="-229" dirty="0">
                <a:latin typeface="Tahoma"/>
                <a:cs typeface="Tahoma"/>
              </a:rPr>
              <a:t>e</a:t>
            </a:r>
            <a:r>
              <a:rPr sz="3600" spc="-300" dirty="0">
                <a:latin typeface="Tahoma"/>
                <a:cs typeface="Tahoma"/>
              </a:rPr>
              <a:t>y</a:t>
            </a:r>
            <a:r>
              <a:rPr sz="3600" spc="-165" dirty="0">
                <a:latin typeface="Tahoma"/>
                <a:cs typeface="Tahoma"/>
              </a:rPr>
              <a:t>ed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girl</a:t>
            </a:r>
            <a:r>
              <a:rPr sz="3600" spc="-170" dirty="0">
                <a:latin typeface="Tahoma"/>
                <a:cs typeface="Tahoma"/>
              </a:rPr>
              <a:t>/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i</a:t>
            </a:r>
            <a:r>
              <a:rPr sz="3600" spc="-170" dirty="0">
                <a:latin typeface="Tahoma"/>
                <a:cs typeface="Tahoma"/>
              </a:rPr>
              <a:t>s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pl</a:t>
            </a:r>
            <a:r>
              <a:rPr sz="3600" spc="-500" dirty="0">
                <a:latin typeface="Tahoma"/>
                <a:cs typeface="Tahoma"/>
              </a:rPr>
              <a:t>a</a:t>
            </a:r>
            <a:r>
              <a:rPr sz="3600" spc="-225" dirty="0">
                <a:latin typeface="Tahoma"/>
                <a:cs typeface="Tahoma"/>
              </a:rPr>
              <a:t>yin</a:t>
            </a:r>
            <a:r>
              <a:rPr sz="3600" spc="-275" dirty="0">
                <a:latin typeface="Tahoma"/>
                <a:cs typeface="Tahoma"/>
              </a:rPr>
              <a:t>g</a:t>
            </a:r>
            <a:r>
              <a:rPr sz="3600" spc="-135" dirty="0">
                <a:latin typeface="Tahoma"/>
                <a:cs typeface="Tahoma"/>
              </a:rPr>
              <a:t> </a:t>
            </a:r>
            <a:r>
              <a:rPr sz="3600" spc="-85" dirty="0">
                <a:latin typeface="Tahoma"/>
                <a:cs typeface="Tahoma"/>
              </a:rPr>
              <a:t>wit</a:t>
            </a:r>
            <a:r>
              <a:rPr sz="3600" spc="-100" dirty="0">
                <a:latin typeface="Tahoma"/>
                <a:cs typeface="Tahoma"/>
              </a:rPr>
              <a:t>h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75" dirty="0">
                <a:latin typeface="Tahoma"/>
                <a:cs typeface="Tahoma"/>
              </a:rPr>
              <a:t>her  </a:t>
            </a:r>
            <a:r>
              <a:rPr sz="3600" spc="-185" dirty="0">
                <a:latin typeface="Tahoma"/>
                <a:cs typeface="Tahoma"/>
              </a:rPr>
              <a:t>brother.//</a:t>
            </a:r>
            <a:endParaRPr sz="3600">
              <a:latin typeface="Tahoma"/>
              <a:cs typeface="Tahoma"/>
            </a:endParaRPr>
          </a:p>
          <a:p>
            <a:pPr marL="403225" marR="551180" indent="-39116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166"/>
              <a:buFont typeface="Segoe UI Symbol"/>
              <a:buChar char="⚫"/>
              <a:tabLst>
                <a:tab pos="403860" algn="l"/>
              </a:tabLst>
            </a:pPr>
            <a:r>
              <a:rPr sz="3600" spc="-105" dirty="0">
                <a:latin typeface="Tahoma"/>
                <a:cs typeface="Tahoma"/>
              </a:rPr>
              <a:t>The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70" dirty="0">
                <a:latin typeface="Tahoma"/>
                <a:cs typeface="Tahoma"/>
              </a:rPr>
              <a:t>teache</a:t>
            </a:r>
            <a:r>
              <a:rPr sz="3600" spc="-235" dirty="0">
                <a:latin typeface="Tahoma"/>
                <a:cs typeface="Tahoma"/>
              </a:rPr>
              <a:t>r</a:t>
            </a:r>
            <a:r>
              <a:rPr sz="3600" spc="-300" dirty="0">
                <a:latin typeface="Tahoma"/>
                <a:cs typeface="Tahoma"/>
              </a:rPr>
              <a:t>,</a:t>
            </a:r>
            <a:r>
              <a:rPr sz="3600" spc="-375" dirty="0">
                <a:latin typeface="Tahoma"/>
                <a:cs typeface="Tahoma"/>
              </a:rPr>
              <a:t>/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25" dirty="0">
                <a:latin typeface="Tahoma"/>
                <a:cs typeface="Tahoma"/>
              </a:rPr>
              <a:t>who</a:t>
            </a:r>
            <a:r>
              <a:rPr sz="3600" spc="-160" dirty="0">
                <a:latin typeface="Tahoma"/>
                <a:cs typeface="Tahoma"/>
              </a:rPr>
              <a:t>m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445" dirty="0">
                <a:latin typeface="Tahoma"/>
                <a:cs typeface="Tahoma"/>
              </a:rPr>
              <a:t>I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l</a:t>
            </a:r>
            <a:r>
              <a:rPr sz="3600" spc="-40" dirty="0">
                <a:latin typeface="Tahoma"/>
                <a:cs typeface="Tahoma"/>
              </a:rPr>
              <a:t>o</a:t>
            </a:r>
            <a:r>
              <a:rPr sz="3600" spc="-300" dirty="0">
                <a:latin typeface="Tahoma"/>
                <a:cs typeface="Tahoma"/>
              </a:rPr>
              <a:t>v</a:t>
            </a:r>
            <a:r>
              <a:rPr sz="3600" spc="-165" dirty="0">
                <a:latin typeface="Tahoma"/>
                <a:cs typeface="Tahoma"/>
              </a:rPr>
              <a:t>ed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-180" dirty="0">
                <a:latin typeface="Tahoma"/>
                <a:cs typeface="Tahoma"/>
              </a:rPr>
              <a:t>most,/  </a:t>
            </a:r>
            <a:r>
              <a:rPr sz="3600" spc="-265" dirty="0">
                <a:latin typeface="Tahoma"/>
                <a:cs typeface="Tahoma"/>
              </a:rPr>
              <a:t>has</a:t>
            </a:r>
            <a:r>
              <a:rPr sz="3600" spc="-130" dirty="0">
                <a:latin typeface="Tahoma"/>
                <a:cs typeface="Tahoma"/>
              </a:rPr>
              <a:t> </a:t>
            </a:r>
            <a:r>
              <a:rPr sz="3600" spc="45" dirty="0">
                <a:latin typeface="Tahoma"/>
                <a:cs typeface="Tahoma"/>
              </a:rPr>
              <a:t>r</a:t>
            </a:r>
            <a:r>
              <a:rPr sz="3600" spc="-245" dirty="0">
                <a:latin typeface="Tahoma"/>
                <a:cs typeface="Tahoma"/>
              </a:rPr>
              <a:t>esigned.//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09600"/>
            <a:ext cx="7197090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170" dirty="0"/>
              <a:t>A</a:t>
            </a:r>
            <a:r>
              <a:rPr sz="4000" spc="-310" dirty="0"/>
              <a:t>v</a:t>
            </a:r>
            <a:r>
              <a:rPr sz="4000" spc="-55" dirty="0"/>
              <a:t>oi</a:t>
            </a:r>
            <a:r>
              <a:rPr sz="4000" spc="-60" dirty="0"/>
              <a:t>d</a:t>
            </a:r>
            <a:r>
              <a:rPr sz="4000" spc="-140" dirty="0"/>
              <a:t> </a:t>
            </a:r>
            <a:r>
              <a:rPr sz="4000" spc="-30" dirty="0"/>
              <a:t>b</a:t>
            </a:r>
            <a:r>
              <a:rPr sz="4000" spc="-100" dirty="0"/>
              <a:t>r</a:t>
            </a:r>
            <a:r>
              <a:rPr sz="4000" spc="-225" dirty="0"/>
              <a:t>eaking</a:t>
            </a:r>
            <a:r>
              <a:rPr sz="4000" spc="-135" dirty="0"/>
              <a:t> </a:t>
            </a:r>
            <a:r>
              <a:rPr sz="4000" spc="-204" dirty="0"/>
              <a:t>up</a:t>
            </a:r>
            <a:r>
              <a:rPr sz="4000" spc="-135" dirty="0"/>
              <a:t> </a:t>
            </a:r>
            <a:r>
              <a:rPr sz="4000" spc="-75" dirty="0"/>
              <a:t>sho</a:t>
            </a:r>
            <a:r>
              <a:rPr sz="4000" spc="20" dirty="0"/>
              <a:t>r</a:t>
            </a:r>
            <a:r>
              <a:rPr sz="4000" dirty="0"/>
              <a:t>t</a:t>
            </a:r>
            <a:r>
              <a:rPr sz="4000" spc="-135" dirty="0"/>
              <a:t> </a:t>
            </a:r>
            <a:r>
              <a:rPr sz="4000" spc="-17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0675" y="1380744"/>
            <a:ext cx="4447540" cy="3972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204" dirty="0">
                <a:latin typeface="Tahoma"/>
                <a:cs typeface="Tahoma"/>
              </a:rPr>
              <a:t>cam</a:t>
            </a:r>
            <a:r>
              <a:rPr sz="3200" spc="-114" dirty="0">
                <a:latin typeface="Tahoma"/>
                <a:cs typeface="Tahoma"/>
              </a:rPr>
              <a:t>e</a:t>
            </a:r>
            <a:r>
              <a:rPr sz="3200" spc="-27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844550">
              <a:lnSpc>
                <a:spcPct val="100000"/>
              </a:lnSpc>
              <a:spcBef>
                <a:spcPts val="600"/>
              </a:spcBef>
            </a:pPr>
            <a:r>
              <a:rPr sz="3200" spc="-90" dirty="0">
                <a:latin typeface="Tahoma"/>
                <a:cs typeface="Tahoma"/>
              </a:rPr>
              <a:t>Vs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204" dirty="0">
                <a:latin typeface="Tahoma"/>
                <a:cs typeface="Tahoma"/>
              </a:rPr>
              <a:t>cam</a:t>
            </a:r>
            <a:r>
              <a:rPr sz="3200" spc="-114" dirty="0">
                <a:latin typeface="Tahoma"/>
                <a:cs typeface="Tahoma"/>
              </a:rPr>
              <a:t>e</a:t>
            </a:r>
            <a:r>
              <a:rPr sz="3200" spc="-270" dirty="0">
                <a:latin typeface="Tahoma"/>
                <a:cs typeface="Tahoma"/>
              </a:rPr>
              <a:t>,</a:t>
            </a:r>
            <a:r>
              <a:rPr sz="3200" spc="-434" dirty="0">
                <a:latin typeface="Tahoma"/>
                <a:cs typeface="Tahoma"/>
              </a:rPr>
              <a:t> </a:t>
            </a: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204" dirty="0">
                <a:latin typeface="Tahoma"/>
                <a:cs typeface="Tahoma"/>
              </a:rPr>
              <a:t>s</a:t>
            </a:r>
            <a:r>
              <a:rPr sz="3200" spc="-430" dirty="0">
                <a:latin typeface="Tahoma"/>
                <a:cs typeface="Tahoma"/>
              </a:rPr>
              <a:t>a</a:t>
            </a:r>
            <a:r>
              <a:rPr sz="3200" spc="-270" dirty="0">
                <a:latin typeface="Tahoma"/>
                <a:cs typeface="Tahoma"/>
              </a:rPr>
              <a:t>w,</a:t>
            </a:r>
            <a:r>
              <a:rPr sz="3200" spc="-434" dirty="0">
                <a:latin typeface="Tahoma"/>
                <a:cs typeface="Tahoma"/>
              </a:rPr>
              <a:t> </a:t>
            </a: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00" dirty="0">
                <a:latin typeface="Tahoma"/>
                <a:cs typeface="Tahoma"/>
              </a:rPr>
              <a:t>conque</a:t>
            </a:r>
            <a:r>
              <a:rPr sz="3200" spc="-135" dirty="0">
                <a:latin typeface="Tahoma"/>
                <a:cs typeface="Tahoma"/>
              </a:rPr>
              <a:t>r</a:t>
            </a:r>
            <a:r>
              <a:rPr sz="3200" spc="-190" dirty="0">
                <a:latin typeface="Tahoma"/>
                <a:cs typeface="Tahoma"/>
              </a:rPr>
              <a:t>ed.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90" dirty="0">
                <a:latin typeface="Tahoma"/>
                <a:cs typeface="Tahoma"/>
              </a:rPr>
              <a:t>danced.</a:t>
            </a:r>
            <a:endParaRPr sz="3200">
              <a:latin typeface="Tahoma"/>
              <a:cs typeface="Tahoma"/>
            </a:endParaRPr>
          </a:p>
          <a:p>
            <a:pPr marL="844550">
              <a:lnSpc>
                <a:spcPct val="100000"/>
              </a:lnSpc>
              <a:spcBef>
                <a:spcPts val="600"/>
              </a:spcBef>
            </a:pPr>
            <a:r>
              <a:rPr sz="3200" spc="-90" dirty="0">
                <a:latin typeface="Tahoma"/>
                <a:cs typeface="Tahoma"/>
              </a:rPr>
              <a:t>Vs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75" dirty="0">
                <a:latin typeface="Tahoma"/>
                <a:cs typeface="Tahoma"/>
              </a:rPr>
              <a:t>danced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70" dirty="0">
                <a:latin typeface="Tahoma"/>
                <a:cs typeface="Tahoma"/>
              </a:rPr>
              <a:t>i</a:t>
            </a:r>
            <a:r>
              <a:rPr sz="3200" spc="-155" dirty="0">
                <a:latin typeface="Tahoma"/>
                <a:cs typeface="Tahoma"/>
              </a:rPr>
              <a:t>n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114" dirty="0">
                <a:latin typeface="Tahoma"/>
                <a:cs typeface="Tahoma"/>
              </a:rPr>
              <a:t>th</a:t>
            </a:r>
            <a:r>
              <a:rPr sz="3200" spc="-130" dirty="0">
                <a:latin typeface="Tahoma"/>
                <a:cs typeface="Tahoma"/>
              </a:rPr>
              <a:t>e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20" dirty="0">
                <a:latin typeface="Tahoma"/>
                <a:cs typeface="Tahoma"/>
              </a:rPr>
              <a:t>auditorium.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83934"/>
            <a:ext cx="268351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295" dirty="0"/>
              <a:t>F</a:t>
            </a:r>
            <a:r>
              <a:rPr sz="4300" spc="-160" dirty="0"/>
              <a:t>ocu</a:t>
            </a:r>
            <a:r>
              <a:rPr sz="4300" spc="-130" dirty="0"/>
              <a:t>s</a:t>
            </a:r>
            <a:r>
              <a:rPr sz="4300" spc="-700" dirty="0"/>
              <a:t> </a:t>
            </a:r>
            <a:r>
              <a:rPr sz="4300" spc="210" dirty="0"/>
              <a:t>W</a:t>
            </a:r>
            <a:r>
              <a:rPr sz="4300" spc="105" dirty="0"/>
              <a:t>o</a:t>
            </a:r>
            <a:r>
              <a:rPr sz="4300" spc="5" dirty="0"/>
              <a:t>r</a:t>
            </a:r>
            <a:r>
              <a:rPr sz="4300" spc="-185" dirty="0"/>
              <a:t>d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494535" y="1456944"/>
            <a:ext cx="6698615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160" marR="5080" indent="-379095">
              <a:lnSpc>
                <a:spcPct val="100000"/>
              </a:lnSpc>
              <a:spcBef>
                <a:spcPts val="1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5" dirty="0">
                <a:latin typeface="Arial MT"/>
                <a:cs typeface="Arial MT"/>
              </a:rPr>
              <a:t>Usually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last </a:t>
            </a:r>
            <a:r>
              <a:rPr sz="3200" dirty="0">
                <a:latin typeface="Arial MT"/>
                <a:cs typeface="Arial MT"/>
              </a:rPr>
              <a:t>content </a:t>
            </a:r>
            <a:r>
              <a:rPr sz="3200" spc="-5" dirty="0">
                <a:latin typeface="Arial MT"/>
                <a:cs typeface="Arial MT"/>
              </a:rPr>
              <a:t>word in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thought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group.</a:t>
            </a:r>
            <a:endParaRPr sz="3200">
              <a:latin typeface="Arial MT"/>
              <a:cs typeface="Arial MT"/>
            </a:endParaRPr>
          </a:p>
          <a:p>
            <a:pPr marL="108585" marR="1334135" indent="-96520">
              <a:lnSpc>
                <a:spcPct val="231199"/>
              </a:lnSpc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5" dirty="0">
                <a:latin typeface="Arial MT"/>
                <a:cs typeface="Arial MT"/>
              </a:rPr>
              <a:t>Is usually louder and longer </a:t>
            </a:r>
            <a:r>
              <a:rPr sz="3200" spc="-88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example:</a:t>
            </a:r>
            <a:endParaRPr sz="3200">
              <a:latin typeface="Arial MT"/>
              <a:cs typeface="Arial MT"/>
            </a:endParaRPr>
          </a:p>
          <a:p>
            <a:pPr marL="108585" marR="284480">
              <a:lnSpc>
                <a:spcPct val="100000"/>
              </a:lnSpc>
              <a:spcBef>
                <a:spcPts val="600"/>
              </a:spcBef>
            </a:pPr>
            <a:r>
              <a:rPr sz="3200" spc="-1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first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item</a:t>
            </a:r>
            <a:r>
              <a:rPr sz="3200" spc="-5" dirty="0">
                <a:latin typeface="Arial MT"/>
                <a:cs typeface="Arial MT"/>
              </a:rPr>
              <a:t>/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our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agenda</a:t>
            </a:r>
            <a:r>
              <a:rPr sz="3200" spc="-5" dirty="0">
                <a:latin typeface="Arial MT"/>
                <a:cs typeface="Arial MT"/>
              </a:rPr>
              <a:t>/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10" dirty="0">
                <a:latin typeface="Arial MT"/>
                <a:cs typeface="Arial MT"/>
              </a:rPr>
              <a:t> 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address </a:t>
            </a:r>
            <a:r>
              <a:rPr sz="3200" b="1" spc="-5" dirty="0">
                <a:latin typeface="Arial"/>
                <a:cs typeface="Arial"/>
              </a:rPr>
              <a:t>parking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55486"/>
            <a:ext cx="70269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Identify </a:t>
            </a: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(1)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most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likely thought group boundaries </a:t>
            </a:r>
            <a:r>
              <a:rPr sz="2400" spc="-6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(2)</a:t>
            </a:r>
            <a:r>
              <a:rPr sz="24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focus</a:t>
            </a:r>
            <a:r>
              <a:rPr sz="24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word</a:t>
            </a:r>
            <a:r>
              <a:rPr sz="24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each thought</a:t>
            </a:r>
            <a:r>
              <a:rPr sz="24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group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9453" y="1380744"/>
            <a:ext cx="7012940" cy="3743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6395" indent="-354330">
              <a:lnSpc>
                <a:spcPct val="100000"/>
              </a:lnSpc>
              <a:spcBef>
                <a:spcPts val="700"/>
              </a:spcBef>
              <a:buClr>
                <a:srgbClr val="3791A7"/>
              </a:buClr>
              <a:buSzPct val="79687"/>
              <a:buFont typeface="Tahoma"/>
              <a:buAutoNum type="arabicPeriod"/>
              <a:tabLst>
                <a:tab pos="367030" algn="l"/>
              </a:tabLst>
            </a:pPr>
            <a:r>
              <a:rPr sz="3200" spc="-10" dirty="0">
                <a:latin typeface="Arial MT"/>
                <a:cs typeface="Arial MT"/>
              </a:rPr>
              <a:t>I’d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like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introduce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wife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Nita.</a:t>
            </a:r>
            <a:endParaRPr sz="3200">
              <a:latin typeface="Arial MT"/>
              <a:cs typeface="Arial MT"/>
            </a:endParaRPr>
          </a:p>
          <a:p>
            <a:pPr marL="366395" marR="506730" indent="-35433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Tahoma"/>
              <a:buAutoNum type="arabicPeriod"/>
              <a:tabLst>
                <a:tab pos="367030" algn="l"/>
              </a:tabLst>
            </a:pPr>
            <a:r>
              <a:rPr sz="3200" spc="-5" dirty="0">
                <a:latin typeface="Arial MT"/>
                <a:cs typeface="Arial MT"/>
              </a:rPr>
              <a:t>If </a:t>
            </a:r>
            <a:r>
              <a:rPr sz="3200" dirty="0">
                <a:latin typeface="Arial MT"/>
                <a:cs typeface="Arial MT"/>
              </a:rPr>
              <a:t>you </a:t>
            </a:r>
            <a:r>
              <a:rPr sz="3200" spc="-10" dirty="0">
                <a:latin typeface="Arial MT"/>
                <a:cs typeface="Arial MT"/>
              </a:rPr>
              <a:t>take </a:t>
            </a:r>
            <a:r>
              <a:rPr sz="3200" dirty="0">
                <a:latin typeface="Arial MT"/>
                <a:cs typeface="Arial MT"/>
              </a:rPr>
              <a:t>care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accounts </a:t>
            </a:r>
            <a:r>
              <a:rPr sz="3200" spc="-10" dirty="0">
                <a:latin typeface="Arial MT"/>
                <a:cs typeface="Arial MT"/>
              </a:rPr>
              <a:t>I’ll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handle</a:t>
            </a:r>
            <a:r>
              <a:rPr sz="3200" spc="-10" dirty="0">
                <a:latin typeface="Arial MT"/>
                <a:cs typeface="Arial MT"/>
              </a:rPr>
              <a:t> 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meeting.</a:t>
            </a:r>
            <a:endParaRPr sz="3200">
              <a:latin typeface="Arial MT"/>
              <a:cs typeface="Arial MT"/>
            </a:endParaRPr>
          </a:p>
          <a:p>
            <a:pPr marL="366395" marR="5080" indent="-35433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Tahoma"/>
              <a:buAutoNum type="arabicPeriod"/>
              <a:tabLst>
                <a:tab pos="367030" algn="l"/>
              </a:tabLst>
            </a:pPr>
            <a:r>
              <a:rPr sz="3200" spc="-5" dirty="0">
                <a:latin typeface="Arial MT"/>
                <a:cs typeface="Arial MT"/>
              </a:rPr>
              <a:t>Microsoft CEO </a:t>
            </a:r>
            <a:r>
              <a:rPr sz="3200" spc="-10" dirty="0">
                <a:latin typeface="Arial MT"/>
                <a:cs typeface="Arial MT"/>
              </a:rPr>
              <a:t>Satya </a:t>
            </a:r>
            <a:r>
              <a:rPr sz="3200" spc="-5" dirty="0">
                <a:latin typeface="Arial MT"/>
                <a:cs typeface="Arial MT"/>
              </a:rPr>
              <a:t>Nadella </a:t>
            </a:r>
            <a:r>
              <a:rPr sz="3200" dirty="0">
                <a:latin typeface="Arial MT"/>
                <a:cs typeface="Arial MT"/>
              </a:rPr>
              <a:t>started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charity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fight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35" dirty="0">
                <a:latin typeface="Arial MT"/>
                <a:cs typeface="Arial MT"/>
              </a:rPr>
              <a:t>poverty.</a:t>
            </a:r>
            <a:endParaRPr sz="3200">
              <a:latin typeface="Arial MT"/>
              <a:cs typeface="Arial MT"/>
            </a:endParaRPr>
          </a:p>
          <a:p>
            <a:pPr marL="366395" marR="204470" indent="-35433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Tahoma"/>
              <a:buAutoNum type="arabicPeriod"/>
              <a:tabLst>
                <a:tab pos="367030" algn="l"/>
              </a:tabLst>
            </a:pPr>
            <a:r>
              <a:rPr sz="3200" spc="-5" dirty="0">
                <a:latin typeface="Arial MT"/>
                <a:cs typeface="Arial MT"/>
              </a:rPr>
              <a:t>My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phone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acting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could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email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instead?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Change in meaning with punctuation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8229600" cy="1798320"/>
          </a:xfrm>
        </p:spPr>
        <p:txBody>
          <a:bodyPr/>
          <a:lstStyle/>
          <a:p>
            <a:pPr algn="ctr"/>
            <a:r>
              <a:rPr lang="en-IN" dirty="0" smtClean="0"/>
              <a:t>DO YOU WANT TO EAT JOHN?</a:t>
            </a:r>
          </a:p>
          <a:p>
            <a:pPr algn="ctr"/>
            <a:r>
              <a:rPr lang="en-IN" dirty="0" smtClean="0"/>
              <a:t>DO YOU WANT TO EAT, JOHN?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83934"/>
            <a:ext cx="1936114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90" dirty="0"/>
              <a:t>An</a:t>
            </a:r>
            <a:r>
              <a:rPr sz="4300" spc="-110" dirty="0"/>
              <a:t>s</a:t>
            </a:r>
            <a:r>
              <a:rPr sz="4300" spc="-190" dirty="0"/>
              <a:t>w</a:t>
            </a:r>
            <a:r>
              <a:rPr sz="4300" spc="-105" dirty="0"/>
              <a:t>ers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519453" y="1380744"/>
            <a:ext cx="7080884" cy="3743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6395" indent="-354330">
              <a:lnSpc>
                <a:spcPct val="100000"/>
              </a:lnSpc>
              <a:spcBef>
                <a:spcPts val="700"/>
              </a:spcBef>
              <a:buClr>
                <a:srgbClr val="3791A7"/>
              </a:buClr>
              <a:buSzPct val="79687"/>
              <a:buFont typeface="Tahoma"/>
              <a:buAutoNum type="arabicPeriod"/>
              <a:tabLst>
                <a:tab pos="367030" algn="l"/>
              </a:tabLst>
            </a:pPr>
            <a:r>
              <a:rPr sz="3200" spc="-10" dirty="0">
                <a:latin typeface="Arial MT"/>
                <a:cs typeface="Arial MT"/>
              </a:rPr>
              <a:t>I’d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like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introduce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my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wife</a:t>
            </a:r>
            <a:r>
              <a:rPr sz="3200" spc="-5" dirty="0">
                <a:latin typeface="Arial MT"/>
                <a:cs typeface="Arial MT"/>
              </a:rPr>
              <a:t>/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Nita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 marL="366395" marR="296545" indent="-35433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Tahoma"/>
              <a:buAutoNum type="arabicPeriod"/>
              <a:tabLst>
                <a:tab pos="367030" algn="l"/>
              </a:tabLst>
            </a:pPr>
            <a:r>
              <a:rPr sz="3200" spc="-5" dirty="0">
                <a:latin typeface="Arial MT"/>
                <a:cs typeface="Arial MT"/>
              </a:rPr>
              <a:t>If </a:t>
            </a:r>
            <a:r>
              <a:rPr sz="3200" dirty="0">
                <a:latin typeface="Arial MT"/>
                <a:cs typeface="Arial MT"/>
              </a:rPr>
              <a:t>you </a:t>
            </a:r>
            <a:r>
              <a:rPr sz="3200" spc="-10" dirty="0">
                <a:latin typeface="Arial MT"/>
                <a:cs typeface="Arial MT"/>
              </a:rPr>
              <a:t>take </a:t>
            </a:r>
            <a:r>
              <a:rPr sz="3200" dirty="0">
                <a:latin typeface="Arial MT"/>
                <a:cs typeface="Arial MT"/>
              </a:rPr>
              <a:t>care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b="1" spc="-5" dirty="0">
                <a:latin typeface="Arial"/>
                <a:cs typeface="Arial"/>
              </a:rPr>
              <a:t>accounts</a:t>
            </a:r>
            <a:r>
              <a:rPr sz="3200" spc="-5" dirty="0">
                <a:latin typeface="Arial MT"/>
                <a:cs typeface="Arial MT"/>
              </a:rPr>
              <a:t>/ </a:t>
            </a:r>
            <a:r>
              <a:rPr sz="3200" spc="-10" dirty="0">
                <a:latin typeface="Arial MT"/>
                <a:cs typeface="Arial MT"/>
              </a:rPr>
              <a:t>I’ll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handle</a:t>
            </a:r>
            <a:r>
              <a:rPr sz="3200" spc="-10" dirty="0">
                <a:latin typeface="Arial MT"/>
                <a:cs typeface="Arial MT"/>
              </a:rPr>
              <a:t> the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meeting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 marL="366395" marR="5080" indent="-35433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Tahoma"/>
              <a:buAutoNum type="arabicPeriod"/>
              <a:tabLst>
                <a:tab pos="367030" algn="l"/>
              </a:tabLst>
            </a:pPr>
            <a:r>
              <a:rPr sz="3200" spc="-5" dirty="0">
                <a:latin typeface="Arial MT"/>
                <a:cs typeface="Arial MT"/>
              </a:rPr>
              <a:t>Microsoft CEO </a:t>
            </a:r>
            <a:r>
              <a:rPr sz="3200" spc="-10" dirty="0">
                <a:latin typeface="Arial MT"/>
                <a:cs typeface="Arial MT"/>
              </a:rPr>
              <a:t>Satya </a:t>
            </a:r>
            <a:r>
              <a:rPr sz="3200" b="1" spc="-10" dirty="0">
                <a:latin typeface="Arial"/>
                <a:cs typeface="Arial"/>
              </a:rPr>
              <a:t>Nadella</a:t>
            </a:r>
            <a:r>
              <a:rPr sz="3200" spc="-10" dirty="0">
                <a:latin typeface="Arial MT"/>
                <a:cs typeface="Arial MT"/>
              </a:rPr>
              <a:t>/started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charity</a:t>
            </a:r>
            <a:r>
              <a:rPr sz="3200" spc="-5" dirty="0">
                <a:latin typeface="Arial MT"/>
                <a:cs typeface="Arial MT"/>
              </a:rPr>
              <a:t>/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fight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poverty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 marL="366395" marR="112395" indent="-354330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Tahoma"/>
              <a:buAutoNum type="arabicPeriod"/>
              <a:tabLst>
                <a:tab pos="367030" algn="l"/>
              </a:tabLst>
            </a:pPr>
            <a:r>
              <a:rPr sz="3200" spc="-5" dirty="0">
                <a:latin typeface="Arial MT"/>
                <a:cs typeface="Arial MT"/>
              </a:rPr>
              <a:t>My new phone is acting </a:t>
            </a:r>
            <a:r>
              <a:rPr sz="3200" b="1" spc="-5" dirty="0">
                <a:latin typeface="Arial"/>
                <a:cs typeface="Arial"/>
              </a:rPr>
              <a:t>up</a:t>
            </a:r>
            <a:r>
              <a:rPr sz="3200" spc="-5" dirty="0">
                <a:latin typeface="Arial MT"/>
                <a:cs typeface="Arial MT"/>
              </a:rPr>
              <a:t>/ </a:t>
            </a:r>
            <a:r>
              <a:rPr sz="3200" dirty="0">
                <a:latin typeface="Arial MT"/>
                <a:cs typeface="Arial MT"/>
              </a:rPr>
              <a:t>so could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email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instead</a:t>
            </a:r>
            <a:r>
              <a:rPr sz="3200" spc="-5" dirty="0">
                <a:latin typeface="Arial MT"/>
                <a:cs typeface="Arial MT"/>
              </a:rPr>
              <a:t>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1" y="1803836"/>
            <a:ext cx="7239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smtClean="0">
                <a:cs typeface="Arial"/>
              </a:rPr>
              <a:t>Emphasis</a:t>
            </a:r>
            <a:r>
              <a:rPr lang="en-IN" sz="3600" b="1" spc="-270" dirty="0" smtClean="0">
                <a:cs typeface="Arial"/>
              </a:rPr>
              <a:t> (in Reading and Writing)</a:t>
            </a:r>
            <a:endParaRPr sz="3600"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447800"/>
            <a:ext cx="563880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 smtClean="0">
                <a:solidFill>
                  <a:srgbClr val="0070C0"/>
                </a:solidFill>
              </a:rPr>
              <a:t>I</a:t>
            </a:r>
            <a:r>
              <a:rPr lang="en-IN" sz="2400" dirty="0" smtClean="0">
                <a:solidFill>
                  <a:schemeClr val="tx1"/>
                </a:solidFill>
              </a:rPr>
              <a:t> DIDN’T SAY YOU STOLE THE MONEY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I </a:t>
            </a:r>
            <a:r>
              <a:rPr lang="en-IN" sz="2400" dirty="0" smtClean="0">
                <a:solidFill>
                  <a:srgbClr val="0070C0"/>
                </a:solidFill>
              </a:rPr>
              <a:t>DIDN’T</a:t>
            </a:r>
            <a:r>
              <a:rPr lang="en-IN" sz="2400" dirty="0" smtClean="0">
                <a:solidFill>
                  <a:schemeClr val="tx1"/>
                </a:solidFill>
              </a:rPr>
              <a:t> SAY YOU STOLE THE MONEY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I </a:t>
            </a:r>
            <a:r>
              <a:rPr lang="en-IN" sz="2400" dirty="0" smtClean="0">
                <a:solidFill>
                  <a:schemeClr val="tx1"/>
                </a:solidFill>
              </a:rPr>
              <a:t>DIDN’T </a:t>
            </a:r>
            <a:r>
              <a:rPr lang="en-IN" sz="2400" dirty="0" smtClean="0">
                <a:solidFill>
                  <a:srgbClr val="0070C0"/>
                </a:solidFill>
              </a:rPr>
              <a:t>SAY</a:t>
            </a:r>
            <a:r>
              <a:rPr lang="en-IN" sz="2400" dirty="0" smtClean="0">
                <a:solidFill>
                  <a:schemeClr val="tx1"/>
                </a:solidFill>
              </a:rPr>
              <a:t> YOU STOLE THE MONEY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I </a:t>
            </a:r>
            <a:r>
              <a:rPr lang="en-IN" sz="2400" dirty="0" smtClean="0">
                <a:solidFill>
                  <a:schemeClr val="tx1"/>
                </a:solidFill>
              </a:rPr>
              <a:t>DIDN’T SAY </a:t>
            </a:r>
            <a:r>
              <a:rPr lang="en-IN" sz="2400" dirty="0" smtClean="0">
                <a:solidFill>
                  <a:srgbClr val="0070C0"/>
                </a:solidFill>
              </a:rPr>
              <a:t>YOU </a:t>
            </a:r>
            <a:r>
              <a:rPr lang="en-IN" sz="2400" dirty="0" smtClean="0">
                <a:solidFill>
                  <a:schemeClr val="tx1"/>
                </a:solidFill>
              </a:rPr>
              <a:t>STOLE THE MONEY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I </a:t>
            </a:r>
            <a:r>
              <a:rPr lang="en-IN" sz="2400" dirty="0" smtClean="0">
                <a:solidFill>
                  <a:schemeClr val="tx1"/>
                </a:solidFill>
              </a:rPr>
              <a:t>DIDN’T SAY YOU </a:t>
            </a:r>
            <a:r>
              <a:rPr lang="en-IN" sz="2400" dirty="0" smtClean="0">
                <a:solidFill>
                  <a:srgbClr val="0070C0"/>
                </a:solidFill>
              </a:rPr>
              <a:t>STOLE</a:t>
            </a:r>
            <a:r>
              <a:rPr lang="en-IN" sz="2400" dirty="0" smtClean="0">
                <a:solidFill>
                  <a:schemeClr val="tx1"/>
                </a:solidFill>
              </a:rPr>
              <a:t> THE MONEY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I </a:t>
            </a:r>
            <a:r>
              <a:rPr lang="en-IN" sz="2400" dirty="0" smtClean="0">
                <a:solidFill>
                  <a:schemeClr val="tx1"/>
                </a:solidFill>
              </a:rPr>
              <a:t>DIDN’T SAY YOU STOLE </a:t>
            </a:r>
            <a:r>
              <a:rPr lang="en-IN" sz="2400" dirty="0" smtClean="0">
                <a:solidFill>
                  <a:srgbClr val="0070C0"/>
                </a:solidFill>
              </a:rPr>
              <a:t>THE</a:t>
            </a:r>
            <a:r>
              <a:rPr lang="en-IN" sz="2400" dirty="0" smtClean="0">
                <a:solidFill>
                  <a:schemeClr val="tx1"/>
                </a:solidFill>
              </a:rPr>
              <a:t> MONEY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I </a:t>
            </a:r>
            <a:r>
              <a:rPr lang="en-IN" sz="2400" dirty="0" smtClean="0">
                <a:solidFill>
                  <a:schemeClr val="tx1"/>
                </a:solidFill>
              </a:rPr>
              <a:t>DIDN’T SAY YOU STOLE THE </a:t>
            </a:r>
            <a:r>
              <a:rPr lang="en-IN" sz="2400" dirty="0" smtClean="0">
                <a:solidFill>
                  <a:srgbClr val="0070C0"/>
                </a:solidFill>
              </a:rPr>
              <a:t>MONEY</a:t>
            </a:r>
            <a:br>
              <a:rPr lang="en-IN" sz="2400" dirty="0" smtClean="0">
                <a:solidFill>
                  <a:srgbClr val="0070C0"/>
                </a:solidFill>
              </a:rPr>
            </a:br>
            <a:r>
              <a:rPr lang="en-IN" sz="2400" dirty="0" smtClean="0">
                <a:solidFill>
                  <a:srgbClr val="0070C0"/>
                </a:solidFill>
              </a:rPr>
              <a:t/>
            </a:r>
            <a:br>
              <a:rPr lang="en-IN" sz="2400" dirty="0" smtClean="0">
                <a:solidFill>
                  <a:srgbClr val="0070C0"/>
                </a:solidFill>
              </a:rPr>
            </a:br>
            <a:r>
              <a:rPr lang="en-IN" sz="2400" dirty="0" smtClean="0">
                <a:solidFill>
                  <a:srgbClr val="0070C0"/>
                </a:solidFill>
              </a:rPr>
              <a:t>CONNOTATIVE AND DENOTATIVE MEANING - VARIES</a:t>
            </a:r>
            <a:br>
              <a:rPr lang="en-IN" sz="2400" dirty="0" smtClean="0">
                <a:solidFill>
                  <a:srgbClr val="0070C0"/>
                </a:solidFill>
              </a:rPr>
            </a:br>
            <a:r>
              <a:rPr lang="en-IN" sz="2400" dirty="0" smtClean="0">
                <a:solidFill>
                  <a:srgbClr val="0070C0"/>
                </a:solidFill>
              </a:rPr>
              <a:t/>
            </a:r>
            <a:br>
              <a:rPr lang="en-IN" sz="2400" dirty="0" smtClean="0">
                <a:solidFill>
                  <a:srgbClr val="0070C0"/>
                </a:solidFill>
              </a:rPr>
            </a:br>
            <a:r>
              <a:rPr lang="en-IN" sz="2400" dirty="0" smtClean="0">
                <a:solidFill>
                  <a:srgbClr val="0070C0"/>
                </a:solidFill>
              </a:rPr>
              <a:t/>
            </a:r>
            <a:br>
              <a:rPr lang="en-IN" sz="2400" dirty="0" smtClean="0">
                <a:solidFill>
                  <a:srgbClr val="0070C0"/>
                </a:solidFill>
              </a:rPr>
            </a:br>
            <a:r>
              <a:rPr lang="en-IN" sz="2400" dirty="0" smtClean="0">
                <a:solidFill>
                  <a:srgbClr val="0070C0"/>
                </a:solidFill>
              </a:rPr>
              <a:t/>
            </a:r>
            <a:br>
              <a:rPr lang="en-IN" sz="2400" dirty="0" smtClean="0">
                <a:solidFill>
                  <a:srgbClr val="0070C0"/>
                </a:solidFill>
              </a:rPr>
            </a:b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125" y="483934"/>
            <a:ext cx="243268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-175" dirty="0">
                <a:latin typeface="Arial"/>
                <a:cs typeface="Arial"/>
              </a:rPr>
              <a:t>Emphasis</a:t>
            </a:r>
            <a:endParaRPr sz="4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0195" marR="5080" indent="-379095">
              <a:lnSpc>
                <a:spcPct val="100000"/>
              </a:lnSpc>
              <a:spcBef>
                <a:spcPts val="1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1560830" algn="l"/>
              </a:tabLst>
            </a:pPr>
            <a:r>
              <a:rPr spc="-114" dirty="0"/>
              <a:t>th</a:t>
            </a:r>
            <a:r>
              <a:rPr spc="-130" dirty="0"/>
              <a:t>e</a:t>
            </a:r>
            <a:r>
              <a:rPr spc="-114" dirty="0"/>
              <a:t> </a:t>
            </a:r>
            <a:r>
              <a:rPr spc="-70" dirty="0"/>
              <a:t>extra</a:t>
            </a:r>
            <a:r>
              <a:rPr spc="-114" dirty="0"/>
              <a:t> </a:t>
            </a:r>
            <a:r>
              <a:rPr spc="-250" dirty="0"/>
              <a:t>f</a:t>
            </a:r>
            <a:r>
              <a:rPr spc="80" dirty="0"/>
              <a:t>o</a:t>
            </a:r>
            <a:r>
              <a:rPr spc="-25" dirty="0"/>
              <a:t>r</a:t>
            </a:r>
            <a:r>
              <a:rPr spc="-120" dirty="0"/>
              <a:t>c</a:t>
            </a:r>
            <a:r>
              <a:rPr spc="-125" dirty="0"/>
              <a:t>e</a:t>
            </a:r>
            <a:r>
              <a:rPr spc="-120" dirty="0"/>
              <a:t> </a:t>
            </a:r>
            <a:r>
              <a:rPr spc="-145" dirty="0"/>
              <a:t>tha</a:t>
            </a:r>
            <a:r>
              <a:rPr spc="-100" dirty="0"/>
              <a:t>t</a:t>
            </a:r>
            <a:r>
              <a:rPr spc="-114" dirty="0"/>
              <a:t> </a:t>
            </a:r>
            <a:r>
              <a:rPr spc="-265" dirty="0"/>
              <a:t>y</a:t>
            </a:r>
            <a:r>
              <a:rPr spc="-85" dirty="0"/>
              <a:t>o</a:t>
            </a:r>
            <a:r>
              <a:rPr spc="-80" dirty="0"/>
              <a:t>u</a:t>
            </a:r>
            <a:r>
              <a:rPr spc="-120" dirty="0"/>
              <a:t> </a:t>
            </a:r>
            <a:r>
              <a:rPr spc="-200" dirty="0"/>
              <a:t>gi</a:t>
            </a:r>
            <a:r>
              <a:rPr spc="-315" dirty="0"/>
              <a:t>v</a:t>
            </a:r>
            <a:r>
              <a:rPr spc="-155" dirty="0"/>
              <a:t>e</a:t>
            </a:r>
            <a:r>
              <a:rPr spc="-114" dirty="0"/>
              <a:t> </a:t>
            </a:r>
            <a:r>
              <a:rPr dirty="0"/>
              <a:t>t</a:t>
            </a:r>
            <a:r>
              <a:rPr spc="10" dirty="0"/>
              <a:t>o</a:t>
            </a:r>
            <a:r>
              <a:rPr spc="-114" dirty="0"/>
              <a:t> </a:t>
            </a:r>
            <a:r>
              <a:rPr spc="-315" dirty="0"/>
              <a:t>a</a:t>
            </a:r>
            <a:r>
              <a:rPr spc="-120" dirty="0"/>
              <a:t> </a:t>
            </a:r>
            <a:r>
              <a:rPr spc="-140" dirty="0"/>
              <a:t>w</a:t>
            </a:r>
            <a:r>
              <a:rPr spc="80" dirty="0"/>
              <a:t>o</a:t>
            </a:r>
            <a:r>
              <a:rPr dirty="0"/>
              <a:t>r</a:t>
            </a:r>
            <a:r>
              <a:rPr spc="-140" dirty="0"/>
              <a:t>d</a:t>
            </a:r>
            <a:r>
              <a:rPr spc="-60" dirty="0"/>
              <a:t> </a:t>
            </a:r>
            <a:r>
              <a:rPr spc="55" dirty="0"/>
              <a:t>or  </a:t>
            </a:r>
            <a:r>
              <a:rPr spc="-140" dirty="0"/>
              <a:t>pa</a:t>
            </a:r>
            <a:r>
              <a:rPr spc="-35" dirty="0"/>
              <a:t>r</a:t>
            </a:r>
            <a:r>
              <a:rPr spc="-5" dirty="0"/>
              <a:t>t</a:t>
            </a:r>
            <a:r>
              <a:rPr spc="-114" dirty="0"/>
              <a:t> </a:t>
            </a:r>
            <a:r>
              <a:rPr spc="-130" dirty="0"/>
              <a:t>o</a:t>
            </a:r>
            <a:r>
              <a:rPr spc="-75" dirty="0"/>
              <a:t>f</a:t>
            </a:r>
            <a:r>
              <a:rPr spc="-120" dirty="0"/>
              <a:t> </a:t>
            </a:r>
            <a:r>
              <a:rPr spc="-315" dirty="0"/>
              <a:t>a</a:t>
            </a:r>
            <a:r>
              <a:rPr spc="-120" dirty="0"/>
              <a:t> </a:t>
            </a:r>
            <a:r>
              <a:rPr spc="-140" dirty="0"/>
              <a:t>w</a:t>
            </a:r>
            <a:r>
              <a:rPr spc="80" dirty="0"/>
              <a:t>o</a:t>
            </a:r>
            <a:r>
              <a:rPr dirty="0"/>
              <a:t>r</a:t>
            </a:r>
            <a:r>
              <a:rPr spc="-140" dirty="0"/>
              <a:t>d</a:t>
            </a:r>
            <a:r>
              <a:rPr spc="-120" dirty="0"/>
              <a:t> </a:t>
            </a:r>
            <a:r>
              <a:rPr spc="-160" dirty="0"/>
              <a:t>whe</a:t>
            </a:r>
            <a:r>
              <a:rPr spc="-140" dirty="0"/>
              <a:t>n</a:t>
            </a:r>
            <a:r>
              <a:rPr spc="-120" dirty="0"/>
              <a:t> </a:t>
            </a:r>
            <a:r>
              <a:rPr spc="-265" dirty="0"/>
              <a:t>y</a:t>
            </a:r>
            <a:r>
              <a:rPr spc="-85" dirty="0"/>
              <a:t>o</a:t>
            </a:r>
            <a:r>
              <a:rPr spc="-80" dirty="0"/>
              <a:t>u</a:t>
            </a:r>
            <a:r>
              <a:rPr spc="-120" dirty="0"/>
              <a:t> </a:t>
            </a:r>
            <a:r>
              <a:rPr spc="-50" dirty="0"/>
              <a:t>utter</a:t>
            </a:r>
            <a:r>
              <a:rPr spc="-114" dirty="0"/>
              <a:t> </a:t>
            </a:r>
            <a:r>
              <a:rPr spc="-25" dirty="0"/>
              <a:t>it</a:t>
            </a:r>
          </a:p>
          <a:p>
            <a:pPr marL="1169035">
              <a:lnSpc>
                <a:spcPct val="100000"/>
              </a:lnSpc>
              <a:spcBef>
                <a:spcPts val="30"/>
              </a:spcBef>
              <a:buClr>
                <a:srgbClr val="3791A7"/>
              </a:buClr>
              <a:buFont typeface="Segoe UI Symbol"/>
              <a:buChar char="⚫"/>
            </a:pPr>
            <a:endParaRPr sz="4150"/>
          </a:p>
          <a:p>
            <a:pPr marL="1560195" marR="140335" indent="-379095">
              <a:lnSpc>
                <a:spcPct val="100000"/>
              </a:lnSpc>
              <a:buClr>
                <a:srgbClr val="3791A7"/>
              </a:buClr>
              <a:buSzPct val="79687"/>
              <a:buFont typeface="Segoe UI Symbol"/>
              <a:buChar char="⚫"/>
              <a:tabLst>
                <a:tab pos="1560830" algn="l"/>
              </a:tabLst>
            </a:pPr>
            <a:r>
              <a:rPr dirty="0"/>
              <a:t>t</a:t>
            </a:r>
            <a:r>
              <a:rPr spc="10" dirty="0"/>
              <a:t>o</a:t>
            </a:r>
            <a:r>
              <a:rPr spc="-114" dirty="0"/>
              <a:t> </a:t>
            </a:r>
            <a:r>
              <a:rPr spc="40" dirty="0"/>
              <a:t>r</a:t>
            </a:r>
            <a:r>
              <a:rPr spc="-160" dirty="0"/>
              <a:t>ein</a:t>
            </a:r>
            <a:r>
              <a:rPr spc="-145" dirty="0"/>
              <a:t>f</a:t>
            </a:r>
            <a:r>
              <a:rPr spc="80" dirty="0"/>
              <a:t>o</a:t>
            </a:r>
            <a:r>
              <a:rPr spc="-25" dirty="0"/>
              <a:t>r</a:t>
            </a:r>
            <a:r>
              <a:rPr spc="-120" dirty="0"/>
              <a:t>c</a:t>
            </a:r>
            <a:r>
              <a:rPr spc="-125" dirty="0"/>
              <a:t>e</a:t>
            </a:r>
            <a:r>
              <a:rPr spc="-120" dirty="0"/>
              <a:t> </a:t>
            </a:r>
            <a:r>
              <a:rPr spc="80" dirty="0"/>
              <a:t>o</a:t>
            </a:r>
            <a:r>
              <a:rPr spc="55" dirty="0"/>
              <a:t>r</a:t>
            </a:r>
            <a:r>
              <a:rPr spc="-120" dirty="0"/>
              <a:t> </a:t>
            </a:r>
            <a:r>
              <a:rPr dirty="0"/>
              <a:t>t</a:t>
            </a:r>
            <a:r>
              <a:rPr spc="10" dirty="0"/>
              <a:t>o</a:t>
            </a:r>
            <a:r>
              <a:rPr spc="-114" dirty="0"/>
              <a:t> </a:t>
            </a:r>
            <a:r>
              <a:rPr spc="-200" dirty="0"/>
              <a:t>gi</a:t>
            </a:r>
            <a:r>
              <a:rPr spc="-315" dirty="0"/>
              <a:t>v</a:t>
            </a:r>
            <a:r>
              <a:rPr spc="-155" dirty="0"/>
              <a:t>e</a:t>
            </a:r>
            <a:r>
              <a:rPr spc="-114" dirty="0"/>
              <a:t> </a:t>
            </a:r>
            <a:r>
              <a:rPr spc="-155" dirty="0"/>
              <a:t>specia</a:t>
            </a:r>
            <a:r>
              <a:rPr spc="-75" dirty="0"/>
              <a:t>l</a:t>
            </a:r>
            <a:r>
              <a:rPr spc="-120" dirty="0"/>
              <a:t> </a:t>
            </a:r>
            <a:r>
              <a:rPr spc="-225" dirty="0"/>
              <a:t>meanin</a:t>
            </a:r>
            <a:r>
              <a:rPr spc="-220" dirty="0"/>
              <a:t>g</a:t>
            </a:r>
            <a:r>
              <a:rPr spc="-120" dirty="0"/>
              <a:t> </a:t>
            </a:r>
            <a:r>
              <a:rPr spc="5" dirty="0"/>
              <a:t>to  </a:t>
            </a:r>
            <a:r>
              <a:rPr spc="-114" dirty="0"/>
              <a:t>th</a:t>
            </a:r>
            <a:r>
              <a:rPr spc="-130" dirty="0"/>
              <a:t>e</a:t>
            </a:r>
            <a:r>
              <a:rPr spc="-114" dirty="0"/>
              <a:t> </a:t>
            </a:r>
            <a:r>
              <a:rPr spc="-140" dirty="0"/>
              <a:t>pa</a:t>
            </a:r>
            <a:r>
              <a:rPr spc="-35" dirty="0"/>
              <a:t>r</a:t>
            </a:r>
            <a:r>
              <a:rPr spc="-5" dirty="0"/>
              <a:t>t</a:t>
            </a:r>
            <a:r>
              <a:rPr spc="-114" dirty="0"/>
              <a:t> </a:t>
            </a:r>
            <a:r>
              <a:rPr spc="-130" dirty="0"/>
              <a:t>o</a:t>
            </a:r>
            <a:r>
              <a:rPr spc="-75" dirty="0"/>
              <a:t>f</a:t>
            </a:r>
            <a:r>
              <a:rPr spc="-120" dirty="0"/>
              <a:t> </a:t>
            </a:r>
            <a:r>
              <a:rPr spc="-250" dirty="0"/>
              <a:t>a</a:t>
            </a:r>
            <a:r>
              <a:rPr spc="-260" dirty="0"/>
              <a:t>n</a:t>
            </a:r>
            <a:r>
              <a:rPr spc="-120" dirty="0"/>
              <a:t> </a:t>
            </a:r>
            <a:r>
              <a:rPr spc="-110" dirty="0"/>
              <a:t>utterance</a:t>
            </a:r>
          </a:p>
          <a:p>
            <a:pPr marL="1169035">
              <a:lnSpc>
                <a:spcPct val="100000"/>
              </a:lnSpc>
              <a:spcBef>
                <a:spcPts val="30"/>
              </a:spcBef>
              <a:buClr>
                <a:srgbClr val="3791A7"/>
              </a:buClr>
              <a:buFont typeface="Segoe UI Symbol"/>
              <a:buChar char="⚫"/>
            </a:pPr>
            <a:endParaRPr sz="4150"/>
          </a:p>
          <a:p>
            <a:pPr marL="1560195" marR="871219" indent="-379095">
              <a:lnSpc>
                <a:spcPct val="100000"/>
              </a:lnSpc>
              <a:buClr>
                <a:srgbClr val="3791A7"/>
              </a:buClr>
              <a:buSzPct val="79687"/>
              <a:buFont typeface="Segoe UI Symbol"/>
              <a:buChar char="⚫"/>
              <a:tabLst>
                <a:tab pos="1560830" algn="l"/>
              </a:tabLst>
            </a:pPr>
            <a:r>
              <a:rPr spc="-114" dirty="0"/>
              <a:t>th</a:t>
            </a:r>
            <a:r>
              <a:rPr spc="-130" dirty="0"/>
              <a:t>e</a:t>
            </a:r>
            <a:r>
              <a:rPr spc="-114" dirty="0"/>
              <a:t> </a:t>
            </a:r>
            <a:r>
              <a:rPr spc="-165" dirty="0"/>
              <a:t>emphasized</a:t>
            </a:r>
            <a:r>
              <a:rPr spc="-114" dirty="0"/>
              <a:t> </a:t>
            </a:r>
            <a:r>
              <a:rPr spc="-140" dirty="0"/>
              <a:t>pa</a:t>
            </a:r>
            <a:r>
              <a:rPr spc="-35" dirty="0"/>
              <a:t>r</a:t>
            </a:r>
            <a:r>
              <a:rPr spc="-155" dirty="0"/>
              <a:t>t(s</a:t>
            </a:r>
            <a:r>
              <a:rPr spc="-145" dirty="0"/>
              <a:t>)</a:t>
            </a:r>
            <a:r>
              <a:rPr spc="-114" dirty="0"/>
              <a:t> </a:t>
            </a:r>
            <a:r>
              <a:rPr spc="-130" dirty="0"/>
              <a:t>o</a:t>
            </a:r>
            <a:r>
              <a:rPr spc="-75" dirty="0"/>
              <a:t>f</a:t>
            </a:r>
            <a:r>
              <a:rPr spc="-120" dirty="0"/>
              <a:t> </a:t>
            </a:r>
            <a:r>
              <a:rPr spc="-315" dirty="0"/>
              <a:t>a</a:t>
            </a:r>
            <a:r>
              <a:rPr spc="-120" dirty="0"/>
              <a:t> </a:t>
            </a:r>
            <a:r>
              <a:rPr spc="-135" dirty="0"/>
              <a:t>sentence  </a:t>
            </a:r>
            <a:r>
              <a:rPr spc="-160" dirty="0"/>
              <a:t>is/a</a:t>
            </a:r>
            <a:r>
              <a:rPr spc="-204" dirty="0"/>
              <a:t>r</a:t>
            </a:r>
            <a:r>
              <a:rPr spc="-155" dirty="0"/>
              <a:t>e</a:t>
            </a:r>
            <a:r>
              <a:rPr spc="-114" dirty="0"/>
              <a:t> </a:t>
            </a:r>
            <a:r>
              <a:rPr spc="-70" dirty="0"/>
              <a:t>loude</a:t>
            </a:r>
            <a:r>
              <a:rPr spc="-50" dirty="0"/>
              <a:t>r</a:t>
            </a:r>
            <a:r>
              <a:rPr spc="-120" dirty="0"/>
              <a:t> </a:t>
            </a:r>
            <a:r>
              <a:rPr spc="-220" dirty="0"/>
              <a:t>an</a:t>
            </a:r>
            <a:r>
              <a:rPr spc="-215" dirty="0"/>
              <a:t>d</a:t>
            </a:r>
            <a:r>
              <a:rPr spc="-120" dirty="0"/>
              <a:t> </a:t>
            </a:r>
            <a:r>
              <a:rPr spc="-155" dirty="0"/>
              <a:t>longe</a:t>
            </a:r>
            <a:r>
              <a:rPr spc="-215" dirty="0"/>
              <a:t>r</a:t>
            </a:r>
            <a:r>
              <a:rPr spc="-27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535" y="1380744"/>
            <a:ext cx="378269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1160" indent="-379095">
              <a:lnSpc>
                <a:spcPct val="100000"/>
              </a:lnSpc>
              <a:spcBef>
                <a:spcPts val="7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40" dirty="0">
                <a:latin typeface="Tahoma"/>
                <a:cs typeface="Tahoma"/>
              </a:rPr>
              <a:t>A</a:t>
            </a:r>
            <a:r>
              <a:rPr sz="3200" spc="-20" dirty="0">
                <a:latin typeface="Tahoma"/>
                <a:cs typeface="Tahoma"/>
              </a:rPr>
              <a:t>.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u="heavy" spc="-3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spc="-170" dirty="0">
                <a:latin typeface="Tahoma"/>
                <a:cs typeface="Tahoma"/>
              </a:rPr>
              <a:t>wan</a:t>
            </a:r>
            <a:r>
              <a:rPr sz="3200" spc="-90" dirty="0">
                <a:latin typeface="Tahoma"/>
                <a:cs typeface="Tahoma"/>
              </a:rPr>
              <a:t>t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315" dirty="0">
                <a:latin typeface="Tahoma"/>
                <a:cs typeface="Tahoma"/>
              </a:rPr>
              <a:t>a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40" dirty="0">
                <a:latin typeface="Tahoma"/>
                <a:cs typeface="Tahoma"/>
              </a:rPr>
              <a:t>r</a:t>
            </a:r>
            <a:r>
              <a:rPr sz="3200" spc="-145" dirty="0">
                <a:latin typeface="Tahoma"/>
                <a:cs typeface="Tahoma"/>
              </a:rPr>
              <a:t>ed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30" dirty="0">
                <a:latin typeface="Tahoma"/>
                <a:cs typeface="Tahoma"/>
              </a:rPr>
              <a:t>r</a:t>
            </a:r>
            <a:r>
              <a:rPr sz="3200" spc="-110" dirty="0">
                <a:latin typeface="Tahoma"/>
                <a:cs typeface="Tahoma"/>
              </a:rPr>
              <a:t>os</a:t>
            </a:r>
            <a:r>
              <a:rPr sz="3200" spc="-55" dirty="0">
                <a:latin typeface="Tahoma"/>
                <a:cs typeface="Tahoma"/>
              </a:rPr>
              <a:t>e</a:t>
            </a:r>
            <a:r>
              <a:rPr sz="3200" spc="-27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91160" indent="-37909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240" dirty="0">
                <a:latin typeface="Tahoma"/>
                <a:cs typeface="Tahoma"/>
              </a:rPr>
              <a:t>B</a:t>
            </a:r>
            <a:r>
              <a:rPr sz="3200" spc="-120" dirty="0">
                <a:latin typeface="Tahoma"/>
                <a:cs typeface="Tahoma"/>
              </a:rPr>
              <a:t>.</a:t>
            </a:r>
            <a:r>
              <a:rPr sz="3200" spc="-440" dirty="0">
                <a:latin typeface="Tahoma"/>
                <a:cs typeface="Tahoma"/>
              </a:rPr>
              <a:t> </a:t>
            </a: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70" dirty="0">
                <a:latin typeface="Tahoma"/>
                <a:cs typeface="Tahoma"/>
              </a:rPr>
              <a:t>wan</a:t>
            </a:r>
            <a:r>
              <a:rPr sz="3200" spc="-90" dirty="0">
                <a:latin typeface="Tahoma"/>
                <a:cs typeface="Tahoma"/>
              </a:rPr>
              <a:t>t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315" dirty="0">
                <a:latin typeface="Tahoma"/>
                <a:cs typeface="Tahoma"/>
              </a:rPr>
              <a:t>a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u="heavy" spc="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3200" u="heavy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ed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30" dirty="0">
                <a:latin typeface="Tahoma"/>
                <a:cs typeface="Tahoma"/>
              </a:rPr>
              <a:t>r</a:t>
            </a:r>
            <a:r>
              <a:rPr sz="3200" spc="-110" dirty="0">
                <a:latin typeface="Tahoma"/>
                <a:cs typeface="Tahoma"/>
              </a:rPr>
              <a:t>os</a:t>
            </a:r>
            <a:r>
              <a:rPr sz="3200" spc="-55" dirty="0">
                <a:latin typeface="Tahoma"/>
                <a:cs typeface="Tahoma"/>
              </a:rPr>
              <a:t>e</a:t>
            </a:r>
            <a:r>
              <a:rPr sz="3200" spc="-27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91160" indent="-37909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415" dirty="0">
                <a:latin typeface="Tahoma"/>
                <a:cs typeface="Tahoma"/>
              </a:rPr>
              <a:t>C</a:t>
            </a:r>
            <a:r>
              <a:rPr sz="3200" spc="-270" dirty="0">
                <a:latin typeface="Tahoma"/>
                <a:cs typeface="Tahoma"/>
              </a:rPr>
              <a:t>.</a:t>
            </a:r>
            <a:r>
              <a:rPr sz="3200" spc="-434" dirty="0">
                <a:latin typeface="Tahoma"/>
                <a:cs typeface="Tahoma"/>
              </a:rPr>
              <a:t> </a:t>
            </a: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70" dirty="0">
                <a:latin typeface="Tahoma"/>
                <a:cs typeface="Tahoma"/>
              </a:rPr>
              <a:t>wan</a:t>
            </a:r>
            <a:r>
              <a:rPr sz="3200" spc="-90" dirty="0">
                <a:latin typeface="Tahoma"/>
                <a:cs typeface="Tahoma"/>
              </a:rPr>
              <a:t>t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315" dirty="0">
                <a:latin typeface="Tahoma"/>
                <a:cs typeface="Tahoma"/>
              </a:rPr>
              <a:t>a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40" dirty="0">
                <a:latin typeface="Tahoma"/>
                <a:cs typeface="Tahoma"/>
              </a:rPr>
              <a:t>r</a:t>
            </a:r>
            <a:r>
              <a:rPr sz="3200" spc="-145" dirty="0">
                <a:latin typeface="Tahoma"/>
                <a:cs typeface="Tahoma"/>
              </a:rPr>
              <a:t>ed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u="heavy" spc="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3200" u="heavy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os</a:t>
            </a:r>
            <a:r>
              <a:rPr sz="3200" u="heavy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3200" spc="-27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535" y="1380744"/>
            <a:ext cx="3742054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1160" indent="-379095">
              <a:lnSpc>
                <a:spcPct val="100000"/>
              </a:lnSpc>
              <a:spcBef>
                <a:spcPts val="7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u="heavy" spc="-3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70" dirty="0">
                <a:latin typeface="Tahoma"/>
                <a:cs typeface="Tahoma"/>
              </a:rPr>
              <a:t>wan</a:t>
            </a:r>
            <a:r>
              <a:rPr sz="3200" spc="-90" dirty="0">
                <a:latin typeface="Tahoma"/>
                <a:cs typeface="Tahoma"/>
              </a:rPr>
              <a:t>t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315" dirty="0">
                <a:latin typeface="Tahoma"/>
                <a:cs typeface="Tahoma"/>
              </a:rPr>
              <a:t>a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65" dirty="0">
                <a:latin typeface="Tahoma"/>
                <a:cs typeface="Tahoma"/>
              </a:rPr>
              <a:t>rip</a:t>
            </a:r>
            <a:r>
              <a:rPr sz="3200" spc="-75" dirty="0">
                <a:latin typeface="Tahoma"/>
                <a:cs typeface="Tahoma"/>
              </a:rPr>
              <a:t>e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300" dirty="0">
                <a:latin typeface="Tahoma"/>
                <a:cs typeface="Tahoma"/>
              </a:rPr>
              <a:t>man</a:t>
            </a:r>
            <a:r>
              <a:rPr sz="3200" spc="-290" dirty="0">
                <a:latin typeface="Tahoma"/>
                <a:cs typeface="Tahoma"/>
              </a:rPr>
              <a:t>g</a:t>
            </a:r>
            <a:r>
              <a:rPr sz="3200" spc="-75" dirty="0">
                <a:latin typeface="Tahoma"/>
                <a:cs typeface="Tahoma"/>
              </a:rPr>
              <a:t>o</a:t>
            </a:r>
            <a:r>
              <a:rPr sz="3200" spc="-27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91160" indent="-37909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70" dirty="0">
                <a:latin typeface="Tahoma"/>
                <a:cs typeface="Tahoma"/>
              </a:rPr>
              <a:t>wan</a:t>
            </a:r>
            <a:r>
              <a:rPr sz="3200" spc="-90" dirty="0">
                <a:latin typeface="Tahoma"/>
                <a:cs typeface="Tahoma"/>
              </a:rPr>
              <a:t>t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315" dirty="0">
                <a:latin typeface="Tahoma"/>
                <a:cs typeface="Tahoma"/>
              </a:rPr>
              <a:t>a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rip</a:t>
            </a:r>
            <a:r>
              <a:rPr sz="32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300" dirty="0">
                <a:latin typeface="Tahoma"/>
                <a:cs typeface="Tahoma"/>
              </a:rPr>
              <a:t>man</a:t>
            </a:r>
            <a:r>
              <a:rPr sz="3200" spc="-290" dirty="0">
                <a:latin typeface="Tahoma"/>
                <a:cs typeface="Tahoma"/>
              </a:rPr>
              <a:t>g</a:t>
            </a:r>
            <a:r>
              <a:rPr sz="3200" spc="-75" dirty="0">
                <a:latin typeface="Tahoma"/>
                <a:cs typeface="Tahoma"/>
              </a:rPr>
              <a:t>o</a:t>
            </a:r>
            <a:r>
              <a:rPr sz="3200" spc="-27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91160" indent="-37909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Segoe UI Symbol"/>
              <a:buChar char="⚫"/>
              <a:tabLst>
                <a:tab pos="391795" algn="l"/>
              </a:tabLst>
            </a:pPr>
            <a:r>
              <a:rPr sz="3200" spc="-395" dirty="0">
                <a:latin typeface="Tahoma"/>
                <a:cs typeface="Tahoma"/>
              </a:rPr>
              <a:t>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70" dirty="0">
                <a:latin typeface="Tahoma"/>
                <a:cs typeface="Tahoma"/>
              </a:rPr>
              <a:t>wan</a:t>
            </a:r>
            <a:r>
              <a:rPr sz="3200" spc="-90" dirty="0">
                <a:latin typeface="Tahoma"/>
                <a:cs typeface="Tahoma"/>
              </a:rPr>
              <a:t>t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315" dirty="0">
                <a:latin typeface="Tahoma"/>
                <a:cs typeface="Tahoma"/>
              </a:rPr>
              <a:t>a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65" dirty="0">
                <a:latin typeface="Tahoma"/>
                <a:cs typeface="Tahoma"/>
              </a:rPr>
              <a:t>rip</a:t>
            </a:r>
            <a:r>
              <a:rPr sz="3200" spc="-75" dirty="0">
                <a:latin typeface="Tahoma"/>
                <a:cs typeface="Tahoma"/>
              </a:rPr>
              <a:t>e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u="heavy" spc="-3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man</a:t>
            </a:r>
            <a:r>
              <a:rPr sz="3200" u="heavy" spc="-2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sz="3200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3200" u="heavy" spc="-2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191000"/>
          </a:xfrm>
        </p:spPr>
        <p:txBody>
          <a:bodyPr/>
          <a:lstStyle/>
          <a:p>
            <a:r>
              <a:rPr lang="en-IN" dirty="0" smtClean="0"/>
              <a:t>Q: DO YOU WANT TO TAKE TEA?</a:t>
            </a:r>
          </a:p>
          <a:p>
            <a:endParaRPr lang="en-IN" dirty="0" smtClean="0"/>
          </a:p>
          <a:p>
            <a:r>
              <a:rPr lang="en-IN" dirty="0" smtClean="0"/>
              <a:t>A: I DON’T NO. (Sounds like, “I don’t ‘KNOW’”)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		v/s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I DON’T, NO. (The person does not want to take 	tea, a perfect answer to the question.)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709295">
              <a:lnSpc>
                <a:spcPct val="100000"/>
              </a:lnSpc>
              <a:spcBef>
                <a:spcPts val="100"/>
              </a:spcBef>
            </a:pPr>
            <a:r>
              <a:rPr lang="en-IN" sz="2400" spc="240" dirty="0" smtClean="0">
                <a:cs typeface="Tahoma"/>
              </a:rPr>
              <a:t>A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160" dirty="0" smtClean="0">
                <a:cs typeface="Tahoma"/>
              </a:rPr>
              <a:t>w</a:t>
            </a:r>
            <a:r>
              <a:rPr lang="en-IN" sz="2400" spc="-215" dirty="0" smtClean="0">
                <a:cs typeface="Tahoma"/>
              </a:rPr>
              <a:t>oma</a:t>
            </a:r>
            <a:r>
              <a:rPr lang="en-IN" sz="2400" spc="-180" dirty="0" smtClean="0">
                <a:cs typeface="Tahoma"/>
              </a:rPr>
              <a:t>n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85" dirty="0" smtClean="0">
                <a:cs typeface="Tahoma"/>
              </a:rPr>
              <a:t>withou</a:t>
            </a:r>
            <a:r>
              <a:rPr lang="en-IN" sz="2400" spc="-55" dirty="0" smtClean="0">
                <a:cs typeface="Tahoma"/>
              </a:rPr>
              <a:t>t</a:t>
            </a:r>
            <a:r>
              <a:rPr lang="en-IN" sz="2400" spc="-130" dirty="0" smtClean="0">
                <a:cs typeface="Tahoma"/>
              </a:rPr>
              <a:t> </a:t>
            </a:r>
            <a:r>
              <a:rPr lang="en-IN" sz="2400" spc="-85" dirty="0" smtClean="0">
                <a:cs typeface="Tahoma"/>
              </a:rPr>
              <a:t>her</a:t>
            </a:r>
            <a:r>
              <a:rPr lang="en-IN" sz="2400" spc="-130" dirty="0" smtClean="0">
                <a:cs typeface="Tahoma"/>
              </a:rPr>
              <a:t> </a:t>
            </a:r>
            <a:r>
              <a:rPr lang="en-IN" sz="2400" spc="-300" dirty="0" smtClean="0">
                <a:cs typeface="Tahoma"/>
              </a:rPr>
              <a:t>ma</a:t>
            </a:r>
            <a:r>
              <a:rPr lang="en-IN" sz="2400" spc="-235" dirty="0" smtClean="0">
                <a:cs typeface="Tahoma"/>
              </a:rPr>
              <a:t>n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130" dirty="0" smtClean="0">
                <a:cs typeface="Tahoma"/>
              </a:rPr>
              <a:t>is  </a:t>
            </a:r>
            <a:r>
              <a:rPr lang="en-IN" sz="2400" spc="-175" dirty="0" smtClean="0">
                <a:cs typeface="Tahoma"/>
              </a:rPr>
              <a:t>nothing.</a:t>
            </a:r>
          </a:p>
          <a:p>
            <a:pPr marL="12700" marR="709295">
              <a:lnSpc>
                <a:spcPct val="100000"/>
              </a:lnSpc>
              <a:spcBef>
                <a:spcPts val="100"/>
              </a:spcBef>
            </a:pPr>
            <a:endParaRPr lang="en-IN" sz="2400" spc="-175" dirty="0" smtClean="0">
              <a:cs typeface="Tahoma"/>
            </a:endParaRPr>
          </a:p>
          <a:p>
            <a:pPr marL="12700" marR="709295">
              <a:lnSpc>
                <a:spcPct val="100000"/>
              </a:lnSpc>
              <a:spcBef>
                <a:spcPts val="100"/>
              </a:spcBef>
            </a:pPr>
            <a:endParaRPr lang="en-IN" sz="2400" spc="-175" dirty="0" smtClean="0">
              <a:cs typeface="Tahoma"/>
            </a:endParaRPr>
          </a:p>
          <a:p>
            <a:pPr marL="12700" marR="709295">
              <a:lnSpc>
                <a:spcPct val="100000"/>
              </a:lnSpc>
              <a:spcBef>
                <a:spcPts val="100"/>
              </a:spcBef>
            </a:pPr>
            <a:r>
              <a:rPr lang="en-IN" sz="2400" spc="240" dirty="0" smtClean="0">
                <a:cs typeface="Tahoma"/>
              </a:rPr>
              <a:t>A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160" dirty="0" smtClean="0">
                <a:cs typeface="Tahoma"/>
              </a:rPr>
              <a:t>w</a:t>
            </a:r>
            <a:r>
              <a:rPr lang="en-IN" sz="2400" spc="-260" dirty="0" smtClean="0">
                <a:cs typeface="Tahoma"/>
              </a:rPr>
              <a:t>oman</a:t>
            </a:r>
            <a:r>
              <a:rPr lang="en-IN" sz="2400" spc="-155" dirty="0" smtClean="0">
                <a:cs typeface="Tahoma"/>
              </a:rPr>
              <a:t>/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85" dirty="0" smtClean="0">
                <a:cs typeface="Tahoma"/>
              </a:rPr>
              <a:t>withou</a:t>
            </a:r>
            <a:r>
              <a:rPr lang="en-IN" sz="2400" spc="-55" dirty="0" smtClean="0">
                <a:cs typeface="Tahoma"/>
              </a:rPr>
              <a:t>t</a:t>
            </a:r>
            <a:r>
              <a:rPr lang="en-IN" sz="2400" spc="-130" dirty="0" smtClean="0">
                <a:cs typeface="Tahoma"/>
              </a:rPr>
              <a:t> </a:t>
            </a:r>
            <a:r>
              <a:rPr lang="en-IN" sz="2400" spc="-155" dirty="0" smtClean="0">
                <a:cs typeface="Tahoma"/>
              </a:rPr>
              <a:t>her/</a:t>
            </a:r>
            <a:r>
              <a:rPr lang="en-IN" sz="2400" spc="-130" dirty="0" smtClean="0">
                <a:cs typeface="Tahoma"/>
              </a:rPr>
              <a:t> </a:t>
            </a:r>
            <a:r>
              <a:rPr lang="en-IN" sz="2400" spc="-300" dirty="0" smtClean="0">
                <a:cs typeface="Tahoma"/>
              </a:rPr>
              <a:t>ma</a:t>
            </a:r>
            <a:r>
              <a:rPr lang="en-IN" sz="2400" spc="-235" dirty="0" smtClean="0">
                <a:cs typeface="Tahoma"/>
              </a:rPr>
              <a:t>n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130" dirty="0" smtClean="0">
                <a:cs typeface="Tahoma"/>
              </a:rPr>
              <a:t>is  </a:t>
            </a:r>
            <a:r>
              <a:rPr lang="en-IN" sz="2400" spc="-175" dirty="0" smtClean="0">
                <a:cs typeface="Tahoma"/>
              </a:rPr>
              <a:t>nothing.</a:t>
            </a:r>
            <a:endParaRPr lang="en-IN" sz="2400" spc="-175" dirty="0" smtClean="0">
              <a:cs typeface="Tahoma"/>
            </a:endParaRPr>
          </a:p>
          <a:p>
            <a:pPr marL="2207260" marR="709295" lvl="8">
              <a:spcBef>
                <a:spcPts val="100"/>
              </a:spcBef>
              <a:buNone/>
            </a:pPr>
            <a:r>
              <a:rPr lang="en-IN" sz="2400" spc="-100" dirty="0" smtClean="0">
                <a:cs typeface="Tahoma"/>
              </a:rPr>
              <a:t>V/s</a:t>
            </a:r>
          </a:p>
          <a:p>
            <a:pPr marL="2207260" marR="709295" lvl="8">
              <a:spcBef>
                <a:spcPts val="100"/>
              </a:spcBef>
              <a:buNone/>
            </a:pPr>
            <a:r>
              <a:rPr lang="en-IN" sz="2400" spc="240" dirty="0" smtClean="0">
                <a:cs typeface="Tahoma"/>
              </a:rPr>
              <a:t>A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160" dirty="0" smtClean="0">
                <a:cs typeface="Tahoma"/>
              </a:rPr>
              <a:t>w</a:t>
            </a:r>
            <a:r>
              <a:rPr lang="en-IN" sz="2400" spc="-215" dirty="0" smtClean="0">
                <a:cs typeface="Tahoma"/>
              </a:rPr>
              <a:t>oma</a:t>
            </a:r>
            <a:r>
              <a:rPr lang="en-IN" sz="2400" spc="-180" dirty="0" smtClean="0">
                <a:cs typeface="Tahoma"/>
              </a:rPr>
              <a:t>n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85" dirty="0" smtClean="0">
                <a:cs typeface="Tahoma"/>
              </a:rPr>
              <a:t>withou</a:t>
            </a:r>
            <a:r>
              <a:rPr lang="en-IN" sz="2400" spc="-55" dirty="0" smtClean="0">
                <a:cs typeface="Tahoma"/>
              </a:rPr>
              <a:t>t</a:t>
            </a:r>
            <a:r>
              <a:rPr lang="en-IN" sz="2400" spc="-130" dirty="0" smtClean="0">
                <a:cs typeface="Tahoma"/>
              </a:rPr>
              <a:t> </a:t>
            </a:r>
            <a:r>
              <a:rPr lang="en-IN" sz="2400" spc="-85" dirty="0" smtClean="0">
                <a:cs typeface="Tahoma"/>
              </a:rPr>
              <a:t>her</a:t>
            </a:r>
            <a:r>
              <a:rPr lang="en-IN" sz="2400" spc="-130" dirty="0" smtClean="0">
                <a:cs typeface="Tahoma"/>
              </a:rPr>
              <a:t> </a:t>
            </a:r>
            <a:r>
              <a:rPr lang="en-IN" sz="2400" spc="-340" dirty="0" smtClean="0">
                <a:cs typeface="Tahoma"/>
              </a:rPr>
              <a:t>man</a:t>
            </a:r>
            <a:r>
              <a:rPr lang="en-IN" sz="2400" spc="-195" dirty="0" smtClean="0">
                <a:cs typeface="Tahoma"/>
              </a:rPr>
              <a:t>/</a:t>
            </a:r>
            <a:r>
              <a:rPr lang="en-IN" sz="2400" spc="-135" dirty="0" smtClean="0">
                <a:cs typeface="Tahoma"/>
              </a:rPr>
              <a:t> </a:t>
            </a:r>
            <a:r>
              <a:rPr lang="en-IN" sz="2400" spc="-130" dirty="0" smtClean="0">
                <a:cs typeface="Tahoma"/>
              </a:rPr>
              <a:t>is  </a:t>
            </a:r>
            <a:r>
              <a:rPr lang="en-IN" sz="2400" spc="-175" dirty="0" smtClean="0">
                <a:cs typeface="Tahoma"/>
              </a:rPr>
              <a:t>nothing.</a:t>
            </a:r>
            <a:endParaRPr lang="en-IN" sz="2400" dirty="0" smtClean="0">
              <a:cs typeface="Tahoma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	What are </a:t>
            </a:r>
            <a:r>
              <a:rPr lang="en-IN" b="1" dirty="0" smtClean="0">
                <a:solidFill>
                  <a:srgbClr val="7030A0"/>
                </a:solidFill>
              </a:rPr>
              <a:t>THOUGHT GROUPS</a:t>
            </a:r>
            <a:r>
              <a:rPr lang="en-IN" dirty="0" smtClean="0"/>
              <a:t>?</a:t>
            </a:r>
          </a:p>
          <a:p>
            <a:r>
              <a:rPr lang="en-IN" dirty="0" smtClean="0"/>
              <a:t>A group of words that express a meaningful idea or thought.</a:t>
            </a:r>
          </a:p>
          <a:p>
            <a:r>
              <a:rPr lang="en-IN" dirty="0" smtClean="0"/>
              <a:t>GROUPS OF WORDS that make sense together.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I’m sorry but/I have a/conflict and I/can’t make the coffee.</a:t>
            </a:r>
          </a:p>
          <a:p>
            <a:pPr>
              <a:buNone/>
            </a:pPr>
            <a:r>
              <a:rPr lang="en-IN" b="1" dirty="0" smtClean="0"/>
              <a:t>					OR,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I’m sorry/but I have a conflict/and I can’t make the coffee.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69290257229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685800"/>
            <a:ext cx="7226423" cy="5638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6929026799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1504950"/>
            <a:ext cx="7905750" cy="38481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THOUGHT GROUP RULES :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1. There is often a </a:t>
            </a:r>
            <a:r>
              <a:rPr lang="en-IN" b="1" dirty="0" smtClean="0"/>
              <a:t>pause</a:t>
            </a:r>
            <a:r>
              <a:rPr lang="en-IN" dirty="0" smtClean="0"/>
              <a:t> at the </a:t>
            </a:r>
            <a:r>
              <a:rPr lang="en-IN" b="1" dirty="0" smtClean="0"/>
              <a:t>end of a thought group </a:t>
            </a:r>
            <a:r>
              <a:rPr lang="en-IN" dirty="0" smtClean="0"/>
              <a:t>to signal that the thought group is finished.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2. </a:t>
            </a:r>
            <a:r>
              <a:rPr lang="en-IN" b="1" dirty="0" smtClean="0"/>
              <a:t>Intonation</a:t>
            </a:r>
            <a:r>
              <a:rPr lang="en-IN" dirty="0" smtClean="0"/>
              <a:t> must end by falling.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0070C0"/>
                </a:solidFill>
              </a:rPr>
              <a:t>My </a:t>
            </a:r>
            <a:r>
              <a:rPr lang="en-IN" b="1" dirty="0" smtClean="0">
                <a:solidFill>
                  <a:srgbClr val="0070C0"/>
                </a:solidFill>
              </a:rPr>
              <a:t>brother</a:t>
            </a:r>
            <a:r>
              <a:rPr lang="en-IN" dirty="0" smtClean="0">
                <a:solidFill>
                  <a:srgbClr val="0070C0"/>
                </a:solidFill>
              </a:rPr>
              <a:t>/bought </a:t>
            </a:r>
            <a:r>
              <a:rPr lang="en-IN" b="1" dirty="0" smtClean="0">
                <a:solidFill>
                  <a:srgbClr val="0070C0"/>
                </a:solidFill>
              </a:rPr>
              <a:t>me</a:t>
            </a:r>
            <a:r>
              <a:rPr lang="en-IN" dirty="0" smtClean="0">
                <a:solidFill>
                  <a:srgbClr val="0070C0"/>
                </a:solidFill>
              </a:rPr>
              <a:t>/a new </a:t>
            </a:r>
            <a:r>
              <a:rPr lang="en-IN" b="1" dirty="0" smtClean="0">
                <a:solidFill>
                  <a:srgbClr val="0070C0"/>
                </a:solidFill>
              </a:rPr>
              <a:t>bicycle.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685800"/>
            <a:ext cx="7772400" cy="505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2575" algn="just">
              <a:lnSpc>
                <a:spcPct val="100000"/>
              </a:lnSpc>
              <a:spcBef>
                <a:spcPts val="100"/>
              </a:spcBef>
            </a:pPr>
            <a:r>
              <a:rPr sz="2800" spc="-95" smtClean="0">
                <a:cs typeface="Tahoma"/>
              </a:rPr>
              <a:t>The </a:t>
            </a:r>
            <a:r>
              <a:rPr sz="2800" spc="-135" dirty="0">
                <a:cs typeface="Tahoma"/>
              </a:rPr>
              <a:t>government </a:t>
            </a:r>
            <a:r>
              <a:rPr sz="2800" spc="-90" dirty="0">
                <a:cs typeface="Tahoma"/>
              </a:rPr>
              <a:t>of </a:t>
            </a:r>
            <a:r>
              <a:rPr sz="2800" spc="-190" dirty="0">
                <a:cs typeface="Tahoma"/>
              </a:rPr>
              <a:t>India </a:t>
            </a:r>
            <a:r>
              <a:rPr sz="2800" spc="-155" dirty="0">
                <a:cs typeface="Tahoma"/>
              </a:rPr>
              <a:t>said </a:t>
            </a:r>
            <a:r>
              <a:rPr sz="2800" spc="-100" dirty="0">
                <a:cs typeface="Tahoma"/>
              </a:rPr>
              <a:t>the </a:t>
            </a:r>
            <a:r>
              <a:rPr sz="2800" spc="-45" dirty="0">
                <a:cs typeface="Tahoma"/>
              </a:rPr>
              <a:t>Chief </a:t>
            </a:r>
            <a:r>
              <a:rPr sz="2800" spc="-55">
                <a:cs typeface="Tahoma"/>
              </a:rPr>
              <a:t>Minister </a:t>
            </a:r>
            <a:r>
              <a:rPr sz="2800" spc="-860">
                <a:cs typeface="Tahoma"/>
              </a:rPr>
              <a:t> </a:t>
            </a:r>
            <a:r>
              <a:rPr sz="2800" spc="-90" smtClean="0">
                <a:cs typeface="Tahoma"/>
              </a:rPr>
              <a:t>of</a:t>
            </a:r>
            <a:r>
              <a:rPr lang="en-IN" sz="2800" spc="700" dirty="0">
                <a:cs typeface="Tahoma"/>
              </a:rPr>
              <a:t> </a:t>
            </a:r>
            <a:r>
              <a:rPr sz="2800" spc="-114" smtClean="0">
                <a:cs typeface="Tahoma"/>
              </a:rPr>
              <a:t>Maharshtra</a:t>
            </a:r>
            <a:r>
              <a:rPr sz="2800" spc="650" smtClean="0">
                <a:cs typeface="Tahoma"/>
              </a:rPr>
              <a:t> </a:t>
            </a:r>
            <a:r>
              <a:rPr sz="2800" spc="-204" dirty="0">
                <a:cs typeface="Tahoma"/>
              </a:rPr>
              <a:t>has</a:t>
            </a:r>
            <a:r>
              <a:rPr sz="2800" spc="-200" dirty="0">
                <a:cs typeface="Tahoma"/>
              </a:rPr>
              <a:t> </a:t>
            </a:r>
            <a:r>
              <a:rPr sz="2800" spc="-130" dirty="0">
                <a:cs typeface="Tahoma"/>
              </a:rPr>
              <a:t>grossly</a:t>
            </a:r>
            <a:r>
              <a:rPr sz="2800" spc="-125" dirty="0">
                <a:cs typeface="Tahoma"/>
              </a:rPr>
              <a:t> </a:t>
            </a:r>
            <a:r>
              <a:rPr sz="2800" spc="-130" dirty="0">
                <a:cs typeface="Tahoma"/>
              </a:rPr>
              <a:t>neglected</a:t>
            </a:r>
            <a:r>
              <a:rPr sz="2800" spc="-12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 </a:t>
            </a:r>
            <a:r>
              <a:rPr sz="2800" spc="-95" dirty="0">
                <a:cs typeface="Tahoma"/>
              </a:rPr>
              <a:t> </a:t>
            </a:r>
            <a:r>
              <a:rPr sz="2800" spc="-105" dirty="0">
                <a:cs typeface="Tahoma"/>
              </a:rPr>
              <a:t>incidence</a:t>
            </a:r>
            <a:r>
              <a:rPr sz="2800" spc="-110" dirty="0">
                <a:cs typeface="Tahoma"/>
              </a:rPr>
              <a:t> </a:t>
            </a:r>
            <a:r>
              <a:rPr sz="2800" spc="-90" dirty="0">
                <a:cs typeface="Tahoma"/>
              </a:rPr>
              <a:t>of</a:t>
            </a:r>
            <a:r>
              <a:rPr sz="2800" spc="-105" dirty="0">
                <a:cs typeface="Tahoma"/>
              </a:rPr>
              <a:t> </a:t>
            </a:r>
            <a:r>
              <a:rPr sz="2800" spc="-75" dirty="0">
                <a:cs typeface="Tahoma"/>
              </a:rPr>
              <a:t>Covid-19.</a:t>
            </a:r>
            <a:endParaRPr sz="2800"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cs typeface="Tahoma"/>
            </a:endParaRPr>
          </a:p>
          <a:p>
            <a:pPr marL="12700" marR="9525" algn="just">
              <a:lnSpc>
                <a:spcPct val="100000"/>
              </a:lnSpc>
            </a:pPr>
            <a:r>
              <a:rPr sz="2800" spc="-80" smtClean="0">
                <a:cs typeface="Tahoma"/>
              </a:rPr>
              <a:t>The</a:t>
            </a:r>
            <a:r>
              <a:rPr sz="2800" spc="-75" smtClean="0">
                <a:cs typeface="Tahoma"/>
              </a:rPr>
              <a:t> </a:t>
            </a:r>
            <a:r>
              <a:rPr sz="2800" spc="-135" dirty="0">
                <a:cs typeface="Tahoma"/>
              </a:rPr>
              <a:t>government</a:t>
            </a:r>
            <a:r>
              <a:rPr sz="2800" spc="-130" dirty="0">
                <a:cs typeface="Tahoma"/>
              </a:rPr>
              <a:t> </a:t>
            </a:r>
            <a:r>
              <a:rPr sz="2800" spc="-90" dirty="0">
                <a:cs typeface="Tahoma"/>
              </a:rPr>
              <a:t>of</a:t>
            </a:r>
            <a:r>
              <a:rPr sz="2800" spc="-85" dirty="0">
                <a:cs typeface="Tahoma"/>
              </a:rPr>
              <a:t> </a:t>
            </a:r>
            <a:r>
              <a:rPr sz="2800" spc="-204" dirty="0">
                <a:cs typeface="Tahoma"/>
              </a:rPr>
              <a:t>India/</a:t>
            </a:r>
            <a:r>
              <a:rPr sz="2800" spc="-200" dirty="0">
                <a:cs typeface="Tahoma"/>
              </a:rPr>
              <a:t> </a:t>
            </a:r>
            <a:r>
              <a:rPr sz="2800" spc="-155" dirty="0">
                <a:cs typeface="Tahoma"/>
              </a:rPr>
              <a:t>said</a:t>
            </a:r>
            <a:r>
              <a:rPr sz="2800" spc="-150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</a:t>
            </a:r>
            <a:r>
              <a:rPr sz="2800" spc="-95" dirty="0">
                <a:cs typeface="Tahoma"/>
              </a:rPr>
              <a:t> </a:t>
            </a:r>
            <a:r>
              <a:rPr sz="2800" spc="-45" dirty="0">
                <a:cs typeface="Tahoma"/>
              </a:rPr>
              <a:t>Chief </a:t>
            </a:r>
            <a:r>
              <a:rPr sz="2800" spc="-40" dirty="0">
                <a:cs typeface="Tahoma"/>
              </a:rPr>
              <a:t> </a:t>
            </a:r>
            <a:r>
              <a:rPr sz="2800" spc="-60" dirty="0">
                <a:cs typeface="Tahoma"/>
              </a:rPr>
              <a:t>Ministe</a:t>
            </a:r>
            <a:r>
              <a:rPr sz="2800" spc="-45" dirty="0">
                <a:cs typeface="Tahoma"/>
              </a:rPr>
              <a:t>r</a:t>
            </a:r>
            <a:r>
              <a:rPr sz="2800" spc="-50" dirty="0">
                <a:cs typeface="Tahoma"/>
              </a:rPr>
              <a:t> </a:t>
            </a:r>
            <a:r>
              <a:rPr sz="2800" spc="-114" dirty="0">
                <a:cs typeface="Tahoma"/>
              </a:rPr>
              <a:t>o</a:t>
            </a:r>
            <a:r>
              <a:rPr sz="2800" spc="-65" dirty="0">
                <a:cs typeface="Tahoma"/>
              </a:rPr>
              <a:t>f</a:t>
            </a:r>
            <a:r>
              <a:rPr sz="2800" spc="-50" dirty="0">
                <a:cs typeface="Tahoma"/>
              </a:rPr>
              <a:t> </a:t>
            </a:r>
            <a:r>
              <a:rPr sz="2800" spc="-135" dirty="0">
                <a:cs typeface="Tahoma"/>
              </a:rPr>
              <a:t>Maharshtra</a:t>
            </a:r>
            <a:r>
              <a:rPr sz="2800" spc="-100" dirty="0">
                <a:cs typeface="Tahoma"/>
              </a:rPr>
              <a:t>/</a:t>
            </a:r>
            <a:r>
              <a:rPr sz="2800" spc="-50" dirty="0">
                <a:cs typeface="Tahoma"/>
              </a:rPr>
              <a:t> </a:t>
            </a:r>
            <a:r>
              <a:rPr sz="2800" spc="-204" dirty="0">
                <a:cs typeface="Tahoma"/>
              </a:rPr>
              <a:t>has</a:t>
            </a:r>
            <a:r>
              <a:rPr sz="2800" spc="-45" dirty="0">
                <a:cs typeface="Tahoma"/>
              </a:rPr>
              <a:t> </a:t>
            </a:r>
            <a:r>
              <a:rPr sz="2800" spc="-160" dirty="0">
                <a:cs typeface="Tahoma"/>
              </a:rPr>
              <a:t>g</a:t>
            </a:r>
            <a:r>
              <a:rPr sz="2800" spc="-170" dirty="0">
                <a:cs typeface="Tahoma"/>
              </a:rPr>
              <a:t>r</a:t>
            </a:r>
            <a:r>
              <a:rPr sz="2800" spc="-105" dirty="0">
                <a:cs typeface="Tahoma"/>
              </a:rPr>
              <a:t>oss</a:t>
            </a:r>
            <a:r>
              <a:rPr sz="2800" spc="-80" dirty="0">
                <a:cs typeface="Tahoma"/>
              </a:rPr>
              <a:t>l</a:t>
            </a:r>
            <a:r>
              <a:rPr sz="2800" spc="-170" dirty="0">
                <a:cs typeface="Tahoma"/>
              </a:rPr>
              <a:t>y</a:t>
            </a:r>
            <a:r>
              <a:rPr sz="2800" spc="-5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neglected/</a:t>
            </a:r>
            <a:r>
              <a:rPr sz="2800" spc="-45" dirty="0">
                <a:cs typeface="Tahoma"/>
              </a:rPr>
              <a:t> </a:t>
            </a:r>
            <a:r>
              <a:rPr sz="2800" spc="-90" dirty="0">
                <a:cs typeface="Tahoma"/>
              </a:rPr>
              <a:t>the  </a:t>
            </a:r>
            <a:r>
              <a:rPr sz="2800" spc="-105" dirty="0">
                <a:cs typeface="Tahoma"/>
              </a:rPr>
              <a:t>incidence</a:t>
            </a:r>
            <a:r>
              <a:rPr sz="2800" spc="-110" dirty="0">
                <a:cs typeface="Tahoma"/>
              </a:rPr>
              <a:t> </a:t>
            </a:r>
            <a:r>
              <a:rPr sz="2800" spc="-90" dirty="0">
                <a:cs typeface="Tahoma"/>
              </a:rPr>
              <a:t>of</a:t>
            </a:r>
            <a:r>
              <a:rPr sz="2800" spc="-105" dirty="0">
                <a:cs typeface="Tahoma"/>
              </a:rPr>
              <a:t> </a:t>
            </a:r>
            <a:r>
              <a:rPr sz="2800" spc="-75" dirty="0">
                <a:cs typeface="Tahoma"/>
              </a:rPr>
              <a:t>Covid-19.</a:t>
            </a:r>
            <a:endParaRPr sz="2800">
              <a:cs typeface="Tahoma"/>
            </a:endParaRPr>
          </a:p>
          <a:p>
            <a:pPr marL="22225" algn="ctr">
              <a:lnSpc>
                <a:spcPct val="100000"/>
              </a:lnSpc>
              <a:spcBef>
                <a:spcPts val="600"/>
              </a:spcBef>
            </a:pPr>
            <a:r>
              <a:rPr sz="2800" spc="-80" dirty="0">
                <a:cs typeface="Tahoma"/>
              </a:rPr>
              <a:t>Vs</a:t>
            </a:r>
            <a:endParaRPr sz="2800">
              <a:cs typeface="Tahoma"/>
            </a:endParaRPr>
          </a:p>
          <a:p>
            <a:pPr marL="12700" marR="8890" algn="just">
              <a:lnSpc>
                <a:spcPct val="100000"/>
              </a:lnSpc>
              <a:spcBef>
                <a:spcPts val="600"/>
              </a:spcBef>
            </a:pPr>
            <a:r>
              <a:rPr sz="2800" spc="-80" smtClean="0">
                <a:cs typeface="Tahoma"/>
              </a:rPr>
              <a:t>The</a:t>
            </a:r>
            <a:r>
              <a:rPr sz="2800" spc="-75" smtClean="0">
                <a:cs typeface="Tahoma"/>
              </a:rPr>
              <a:t> </a:t>
            </a:r>
            <a:r>
              <a:rPr sz="2800" spc="-135" dirty="0">
                <a:cs typeface="Tahoma"/>
              </a:rPr>
              <a:t>government</a:t>
            </a:r>
            <a:r>
              <a:rPr sz="2800" spc="-130" dirty="0">
                <a:cs typeface="Tahoma"/>
              </a:rPr>
              <a:t> </a:t>
            </a:r>
            <a:r>
              <a:rPr sz="2800" spc="-90" dirty="0">
                <a:cs typeface="Tahoma"/>
              </a:rPr>
              <a:t>of</a:t>
            </a:r>
            <a:r>
              <a:rPr sz="2800" spc="-85" dirty="0">
                <a:cs typeface="Tahoma"/>
              </a:rPr>
              <a:t> </a:t>
            </a:r>
            <a:r>
              <a:rPr sz="2800" spc="-190" dirty="0">
                <a:cs typeface="Tahoma"/>
              </a:rPr>
              <a:t>India</a:t>
            </a:r>
            <a:r>
              <a:rPr sz="2800" spc="-185" dirty="0">
                <a:cs typeface="Tahoma"/>
              </a:rPr>
              <a:t> </a:t>
            </a:r>
            <a:r>
              <a:rPr sz="2800" spc="-180" dirty="0">
                <a:cs typeface="Tahoma"/>
              </a:rPr>
              <a:t>said/</a:t>
            </a:r>
            <a:r>
              <a:rPr sz="2800" spc="-17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</a:t>
            </a:r>
            <a:r>
              <a:rPr sz="2800" spc="-95" dirty="0">
                <a:cs typeface="Tahoma"/>
              </a:rPr>
              <a:t> </a:t>
            </a:r>
            <a:r>
              <a:rPr sz="2800" spc="-45" dirty="0">
                <a:cs typeface="Tahoma"/>
              </a:rPr>
              <a:t>Chief </a:t>
            </a:r>
            <a:r>
              <a:rPr sz="2800" spc="-40" dirty="0">
                <a:cs typeface="Tahoma"/>
              </a:rPr>
              <a:t> </a:t>
            </a:r>
            <a:r>
              <a:rPr sz="2800" spc="-55" dirty="0">
                <a:cs typeface="Tahoma"/>
              </a:rPr>
              <a:t>Minister </a:t>
            </a:r>
            <a:r>
              <a:rPr sz="2800" spc="-90" dirty="0">
                <a:cs typeface="Tahoma"/>
              </a:rPr>
              <a:t>of </a:t>
            </a:r>
            <a:r>
              <a:rPr sz="2800" spc="-114" dirty="0">
                <a:cs typeface="Tahoma"/>
              </a:rPr>
              <a:t>Maharshtra </a:t>
            </a:r>
            <a:r>
              <a:rPr sz="2800" spc="-285" dirty="0">
                <a:cs typeface="Tahoma"/>
              </a:rPr>
              <a:t>/</a:t>
            </a:r>
            <a:r>
              <a:rPr sz="2800" spc="305" dirty="0">
                <a:cs typeface="Tahoma"/>
              </a:rPr>
              <a:t> </a:t>
            </a:r>
            <a:r>
              <a:rPr sz="2800" spc="-204" dirty="0">
                <a:cs typeface="Tahoma"/>
              </a:rPr>
              <a:t>has</a:t>
            </a:r>
            <a:r>
              <a:rPr sz="2800" spc="465" dirty="0">
                <a:cs typeface="Tahoma"/>
              </a:rPr>
              <a:t> </a:t>
            </a:r>
            <a:r>
              <a:rPr sz="2800" spc="-130" dirty="0">
                <a:cs typeface="Tahoma"/>
              </a:rPr>
              <a:t>grossly </a:t>
            </a:r>
            <a:r>
              <a:rPr sz="2800" spc="-145" dirty="0">
                <a:cs typeface="Tahoma"/>
              </a:rPr>
              <a:t>neglected/ </a:t>
            </a:r>
            <a:r>
              <a:rPr sz="2800" spc="-140" dirty="0">
                <a:cs typeface="Tahoma"/>
              </a:rPr>
              <a:t> </a:t>
            </a:r>
            <a:r>
              <a:rPr sz="2800" spc="-100" dirty="0">
                <a:cs typeface="Tahoma"/>
              </a:rPr>
              <a:t>the</a:t>
            </a:r>
            <a:r>
              <a:rPr sz="2800" spc="-105" dirty="0">
                <a:cs typeface="Tahoma"/>
              </a:rPr>
              <a:t> incidence </a:t>
            </a:r>
            <a:r>
              <a:rPr sz="2800" spc="-90" dirty="0">
                <a:cs typeface="Tahoma"/>
              </a:rPr>
              <a:t>of</a:t>
            </a:r>
            <a:r>
              <a:rPr sz="2800" spc="-105" dirty="0">
                <a:cs typeface="Tahoma"/>
              </a:rPr>
              <a:t> </a:t>
            </a:r>
            <a:r>
              <a:rPr sz="2800" spc="-75" dirty="0">
                <a:cs typeface="Tahoma"/>
              </a:rPr>
              <a:t>Covid-19.</a:t>
            </a:r>
            <a:endParaRPr sz="2800"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</TotalTime>
  <Words>654</Words>
  <Application>Microsoft Office PowerPoint</Application>
  <PresentationFormat>On-screen Show (4:3)</PresentationFormat>
  <Paragraphs>110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Slide 1</vt:lpstr>
      <vt:lpstr>Change in meaning with punctuation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Sense Groups/Thought Groups</vt:lpstr>
      <vt:lpstr>Identifying Thought Groups</vt:lpstr>
      <vt:lpstr>Cont…</vt:lpstr>
      <vt:lpstr>Grammatical Units</vt:lpstr>
      <vt:lpstr>Read</vt:lpstr>
      <vt:lpstr>Avoid breaking up short sentences</vt:lpstr>
      <vt:lpstr>Focus Word</vt:lpstr>
      <vt:lpstr>Identify (1) the most likely thought group boundaries  and (2) the focus word in each thought group</vt:lpstr>
      <vt:lpstr>Answers</vt:lpstr>
      <vt:lpstr>Emphasis (in Reading and Writing)</vt:lpstr>
      <vt:lpstr>I DIDN’T SAY YOU STOLE THE MONEY I DIDN’T SAY YOU STOLE THE MONEY I DIDN’T SAY YOU STOLE THE MONEY I DIDN’T SAY YOU STOLE THE MONEY I DIDN’T SAY YOU STOLE THE MONEY I DIDN’T SAY YOU STOLE THE MONEY I DIDN’T SAY YOU STOLE THE MONEY  CONNOTATIVE AND DENOTATIVE MEANING - VARIES    </vt:lpstr>
      <vt:lpstr>Emphasis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 groups ( thought groups) and emphasis markers.pptx</dc:title>
  <cp:lastModifiedBy>ABC</cp:lastModifiedBy>
  <cp:revision>13</cp:revision>
  <dcterms:created xsi:type="dcterms:W3CDTF">2023-08-24T17:16:02Z</dcterms:created>
  <dcterms:modified xsi:type="dcterms:W3CDTF">2023-08-24T19:22:04Z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