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2801600" cy="96012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26" name="PlaceHolder 2"/>
          <p:cNvSpPr>
            <a:spLocks noGrp="1"/>
          </p:cNvSpPr>
          <p:nvPr>
            <p:ph type="body"/>
          </p:nvPr>
        </p:nvSpPr>
        <p:spPr>
          <a:xfrm>
            <a:off x="640080" y="2246400"/>
            <a:ext cx="1152108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27" name="PlaceHolder 3"/>
          <p:cNvSpPr>
            <a:spLocks noGrp="1"/>
          </p:cNvSpPr>
          <p:nvPr>
            <p:ph type="body"/>
          </p:nvPr>
        </p:nvSpPr>
        <p:spPr>
          <a:xfrm>
            <a:off x="640080" y="5154840"/>
            <a:ext cx="11521080" cy="2655720"/>
          </a:xfrm>
          <a:prstGeom prst="rect">
            <a:avLst/>
          </a:prstGeom>
        </p:spPr>
        <p:txBody>
          <a:bodyPr lIns="0" rIns="0" tIns="0" bIns="0">
            <a:normAutofit/>
          </a:bodyPr>
          <a:p>
            <a:endParaRPr b="0" lang="en-US" sz="40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29" name="PlaceHolder 2"/>
          <p:cNvSpPr>
            <a:spLocks noGrp="1"/>
          </p:cNvSpPr>
          <p:nvPr>
            <p:ph type="body"/>
          </p:nvPr>
        </p:nvSpPr>
        <p:spPr>
          <a:xfrm>
            <a:off x="640080" y="224640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30" name="PlaceHolder 3"/>
          <p:cNvSpPr>
            <a:spLocks noGrp="1"/>
          </p:cNvSpPr>
          <p:nvPr>
            <p:ph type="body"/>
          </p:nvPr>
        </p:nvSpPr>
        <p:spPr>
          <a:xfrm>
            <a:off x="6543720" y="224640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31" name="PlaceHolder 4"/>
          <p:cNvSpPr>
            <a:spLocks noGrp="1"/>
          </p:cNvSpPr>
          <p:nvPr>
            <p:ph type="body"/>
          </p:nvPr>
        </p:nvSpPr>
        <p:spPr>
          <a:xfrm>
            <a:off x="6543720" y="515484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32" name="PlaceHolder 5"/>
          <p:cNvSpPr>
            <a:spLocks noGrp="1"/>
          </p:cNvSpPr>
          <p:nvPr>
            <p:ph type="body"/>
          </p:nvPr>
        </p:nvSpPr>
        <p:spPr>
          <a:xfrm>
            <a:off x="640080" y="515484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34" name="PlaceHolder 2"/>
          <p:cNvSpPr>
            <a:spLocks noGrp="1"/>
          </p:cNvSpPr>
          <p:nvPr>
            <p:ph type="body"/>
          </p:nvPr>
        </p:nvSpPr>
        <p:spPr>
          <a:xfrm>
            <a:off x="640080" y="2246400"/>
            <a:ext cx="370944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35" name="PlaceHolder 3"/>
          <p:cNvSpPr>
            <a:spLocks noGrp="1"/>
          </p:cNvSpPr>
          <p:nvPr>
            <p:ph type="body"/>
          </p:nvPr>
        </p:nvSpPr>
        <p:spPr>
          <a:xfrm>
            <a:off x="4535280" y="2246400"/>
            <a:ext cx="370944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36" name="PlaceHolder 4"/>
          <p:cNvSpPr>
            <a:spLocks noGrp="1"/>
          </p:cNvSpPr>
          <p:nvPr>
            <p:ph type="body"/>
          </p:nvPr>
        </p:nvSpPr>
        <p:spPr>
          <a:xfrm>
            <a:off x="8430840" y="2246400"/>
            <a:ext cx="370944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37" name="PlaceHolder 5"/>
          <p:cNvSpPr>
            <a:spLocks noGrp="1"/>
          </p:cNvSpPr>
          <p:nvPr>
            <p:ph type="body"/>
          </p:nvPr>
        </p:nvSpPr>
        <p:spPr>
          <a:xfrm>
            <a:off x="8430840" y="5154840"/>
            <a:ext cx="370944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38" name="PlaceHolder 6"/>
          <p:cNvSpPr>
            <a:spLocks noGrp="1"/>
          </p:cNvSpPr>
          <p:nvPr>
            <p:ph type="body"/>
          </p:nvPr>
        </p:nvSpPr>
        <p:spPr>
          <a:xfrm>
            <a:off x="4535280" y="5154840"/>
            <a:ext cx="370944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39" name="PlaceHolder 7"/>
          <p:cNvSpPr>
            <a:spLocks noGrp="1"/>
          </p:cNvSpPr>
          <p:nvPr>
            <p:ph type="body"/>
          </p:nvPr>
        </p:nvSpPr>
        <p:spPr>
          <a:xfrm>
            <a:off x="640080" y="5154840"/>
            <a:ext cx="3709440" cy="2655720"/>
          </a:xfrm>
          <a:prstGeom prst="rect">
            <a:avLst/>
          </a:prstGeom>
        </p:spPr>
        <p:txBody>
          <a:bodyPr lIns="0" rIns="0" tIns="0" bIns="0">
            <a:normAutofit/>
          </a:bodyPr>
          <a:p>
            <a:endParaRPr b="0" lang="en-US" sz="40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5" name="PlaceHolder 2"/>
          <p:cNvSpPr>
            <a:spLocks noGrp="1"/>
          </p:cNvSpPr>
          <p:nvPr>
            <p:ph type="subTitle"/>
          </p:nvPr>
        </p:nvSpPr>
        <p:spPr>
          <a:xfrm>
            <a:off x="640080" y="2246400"/>
            <a:ext cx="11521080" cy="5568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7" name="PlaceHolder 2"/>
          <p:cNvSpPr>
            <a:spLocks noGrp="1"/>
          </p:cNvSpPr>
          <p:nvPr>
            <p:ph type="body"/>
          </p:nvPr>
        </p:nvSpPr>
        <p:spPr>
          <a:xfrm>
            <a:off x="640080" y="2246400"/>
            <a:ext cx="11521080" cy="5568120"/>
          </a:xfrm>
          <a:prstGeom prst="rect">
            <a:avLst/>
          </a:prstGeom>
        </p:spPr>
        <p:txBody>
          <a:bodyPr lIns="0" rIns="0" tIns="0" bIns="0">
            <a:normAutofit/>
          </a:bodyPr>
          <a:p>
            <a:endParaRPr b="0" lang="en-US" sz="40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9" name="PlaceHolder 2"/>
          <p:cNvSpPr>
            <a:spLocks noGrp="1"/>
          </p:cNvSpPr>
          <p:nvPr>
            <p:ph type="body"/>
          </p:nvPr>
        </p:nvSpPr>
        <p:spPr>
          <a:xfrm>
            <a:off x="640080" y="2246400"/>
            <a:ext cx="5622120" cy="5568120"/>
          </a:xfrm>
          <a:prstGeom prst="rect">
            <a:avLst/>
          </a:prstGeom>
        </p:spPr>
        <p:txBody>
          <a:bodyPr lIns="0" rIns="0" tIns="0" bIns="0">
            <a:normAutofit/>
          </a:bodyPr>
          <a:p>
            <a:endParaRPr b="0" lang="en-US" sz="4000" spc="-1" strike="noStrike">
              <a:solidFill>
                <a:srgbClr val="000000"/>
              </a:solidFill>
              <a:latin typeface="Calibri"/>
            </a:endParaRPr>
          </a:p>
        </p:txBody>
      </p:sp>
      <p:sp>
        <p:nvSpPr>
          <p:cNvPr id="10" name="PlaceHolder 3"/>
          <p:cNvSpPr>
            <a:spLocks noGrp="1"/>
          </p:cNvSpPr>
          <p:nvPr>
            <p:ph type="body"/>
          </p:nvPr>
        </p:nvSpPr>
        <p:spPr>
          <a:xfrm>
            <a:off x="6543720" y="2246400"/>
            <a:ext cx="5622120" cy="5568120"/>
          </a:xfrm>
          <a:prstGeom prst="rect">
            <a:avLst/>
          </a:prstGeom>
        </p:spPr>
        <p:txBody>
          <a:bodyPr lIns="0" rIns="0" tIns="0" bIns="0">
            <a:normAutofit/>
          </a:bodyPr>
          <a:p>
            <a:endParaRPr b="0" lang="en-US" sz="40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960120" y="2982600"/>
            <a:ext cx="10881000" cy="9540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14" name="PlaceHolder 2"/>
          <p:cNvSpPr>
            <a:spLocks noGrp="1"/>
          </p:cNvSpPr>
          <p:nvPr>
            <p:ph type="body"/>
          </p:nvPr>
        </p:nvSpPr>
        <p:spPr>
          <a:xfrm>
            <a:off x="640080" y="224640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15" name="PlaceHolder 3"/>
          <p:cNvSpPr>
            <a:spLocks noGrp="1"/>
          </p:cNvSpPr>
          <p:nvPr>
            <p:ph type="body"/>
          </p:nvPr>
        </p:nvSpPr>
        <p:spPr>
          <a:xfrm>
            <a:off x="640080" y="515484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16" name="PlaceHolder 4"/>
          <p:cNvSpPr>
            <a:spLocks noGrp="1"/>
          </p:cNvSpPr>
          <p:nvPr>
            <p:ph type="body"/>
          </p:nvPr>
        </p:nvSpPr>
        <p:spPr>
          <a:xfrm>
            <a:off x="6543720" y="2246400"/>
            <a:ext cx="5622120" cy="5568120"/>
          </a:xfrm>
          <a:prstGeom prst="rect">
            <a:avLst/>
          </a:prstGeom>
        </p:spPr>
        <p:txBody>
          <a:bodyPr lIns="0" rIns="0" tIns="0" bIns="0">
            <a:normAutofit/>
          </a:bodyPr>
          <a:p>
            <a:endParaRPr b="0" lang="en-US" sz="40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18" name="PlaceHolder 2"/>
          <p:cNvSpPr>
            <a:spLocks noGrp="1"/>
          </p:cNvSpPr>
          <p:nvPr>
            <p:ph type="body"/>
          </p:nvPr>
        </p:nvSpPr>
        <p:spPr>
          <a:xfrm>
            <a:off x="640080" y="2246400"/>
            <a:ext cx="5622120" cy="5568120"/>
          </a:xfrm>
          <a:prstGeom prst="rect">
            <a:avLst/>
          </a:prstGeom>
        </p:spPr>
        <p:txBody>
          <a:bodyPr lIns="0" rIns="0" tIns="0" bIns="0">
            <a:normAutofit/>
          </a:bodyPr>
          <a:p>
            <a:endParaRPr b="0" lang="en-US" sz="4000" spc="-1" strike="noStrike">
              <a:solidFill>
                <a:srgbClr val="000000"/>
              </a:solidFill>
              <a:latin typeface="Calibri"/>
            </a:endParaRPr>
          </a:p>
        </p:txBody>
      </p:sp>
      <p:sp>
        <p:nvSpPr>
          <p:cNvPr id="19" name="PlaceHolder 3"/>
          <p:cNvSpPr>
            <a:spLocks noGrp="1"/>
          </p:cNvSpPr>
          <p:nvPr>
            <p:ph type="body"/>
          </p:nvPr>
        </p:nvSpPr>
        <p:spPr>
          <a:xfrm>
            <a:off x="6543720" y="224640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20" name="PlaceHolder 4"/>
          <p:cNvSpPr>
            <a:spLocks noGrp="1"/>
          </p:cNvSpPr>
          <p:nvPr>
            <p:ph type="body"/>
          </p:nvPr>
        </p:nvSpPr>
        <p:spPr>
          <a:xfrm>
            <a:off x="6543720" y="515484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60120" y="2982600"/>
            <a:ext cx="10881000" cy="2057760"/>
          </a:xfrm>
          <a:prstGeom prst="rect">
            <a:avLst/>
          </a:prstGeom>
        </p:spPr>
        <p:txBody>
          <a:bodyPr lIns="0" rIns="0" tIns="0" bIns="0" anchor="ctr"/>
          <a:p>
            <a:endParaRPr b="0" lang="en-US" sz="2200" spc="-1" strike="noStrike">
              <a:solidFill>
                <a:srgbClr val="000000"/>
              </a:solidFill>
              <a:latin typeface="Calibri"/>
            </a:endParaRPr>
          </a:p>
        </p:txBody>
      </p:sp>
      <p:sp>
        <p:nvSpPr>
          <p:cNvPr id="22" name="PlaceHolder 2"/>
          <p:cNvSpPr>
            <a:spLocks noGrp="1"/>
          </p:cNvSpPr>
          <p:nvPr>
            <p:ph type="body"/>
          </p:nvPr>
        </p:nvSpPr>
        <p:spPr>
          <a:xfrm>
            <a:off x="640080" y="224640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23" name="PlaceHolder 3"/>
          <p:cNvSpPr>
            <a:spLocks noGrp="1"/>
          </p:cNvSpPr>
          <p:nvPr>
            <p:ph type="body"/>
          </p:nvPr>
        </p:nvSpPr>
        <p:spPr>
          <a:xfrm>
            <a:off x="6543720" y="2246400"/>
            <a:ext cx="5622120" cy="2655720"/>
          </a:xfrm>
          <a:prstGeom prst="rect">
            <a:avLst/>
          </a:prstGeom>
        </p:spPr>
        <p:txBody>
          <a:bodyPr lIns="0" rIns="0" tIns="0" bIns="0">
            <a:normAutofit/>
          </a:bodyPr>
          <a:p>
            <a:endParaRPr b="0" lang="en-US" sz="4000" spc="-1" strike="noStrike">
              <a:solidFill>
                <a:srgbClr val="000000"/>
              </a:solidFill>
              <a:latin typeface="Calibri"/>
            </a:endParaRPr>
          </a:p>
        </p:txBody>
      </p:sp>
      <p:sp>
        <p:nvSpPr>
          <p:cNvPr id="24" name="PlaceHolder 4"/>
          <p:cNvSpPr>
            <a:spLocks noGrp="1"/>
          </p:cNvSpPr>
          <p:nvPr>
            <p:ph type="body"/>
          </p:nvPr>
        </p:nvSpPr>
        <p:spPr>
          <a:xfrm>
            <a:off x="640080" y="5154840"/>
            <a:ext cx="11521080" cy="2655720"/>
          </a:xfrm>
          <a:prstGeom prst="rect">
            <a:avLst/>
          </a:prstGeom>
        </p:spPr>
        <p:txBody>
          <a:bodyPr lIns="0" rIns="0" tIns="0" bIns="0">
            <a:normAutofit/>
          </a:bodyPr>
          <a:p>
            <a:endParaRPr b="0" lang="en-US" sz="40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60120" y="2982600"/>
            <a:ext cx="10881000" cy="2057760"/>
          </a:xfrm>
          <a:prstGeom prst="rect">
            <a:avLst/>
          </a:prstGeom>
        </p:spPr>
        <p:txBody>
          <a:bodyPr lIns="115200" rIns="115200" tIns="57600" bIns="57600" anchor="ctr"/>
          <a:p>
            <a:pPr algn="ctr">
              <a:lnSpc>
                <a:spcPct val="100000"/>
              </a:lnSpc>
            </a:pPr>
            <a:r>
              <a:rPr b="0" lang="en-US" sz="5500" spc="-1" strike="noStrike">
                <a:solidFill>
                  <a:srgbClr val="000000"/>
                </a:solidFill>
                <a:latin typeface="Calibri"/>
              </a:rPr>
              <a:t>Click to </a:t>
            </a:r>
            <a:r>
              <a:rPr b="0" lang="en-US" sz="5500" spc="-1" strike="noStrike">
                <a:solidFill>
                  <a:srgbClr val="000000"/>
                </a:solidFill>
                <a:latin typeface="Calibri"/>
              </a:rPr>
              <a:t>edit Master </a:t>
            </a:r>
            <a:r>
              <a:rPr b="0" lang="en-US" sz="5500" spc="-1" strike="noStrike">
                <a:solidFill>
                  <a:srgbClr val="000000"/>
                </a:solidFill>
                <a:latin typeface="Calibri"/>
              </a:rPr>
              <a:t>title style</a:t>
            </a:r>
            <a:endParaRPr b="0" lang="en-US" sz="5500" spc="-1" strike="noStrike">
              <a:solidFill>
                <a:srgbClr val="000000"/>
              </a:solidFill>
              <a:latin typeface="Calibri"/>
            </a:endParaRPr>
          </a:p>
        </p:txBody>
      </p:sp>
      <p:sp>
        <p:nvSpPr>
          <p:cNvPr id="1" name="PlaceHolder 2"/>
          <p:cNvSpPr>
            <a:spLocks noGrp="1"/>
          </p:cNvSpPr>
          <p:nvPr>
            <p:ph type="dt"/>
          </p:nvPr>
        </p:nvSpPr>
        <p:spPr>
          <a:xfrm>
            <a:off x="640080" y="8898840"/>
            <a:ext cx="2986560" cy="510840"/>
          </a:xfrm>
          <a:prstGeom prst="rect">
            <a:avLst/>
          </a:prstGeom>
        </p:spPr>
        <p:txBody>
          <a:bodyPr lIns="115200" rIns="115200" tIns="57600" bIns="57600" anchor="ctr"/>
          <a:p>
            <a:pPr>
              <a:lnSpc>
                <a:spcPct val="100000"/>
              </a:lnSpc>
            </a:pPr>
            <a:fld id="{D7CBE912-97B4-46AC-8C77-180B886C3277}" type="datetime">
              <a:rPr b="0" lang="en-IN" sz="1500" spc="-1" strike="noStrike">
                <a:solidFill>
                  <a:srgbClr val="8b8b8b"/>
                </a:solidFill>
                <a:latin typeface="Calibri"/>
              </a:rPr>
              <a:t>02/04/19</a:t>
            </a:fld>
            <a:endParaRPr b="0" lang="en-IN" sz="1500" spc="-1" strike="noStrike">
              <a:latin typeface="Times New Roman"/>
            </a:endParaRPr>
          </a:p>
        </p:txBody>
      </p:sp>
      <p:sp>
        <p:nvSpPr>
          <p:cNvPr id="2" name="PlaceHolder 3"/>
          <p:cNvSpPr>
            <a:spLocks noGrp="1"/>
          </p:cNvSpPr>
          <p:nvPr>
            <p:ph type="ftr"/>
          </p:nvPr>
        </p:nvSpPr>
        <p:spPr>
          <a:xfrm>
            <a:off x="4374000" y="8898840"/>
            <a:ext cx="4053600" cy="510840"/>
          </a:xfrm>
          <a:prstGeom prst="rect">
            <a:avLst/>
          </a:prstGeom>
        </p:spPr>
        <p:txBody>
          <a:bodyPr lIns="115200" rIns="115200" tIns="57600" bIns="57600" anchor="ctr"/>
          <a:p>
            <a:endParaRPr b="0" lang="en-IN" sz="2400" spc="-1" strike="noStrike">
              <a:latin typeface="Times New Roman"/>
            </a:endParaRPr>
          </a:p>
        </p:txBody>
      </p:sp>
      <p:sp>
        <p:nvSpPr>
          <p:cNvPr id="3" name="PlaceHolder 4"/>
          <p:cNvSpPr>
            <a:spLocks noGrp="1"/>
          </p:cNvSpPr>
          <p:nvPr>
            <p:ph type="sldNum"/>
          </p:nvPr>
        </p:nvSpPr>
        <p:spPr>
          <a:xfrm>
            <a:off x="9174600" y="8898840"/>
            <a:ext cx="2986560" cy="510840"/>
          </a:xfrm>
          <a:prstGeom prst="rect">
            <a:avLst/>
          </a:prstGeom>
        </p:spPr>
        <p:txBody>
          <a:bodyPr lIns="115200" rIns="115200" tIns="57600" bIns="57600" anchor="ctr"/>
          <a:p>
            <a:pPr algn="r">
              <a:lnSpc>
                <a:spcPct val="100000"/>
              </a:lnSpc>
            </a:pPr>
            <a:fld id="{E171895A-C158-45A1-9E00-0C3F43AF9D7F}" type="slidenum">
              <a:rPr b="0" lang="en-IN" sz="1500" spc="-1" strike="noStrike">
                <a:solidFill>
                  <a:srgbClr val="8b8b8b"/>
                </a:solidFill>
                <a:latin typeface="Calibri"/>
              </a:rPr>
              <a:t>&lt;number&gt;</a:t>
            </a:fld>
            <a:endParaRPr b="0" lang="en-IN" sz="15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130320" y="48240"/>
            <a:ext cx="12520440" cy="1121760"/>
          </a:xfrm>
          <a:prstGeom prst="rect">
            <a:avLst/>
          </a:prstGeom>
          <a:noFill/>
          <a:ln w="28440">
            <a:solidFill>
              <a:schemeClr val="accent1"/>
            </a:solidFill>
            <a:round/>
          </a:ln>
        </p:spPr>
        <p:style>
          <a:lnRef idx="0"/>
          <a:fillRef idx="0"/>
          <a:effectRef idx="0"/>
          <a:fontRef idx="minor"/>
        </p:style>
        <p:txBody>
          <a:bodyPr lIns="115200" rIns="115200" tIns="57600" bIns="57600" anchor="ctr"/>
          <a:p>
            <a:pPr algn="ctr">
              <a:lnSpc>
                <a:spcPct val="100000"/>
              </a:lnSpc>
            </a:pPr>
            <a:r>
              <a:rPr b="1" lang="en-IN" sz="2800" spc="-1" strike="noStrike">
                <a:solidFill>
                  <a:srgbClr val="000000"/>
                </a:solidFill>
                <a:latin typeface="Calibri"/>
              </a:rPr>
              <a:t>   </a:t>
            </a:r>
            <a:r>
              <a:rPr b="1" lang="en-IN" sz="2800" spc="-1" strike="noStrike">
                <a:solidFill>
                  <a:srgbClr val="000000"/>
                </a:solidFill>
                <a:latin typeface="Calibri"/>
              </a:rPr>
              <a:t>CSE3999 Tech Answer for Real World Problems</a:t>
            </a:r>
            <a:endParaRPr b="0" lang="en-IN" sz="2800" spc="-1" strike="noStrike">
              <a:latin typeface="Arial"/>
            </a:endParaRPr>
          </a:p>
          <a:p>
            <a:pPr algn="ctr">
              <a:lnSpc>
                <a:spcPct val="100000"/>
              </a:lnSpc>
            </a:pPr>
            <a:r>
              <a:rPr b="0" lang="en-IN" sz="2600" spc="-1" strike="noStrike">
                <a:solidFill>
                  <a:srgbClr val="ff0000"/>
                </a:solidFill>
                <a:latin typeface="Calibri"/>
              </a:rPr>
              <a:t>Market Place for Startups</a:t>
            </a:r>
            <a:endParaRPr b="0" lang="en-IN" sz="2600" spc="-1" strike="noStrike">
              <a:latin typeface="Arial"/>
            </a:endParaRPr>
          </a:p>
        </p:txBody>
      </p:sp>
      <p:sp>
        <p:nvSpPr>
          <p:cNvPr id="41" name="CustomShape 2"/>
          <p:cNvSpPr/>
          <p:nvPr/>
        </p:nvSpPr>
        <p:spPr>
          <a:xfrm>
            <a:off x="115920" y="1275840"/>
            <a:ext cx="4259520" cy="5303160"/>
          </a:xfrm>
          <a:prstGeom prst="roundRect">
            <a:avLst>
              <a:gd name="adj" fmla="val 5102"/>
            </a:avLst>
          </a:prstGeom>
          <a:noFill/>
          <a:ln w="38160">
            <a:round/>
          </a:ln>
        </p:spPr>
        <p:style>
          <a:lnRef idx="2">
            <a:schemeClr val="accent1">
              <a:shade val="50000"/>
            </a:schemeClr>
          </a:lnRef>
          <a:fillRef idx="1">
            <a:schemeClr val="accent1"/>
          </a:fillRef>
          <a:effectRef idx="0">
            <a:schemeClr val="accent1"/>
          </a:effectRef>
          <a:fontRef idx="minor"/>
        </p:style>
        <p:txBody>
          <a:bodyPr lIns="107280" rIns="107280" tIns="53640" bIns="53640"/>
          <a:p>
            <a:pPr>
              <a:lnSpc>
                <a:spcPct val="100000"/>
              </a:lnSpc>
            </a:pPr>
            <a:r>
              <a:rPr b="0" lang="en-IN" sz="2200" spc="-1" strike="noStrike" u="sng">
                <a:solidFill>
                  <a:srgbClr val="000000"/>
                </a:solidFill>
                <a:uFillTx/>
                <a:latin typeface="Calibri"/>
              </a:rPr>
              <a:t>Social Relevance</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Calibri"/>
              </a:rPr>
              <a:t>Many startups that remain unrecognized will get a platform to showcase their potential.Real World problems will  be solved more effectively and efficiently.</a:t>
            </a:r>
            <a:endParaRPr b="0" lang="en-IN" sz="2200" spc="-1" strike="noStrike">
              <a:latin typeface="Arial"/>
            </a:endParaRPr>
          </a:p>
          <a:p>
            <a:pPr>
              <a:lnSpc>
                <a:spcPct val="100000"/>
              </a:lnSpc>
            </a:pPr>
            <a:r>
              <a:rPr b="0" lang="en-IN" sz="2200" spc="-1" strike="noStrike">
                <a:solidFill>
                  <a:srgbClr val="000000"/>
                </a:solidFill>
                <a:latin typeface="Calibri"/>
              </a:rPr>
              <a:t>Creative and deterministic people will get a chance to showcase their talent.</a:t>
            </a:r>
            <a:endParaRPr b="0" lang="en-IN" sz="2200" spc="-1" strike="noStrike">
              <a:latin typeface="Arial"/>
            </a:endParaRPr>
          </a:p>
        </p:txBody>
      </p:sp>
      <p:sp>
        <p:nvSpPr>
          <p:cNvPr id="42" name="CustomShape 3"/>
          <p:cNvSpPr/>
          <p:nvPr/>
        </p:nvSpPr>
        <p:spPr>
          <a:xfrm>
            <a:off x="120600" y="6673680"/>
            <a:ext cx="4259520" cy="2685960"/>
          </a:xfrm>
          <a:prstGeom prst="roundRect">
            <a:avLst>
              <a:gd name="adj" fmla="val 5102"/>
            </a:avLst>
          </a:prstGeom>
          <a:noFill/>
          <a:ln w="38160">
            <a:round/>
          </a:ln>
        </p:spPr>
        <p:style>
          <a:lnRef idx="2">
            <a:schemeClr val="accent1">
              <a:shade val="50000"/>
            </a:schemeClr>
          </a:lnRef>
          <a:fillRef idx="1">
            <a:schemeClr val="accent1"/>
          </a:fillRef>
          <a:effectRef idx="0">
            <a:schemeClr val="accent1"/>
          </a:effectRef>
          <a:fontRef idx="minor"/>
        </p:style>
        <p:txBody>
          <a:bodyPr lIns="107280" rIns="107280" tIns="53640" bIns="53640"/>
          <a:p>
            <a:pPr>
              <a:lnSpc>
                <a:spcPct val="100000"/>
              </a:lnSpc>
            </a:pPr>
            <a:r>
              <a:rPr b="0" lang="en-IN" sz="2200" spc="-1" strike="noStrike" u="sng">
                <a:solidFill>
                  <a:srgbClr val="000000"/>
                </a:solidFill>
                <a:uFillTx/>
                <a:latin typeface="Calibri"/>
              </a:rPr>
              <a:t>Objectives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Calibri"/>
              </a:rPr>
              <a:t>Developing a platform where startups can market and sell their products</a:t>
            </a:r>
            <a:endParaRPr b="0" lang="en-IN" sz="2200" spc="-1" strike="noStrike">
              <a:latin typeface="Arial"/>
            </a:endParaRPr>
          </a:p>
        </p:txBody>
      </p:sp>
      <p:sp>
        <p:nvSpPr>
          <p:cNvPr id="43" name="CustomShape 4"/>
          <p:cNvSpPr/>
          <p:nvPr/>
        </p:nvSpPr>
        <p:spPr>
          <a:xfrm>
            <a:off x="8756280" y="1263240"/>
            <a:ext cx="3894480" cy="4975560"/>
          </a:xfrm>
          <a:prstGeom prst="roundRect">
            <a:avLst>
              <a:gd name="adj" fmla="val 5102"/>
            </a:avLst>
          </a:prstGeom>
          <a:noFill/>
          <a:ln w="38160">
            <a:round/>
          </a:ln>
        </p:spPr>
        <p:style>
          <a:lnRef idx="2">
            <a:schemeClr val="accent1">
              <a:shade val="50000"/>
            </a:schemeClr>
          </a:lnRef>
          <a:fillRef idx="1">
            <a:schemeClr val="accent1"/>
          </a:fillRef>
          <a:effectRef idx="0">
            <a:schemeClr val="accent1"/>
          </a:effectRef>
          <a:fontRef idx="minor"/>
        </p:style>
        <p:txBody>
          <a:bodyPr lIns="107280" rIns="107280" tIns="53640" bIns="53640"/>
          <a:p>
            <a:pPr>
              <a:lnSpc>
                <a:spcPct val="100000"/>
              </a:lnSpc>
            </a:pPr>
            <a:r>
              <a:rPr b="0" lang="en-IN" sz="2200" spc="-1" strike="noStrike" u="sng">
                <a:solidFill>
                  <a:srgbClr val="000000"/>
                </a:solidFill>
                <a:uFillTx/>
                <a:latin typeface="Calibri"/>
              </a:rPr>
              <a:t>Prototype</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
        <p:nvSpPr>
          <p:cNvPr id="44" name="CustomShape 5"/>
          <p:cNvSpPr/>
          <p:nvPr/>
        </p:nvSpPr>
        <p:spPr>
          <a:xfrm>
            <a:off x="4375440" y="1275840"/>
            <a:ext cx="4259520" cy="8012160"/>
          </a:xfrm>
          <a:prstGeom prst="roundRect">
            <a:avLst>
              <a:gd name="adj" fmla="val 5102"/>
            </a:avLst>
          </a:prstGeom>
          <a:noFill/>
          <a:ln w="38160">
            <a:round/>
          </a:ln>
        </p:spPr>
        <p:style>
          <a:lnRef idx="2">
            <a:schemeClr val="accent1">
              <a:shade val="50000"/>
            </a:schemeClr>
          </a:lnRef>
          <a:fillRef idx="1">
            <a:schemeClr val="accent1"/>
          </a:fillRef>
          <a:effectRef idx="0">
            <a:schemeClr val="accent1"/>
          </a:effectRef>
          <a:fontRef idx="minor"/>
        </p:style>
        <p:txBody>
          <a:bodyPr lIns="107280" rIns="107280" tIns="53640" bIns="53640"/>
          <a:p>
            <a:pPr>
              <a:lnSpc>
                <a:spcPct val="100000"/>
              </a:lnSpc>
            </a:pPr>
            <a:r>
              <a:rPr b="0" lang="en-IN" sz="2200" spc="-1" strike="noStrike" u="sng">
                <a:solidFill>
                  <a:srgbClr val="000000"/>
                </a:solidFill>
                <a:uFillTx/>
                <a:latin typeface="Calibri"/>
              </a:rPr>
              <a:t>Methodology</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Calibri"/>
              </a:rPr>
              <a:t>We have used searching to render the products accroding to the needs  of the customer.We have authenticated and validated the users and startups at various levels.</a:t>
            </a:r>
            <a:endParaRPr b="0" lang="en-IN" sz="2200" spc="-1" strike="noStrike">
              <a:latin typeface="Arial"/>
            </a:endParaRPr>
          </a:p>
          <a:p>
            <a:pPr>
              <a:lnSpc>
                <a:spcPct val="100000"/>
              </a:lnSpc>
            </a:pPr>
            <a:r>
              <a:rPr b="0" lang="en-IN" sz="2200" spc="-1" strike="noStrike">
                <a:solidFill>
                  <a:srgbClr val="000000"/>
                </a:solidFill>
                <a:latin typeface="Calibri"/>
              </a:rPr>
              <a:t>The user can compare similar products so that he can choose the best suited product according to his needs.The user can add the required products to cart so that they can be viewed or buyed later.The user have to Log-in the portal before comparing the products or performing any transaction.</a:t>
            </a:r>
            <a:endParaRPr b="0" lang="en-IN" sz="2200" spc="-1" strike="noStrike">
              <a:latin typeface="Arial"/>
            </a:endParaRPr>
          </a:p>
        </p:txBody>
      </p:sp>
      <p:sp>
        <p:nvSpPr>
          <p:cNvPr id="45" name="CustomShape 6"/>
          <p:cNvSpPr/>
          <p:nvPr/>
        </p:nvSpPr>
        <p:spPr>
          <a:xfrm>
            <a:off x="8746560" y="6417720"/>
            <a:ext cx="3904200" cy="2941920"/>
          </a:xfrm>
          <a:prstGeom prst="roundRect">
            <a:avLst>
              <a:gd name="adj" fmla="val 5102"/>
            </a:avLst>
          </a:prstGeom>
          <a:noFill/>
          <a:ln w="38160">
            <a:round/>
          </a:ln>
        </p:spPr>
        <p:style>
          <a:lnRef idx="2">
            <a:schemeClr val="accent1">
              <a:shade val="50000"/>
            </a:schemeClr>
          </a:lnRef>
          <a:fillRef idx="1">
            <a:schemeClr val="accent1"/>
          </a:fillRef>
          <a:effectRef idx="0">
            <a:schemeClr val="accent1"/>
          </a:effectRef>
          <a:fontRef idx="minor"/>
        </p:style>
        <p:txBody>
          <a:bodyPr lIns="107280" rIns="107280" tIns="53640" bIns="53640"/>
          <a:p>
            <a:pPr>
              <a:lnSpc>
                <a:spcPct val="100000"/>
              </a:lnSpc>
            </a:pPr>
            <a:r>
              <a:rPr b="0" lang="en-IN" sz="2200" spc="-1" strike="noStrike" u="sng">
                <a:solidFill>
                  <a:srgbClr val="000000"/>
                </a:solidFill>
                <a:uFillTx/>
                <a:latin typeface="Calibri"/>
              </a:rPr>
              <a:t>Team Members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Calibri"/>
              </a:rPr>
              <a:t>16BCE1081</a:t>
            </a:r>
            <a:endParaRPr b="0" lang="en-IN" sz="2200" spc="-1" strike="noStrike">
              <a:latin typeface="Arial"/>
            </a:endParaRPr>
          </a:p>
          <a:p>
            <a:pPr>
              <a:lnSpc>
                <a:spcPct val="100000"/>
              </a:lnSpc>
            </a:pPr>
            <a:r>
              <a:rPr b="0" lang="en-IN" sz="2200" spc="-1" strike="noStrike">
                <a:solidFill>
                  <a:srgbClr val="000000"/>
                </a:solidFill>
                <a:latin typeface="Calibri"/>
              </a:rPr>
              <a:t>16BCE1281</a:t>
            </a:r>
            <a:endParaRPr b="0" lang="en-IN" sz="2200" spc="-1" strike="noStrike">
              <a:latin typeface="Arial"/>
            </a:endParaRPr>
          </a:p>
          <a:p>
            <a:pPr>
              <a:lnSpc>
                <a:spcPct val="100000"/>
              </a:lnSpc>
            </a:pPr>
            <a:r>
              <a:rPr b="0" lang="en-IN" sz="2200" spc="-1" strike="noStrike">
                <a:solidFill>
                  <a:srgbClr val="000000"/>
                </a:solidFill>
                <a:latin typeface="Calibri"/>
              </a:rPr>
              <a:t>16BCE1345</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u="sng">
                <a:solidFill>
                  <a:srgbClr val="000000"/>
                </a:solidFill>
                <a:uFillTx/>
                <a:latin typeface="Calibri"/>
              </a:rPr>
              <a:t>Faculty Coordinator:</a:t>
            </a:r>
            <a:endParaRPr b="0" lang="en-IN" sz="2200" spc="-1" strike="noStrike">
              <a:latin typeface="Arial"/>
            </a:endParaRPr>
          </a:p>
          <a:p>
            <a:pPr>
              <a:lnSpc>
                <a:spcPct val="100000"/>
              </a:lnSpc>
            </a:pPr>
            <a:r>
              <a:rPr b="0" lang="en-IN" sz="2200" spc="-1" strike="noStrike">
                <a:solidFill>
                  <a:srgbClr val="000000"/>
                </a:solidFill>
                <a:latin typeface="Calibri"/>
              </a:rPr>
              <a:t>Dr.JAGADEESH KANNAN R</a:t>
            </a:r>
            <a:endParaRPr b="0" lang="en-IN" sz="2200" spc="-1" strike="noStrike">
              <a:latin typeface="Arial"/>
            </a:endParaRPr>
          </a:p>
        </p:txBody>
      </p:sp>
      <p:pic>
        <p:nvPicPr>
          <p:cNvPr id="46" name="Picture 2" descr=""/>
          <p:cNvPicPr/>
          <p:nvPr/>
        </p:nvPicPr>
        <p:blipFill>
          <a:blip r:embed="rId1"/>
          <a:stretch/>
        </p:blipFill>
        <p:spPr>
          <a:xfrm>
            <a:off x="137160" y="113760"/>
            <a:ext cx="1806840" cy="894240"/>
          </a:xfrm>
          <a:prstGeom prst="rect">
            <a:avLst/>
          </a:prstGeom>
          <a:ln>
            <a:noFill/>
          </a:ln>
        </p:spPr>
      </p:pic>
      <p:pic>
        <p:nvPicPr>
          <p:cNvPr id="47" name="" descr=""/>
          <p:cNvPicPr/>
          <p:nvPr/>
        </p:nvPicPr>
        <p:blipFill>
          <a:blip r:embed="rId2"/>
          <a:srcRect l="2410" t="2589" r="0" b="0"/>
          <a:stretch/>
        </p:blipFill>
        <p:spPr>
          <a:xfrm>
            <a:off x="8756280" y="1890360"/>
            <a:ext cx="3849480" cy="1565640"/>
          </a:xfrm>
          <a:prstGeom prst="rect">
            <a:avLst/>
          </a:prstGeom>
          <a:ln>
            <a:noFill/>
          </a:ln>
        </p:spPr>
      </p:pic>
      <p:pic>
        <p:nvPicPr>
          <p:cNvPr id="48" name="" descr=""/>
          <p:cNvPicPr/>
          <p:nvPr/>
        </p:nvPicPr>
        <p:blipFill>
          <a:blip r:embed="rId3"/>
          <a:srcRect l="4576" t="0" r="0" b="0"/>
          <a:stretch/>
        </p:blipFill>
        <p:spPr>
          <a:xfrm>
            <a:off x="8862480" y="3744000"/>
            <a:ext cx="3788280" cy="22320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LibreOffice/5.4.6.2$Linux_X86_64 LibreOffice_project/40m0$Build-2</Application>
  <Words>31</Words>
  <Paragraphs>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2019-03-27T05:18:28Z</dcterms:created>
  <dc:creator>admin</dc:creator>
  <dc:description/>
  <dc:language>en-IN</dc:language>
  <cp:lastModifiedBy/>
  <dcterms:modified xsi:type="dcterms:W3CDTF">2019-04-02T23:47:06Z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A3 Paper (297x420 mm)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