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743146b1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743146b1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7411f2b5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7411f2b5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7411f2b5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7411f2b5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7411f2b5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7411f2b5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7411f2b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7411f2b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7411f2b5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7411f2b5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7411f2b5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7411f2b5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7411f2b5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7411f2b5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411f2b5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411f2b5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7411f2b5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7411f2b5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7411f2b5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7411f2b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743146b1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743146b1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mihir.singh@iitg.ac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1301.3781" TargetMode="External"/><Relationship Id="rId4" Type="http://schemas.openxmlformats.org/officeDocument/2006/relationships/hyperlink" Target="https://arxiv.org/abs/1301.378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4625" y="329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Mid-Project Presentation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27050" y="3958700"/>
            <a:ext cx="3470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Aryan Singh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Mihir Kumar Singh</a:t>
            </a:r>
            <a:endParaRPr sz="2000"/>
          </a:p>
        </p:txBody>
      </p:sp>
      <p:sp>
        <p:nvSpPr>
          <p:cNvPr id="136" name="Google Shape;136;p13"/>
          <p:cNvSpPr txBox="1"/>
          <p:nvPr/>
        </p:nvSpPr>
        <p:spPr>
          <a:xfrm>
            <a:off x="3514625" y="1986800"/>
            <a:ext cx="54915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Building a Comprehensive News Analysis, Recommendation, and Search Platform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191400" y="131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Semantic Search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89" y="752523"/>
            <a:ext cx="6924824" cy="40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052075"/>
            <a:ext cx="7038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used the DistilBERT model from Hugging Face and PySpark for efficient data processing to analyze the sentiment in news articles.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23250"/>
            <a:ext cx="7577427" cy="19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2187400" y="25818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Pyspark 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9901"/>
            <a:ext cx="7038900" cy="347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947675" y="376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947675" y="1827825"/>
            <a:ext cx="59763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- Aryan Singh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Email - aryan.s@iitg.ac.in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 No. - 210150008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Branch - DSAI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  - Mihir Kumar Singh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Email 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mihir.singh@iitg.ac.in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 No. - 200121030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Branch -  Engineering Physics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</a:t>
            </a:r>
            <a:endParaRPr sz="2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In an era of vast digital media content, the New York Times dataset stands as a treasure trove of information encompassing diverse topics, opinions, and sentiments. The project aims to harness this dataset’s potential by addressing three key challenges, each contributing to a holistic news consumption experience.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Objectives</a:t>
            </a:r>
            <a:endParaRPr sz="2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78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Search Engine for News Articles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Sentiment Analysis of the News Articles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Content-Based Recommendation System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Comprehensive News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Source</a:t>
            </a:r>
            <a:endParaRPr sz="28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dataset, titled "The New York Times Articles," includes over </a:t>
            </a:r>
            <a:r>
              <a:rPr b="1" lang="en" sz="1800"/>
              <a:t>2.1 million articles</a:t>
            </a:r>
            <a:r>
              <a:rPr lang="en" sz="1800"/>
              <a:t>, spanning from </a:t>
            </a:r>
            <a:r>
              <a:rPr b="1" lang="en" sz="1800"/>
              <a:t>January 1, 2000, to the present day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scraped this data using the New York Times API (pynytimes).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It is important to note that this dataset is updated daily, ensuring that the latest articles from The New York Times are included.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172775"/>
            <a:ext cx="70389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The dataset includes  key features:</a:t>
            </a:r>
            <a:endParaRPr sz="15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Abstract: A brief summary of the article's content.</a:t>
            </a:r>
            <a:endParaRPr sz="15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Web URL: The article's web address.</a:t>
            </a:r>
            <a:endParaRPr sz="15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Headline: The title or heading of the article.</a:t>
            </a:r>
            <a:endParaRPr sz="15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Keywords: Tags associated with the article, providing insights into its content.</a:t>
            </a:r>
            <a:endParaRPr sz="15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Pub Date: The publication date of the article.</a:t>
            </a:r>
            <a:endParaRPr sz="15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Section Name: The section or category of the article.</a:t>
            </a:r>
            <a:endParaRPr sz="15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520"/>
              <a:t>Byline: The author or authors of the article.</a:t>
            </a:r>
            <a:endParaRPr sz="15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520"/>
              <a:t>Word Count: The number of words in the article.</a:t>
            </a:r>
            <a:endParaRPr sz="1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450" y="1037425"/>
            <a:ext cx="5956201" cy="38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of News Article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463" y="1153150"/>
            <a:ext cx="6441076" cy="36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Search based Search Engine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191875"/>
            <a:ext cx="71733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implementing the semantic search in the the dataset we had 2 options. Either to use a word-embedding model or a pre-trained NLP transformer (BERT or </a:t>
            </a:r>
            <a:r>
              <a:rPr lang="en" sz="1400"/>
              <a:t>Hugging Face</a:t>
            </a:r>
            <a:r>
              <a:rPr lang="en" sz="1400"/>
              <a:t>). 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Embeddings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project we were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Word2Vec</a:t>
            </a:r>
            <a:r>
              <a:rPr lang="en"/>
              <a:t> embeddings.  Our approach was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Tokenization: Converting the sentences and words into tokens uniformly.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Training:  Training the  </a:t>
            </a:r>
            <a:r>
              <a:rPr lang="en" u="sng">
                <a:solidFill>
                  <a:schemeClr val="hlink"/>
                </a:solidFill>
                <a:hlinkClick r:id="rId4"/>
              </a:rPr>
              <a:t>Word2Vec</a:t>
            </a:r>
            <a:r>
              <a:rPr lang="en"/>
              <a:t> model on the preprocessed text data (tokens) . Then creation of a vector of </a:t>
            </a:r>
            <a:r>
              <a:rPr lang="en"/>
              <a:t>similarity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Query: When the user submits a query to the model, it is again tokenized and converted to a vector by the model.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Ranking: A ranking is calculated on the </a:t>
            </a:r>
            <a:r>
              <a:rPr lang="en"/>
              <a:t>similarity</a:t>
            </a:r>
            <a:r>
              <a:rPr lang="en"/>
              <a:t> score (Cosine </a:t>
            </a:r>
            <a:r>
              <a:rPr lang="en"/>
              <a:t>Similarity</a:t>
            </a:r>
            <a:r>
              <a:rPr lang="en"/>
              <a:t> Score). And the top 5 articles were </a:t>
            </a:r>
            <a:r>
              <a:rPr lang="en"/>
              <a:t>represented</a:t>
            </a:r>
            <a:r>
              <a:rPr lang="en"/>
              <a:t> to the user with the </a:t>
            </a:r>
            <a:r>
              <a:rPr lang="en"/>
              <a:t>similarity</a:t>
            </a:r>
            <a:r>
              <a:rPr lang="en"/>
              <a:t> score.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 the accuracy was not very good and the training required high computing power due to the large dataset size.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Pre-Trained Models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000" y="2161025"/>
            <a:ext cx="4143150" cy="26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1418900" y="1048400"/>
            <a:ext cx="734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Thus we shifted to pre-trained NLP Transformers. 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transformers have contextual embeddings capturing the meaning of words based on the surrounding words in a sentence. They were easily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available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 fine tuning was easier. For this project we’ll be using bert-base-nli-mean-tokens.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