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530" r:id="rId5"/>
    <p:sldId id="568" r:id="rId6"/>
    <p:sldId id="548" r:id="rId7"/>
    <p:sldId id="563" r:id="rId8"/>
    <p:sldId id="539" r:id="rId9"/>
    <p:sldId id="549" r:id="rId10"/>
    <p:sldId id="550" r:id="rId11"/>
    <p:sldId id="551" r:id="rId12"/>
    <p:sldId id="552" r:id="rId13"/>
    <p:sldId id="555" r:id="rId14"/>
    <p:sldId id="554" r:id="rId15"/>
    <p:sldId id="553" r:id="rId16"/>
    <p:sldId id="547" r:id="rId17"/>
    <p:sldId id="536" r:id="rId18"/>
    <p:sldId id="556" r:id="rId19"/>
    <p:sldId id="557" r:id="rId20"/>
    <p:sldId id="559" r:id="rId21"/>
    <p:sldId id="558" r:id="rId22"/>
    <p:sldId id="560" r:id="rId23"/>
    <p:sldId id="561" r:id="rId24"/>
    <p:sldId id="564" r:id="rId25"/>
    <p:sldId id="565" r:id="rId26"/>
    <p:sldId id="567" r:id="rId27"/>
    <p:sldId id="562" r:id="rId28"/>
    <p:sldId id="5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9C349-6054-4422-BB16-DC513672D9CD}" v="920" dt="2023-01-30T15:02:08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53235-40A4-4131-B2EC-0B2017ED66FA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8B8FC38D-664A-4BD9-ABAC-EC14E508BC7E}">
      <dgm:prSet phldrT="[Text]" custT="1"/>
      <dgm:spPr>
        <a:ln w="1905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IN" sz="1590" b="0" u="dashLong" baseline="0">
              <a:latin typeface="Microsoft YaHei UI" panose="020B0503020204020204" pitchFamily="34" charset="-122"/>
              <a:ea typeface="Microsoft YaHei UI" panose="020B0503020204020204" pitchFamily="34" charset="-122"/>
            </a:rPr>
            <a:t>Co_convener_name</a:t>
          </a:r>
        </a:p>
      </dgm:t>
    </dgm:pt>
    <dgm:pt modelId="{2CD970DE-F1B1-4F8A-A757-4560218D3A8E}" type="parTrans" cxnId="{42A99A13-6D92-4870-A990-0093114C32C8}">
      <dgm:prSet/>
      <dgm:spPr/>
      <dgm:t>
        <a:bodyPr/>
        <a:lstStyle/>
        <a:p>
          <a:endParaRPr lang="en-IN"/>
        </a:p>
      </dgm:t>
    </dgm:pt>
    <dgm:pt modelId="{6D5112D8-1E41-4113-BD3C-FB2BB9778182}" type="sibTrans" cxnId="{42A99A13-6D92-4870-A990-0093114C32C8}">
      <dgm:prSet/>
      <dgm:spPr/>
      <dgm:t>
        <a:bodyPr/>
        <a:lstStyle/>
        <a:p>
          <a:endParaRPr lang="en-IN"/>
        </a:p>
      </dgm:t>
    </dgm:pt>
    <dgm:pt modelId="{A57CF1C2-9F1C-42B4-AC9C-456D0177BC5E}">
      <dgm:prSet phldrT="[Text]" custT="1"/>
      <dgm:spPr>
        <a:solidFill>
          <a:schemeClr val="accent3">
            <a:lumMod val="75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IN" sz="200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Co_convener</a:t>
          </a:r>
          <a:endParaRPr lang="en-I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1FD809D-A633-43E4-BD61-660EE491161A}" type="sibTrans" cxnId="{DB2B0D98-1D92-40E3-8471-4BA753772202}">
      <dgm:prSet/>
      <dgm:spPr/>
      <dgm:t>
        <a:bodyPr/>
        <a:lstStyle/>
        <a:p>
          <a:endParaRPr lang="en-IN"/>
        </a:p>
      </dgm:t>
    </dgm:pt>
    <dgm:pt modelId="{C01BAB85-857D-4E6D-8260-4A57C25CE47A}" type="parTrans" cxnId="{DB2B0D98-1D92-40E3-8471-4BA753772202}">
      <dgm:prSet/>
      <dgm:spPr/>
      <dgm:t>
        <a:bodyPr/>
        <a:lstStyle/>
        <a:p>
          <a:endParaRPr lang="en-IN"/>
        </a:p>
      </dgm:t>
    </dgm:pt>
    <dgm:pt modelId="{99C894D6-50EF-4E48-A38C-FE8BB6BC27C7}" type="pres">
      <dgm:prSet presAssocID="{C7453235-40A4-4131-B2EC-0B2017ED66FA}" presName="Name0" presStyleCnt="0">
        <dgm:presLayoutVars>
          <dgm:dir/>
          <dgm:animLvl val="lvl"/>
          <dgm:resizeHandles val="exact"/>
        </dgm:presLayoutVars>
      </dgm:prSet>
      <dgm:spPr/>
    </dgm:pt>
    <dgm:pt modelId="{E129C0AC-8732-492D-9021-99BA899D5197}" type="pres">
      <dgm:prSet presAssocID="{A57CF1C2-9F1C-42B4-AC9C-456D0177BC5E}" presName="composite" presStyleCnt="0"/>
      <dgm:spPr/>
    </dgm:pt>
    <dgm:pt modelId="{7670993A-A432-46B2-B5CF-3B3613AE1998}" type="pres">
      <dgm:prSet presAssocID="{A57CF1C2-9F1C-42B4-AC9C-456D0177BC5E}" presName="parTx" presStyleLbl="alignNode1" presStyleIdx="0" presStyleCnt="1" custLinFactNeighborX="6879" custLinFactNeighborY="-1594">
        <dgm:presLayoutVars>
          <dgm:chMax val="0"/>
          <dgm:chPref val="0"/>
          <dgm:bulletEnabled val="1"/>
        </dgm:presLayoutVars>
      </dgm:prSet>
      <dgm:spPr/>
    </dgm:pt>
    <dgm:pt modelId="{C7DFED80-9AE2-4943-A22D-75392D8C0534}" type="pres">
      <dgm:prSet presAssocID="{A57CF1C2-9F1C-42B4-AC9C-456D0177BC5E}" presName="desTx" presStyleLbl="alignAccFollowNode1" presStyleIdx="0" presStyleCnt="1" custLinFactNeighborX="-6041" custLinFactNeighborY="929">
        <dgm:presLayoutVars>
          <dgm:bulletEnabled val="1"/>
        </dgm:presLayoutVars>
      </dgm:prSet>
      <dgm:spPr/>
    </dgm:pt>
  </dgm:ptLst>
  <dgm:cxnLst>
    <dgm:cxn modelId="{42A99A13-6D92-4870-A990-0093114C32C8}" srcId="{A57CF1C2-9F1C-42B4-AC9C-456D0177BC5E}" destId="{8B8FC38D-664A-4BD9-ABAC-EC14E508BC7E}" srcOrd="0" destOrd="0" parTransId="{2CD970DE-F1B1-4F8A-A757-4560218D3A8E}" sibTransId="{6D5112D8-1E41-4113-BD3C-FB2BB9778182}"/>
    <dgm:cxn modelId="{AB448460-A0DE-482D-A247-50158AC18DF9}" type="presOf" srcId="{A57CF1C2-9F1C-42B4-AC9C-456D0177BC5E}" destId="{7670993A-A432-46B2-B5CF-3B3613AE1998}" srcOrd="0" destOrd="0" presId="urn:microsoft.com/office/officeart/2005/8/layout/hList1"/>
    <dgm:cxn modelId="{DB2B0D98-1D92-40E3-8471-4BA753772202}" srcId="{C7453235-40A4-4131-B2EC-0B2017ED66FA}" destId="{A57CF1C2-9F1C-42B4-AC9C-456D0177BC5E}" srcOrd="0" destOrd="0" parTransId="{C01BAB85-857D-4E6D-8260-4A57C25CE47A}" sibTransId="{51FD809D-A633-43E4-BD61-660EE491161A}"/>
    <dgm:cxn modelId="{B95A759E-102D-40C3-B593-A0CAD3BAE831}" type="presOf" srcId="{8B8FC38D-664A-4BD9-ABAC-EC14E508BC7E}" destId="{C7DFED80-9AE2-4943-A22D-75392D8C0534}" srcOrd="0" destOrd="0" presId="urn:microsoft.com/office/officeart/2005/8/layout/hList1"/>
    <dgm:cxn modelId="{B90208AE-7FA6-489B-8BE9-EB2FB3A1DC77}" type="presOf" srcId="{C7453235-40A4-4131-B2EC-0B2017ED66FA}" destId="{99C894D6-50EF-4E48-A38C-FE8BB6BC27C7}" srcOrd="0" destOrd="0" presId="urn:microsoft.com/office/officeart/2005/8/layout/hList1"/>
    <dgm:cxn modelId="{5EE787BA-832B-4BBC-9468-5DEA5F2E50DD}" type="presParOf" srcId="{99C894D6-50EF-4E48-A38C-FE8BB6BC27C7}" destId="{E129C0AC-8732-492D-9021-99BA899D5197}" srcOrd="0" destOrd="0" presId="urn:microsoft.com/office/officeart/2005/8/layout/hList1"/>
    <dgm:cxn modelId="{877872E9-8FD7-4AC7-929E-58712DF613E6}" type="presParOf" srcId="{E129C0AC-8732-492D-9021-99BA899D5197}" destId="{7670993A-A432-46B2-B5CF-3B3613AE1998}" srcOrd="0" destOrd="0" presId="urn:microsoft.com/office/officeart/2005/8/layout/hList1"/>
    <dgm:cxn modelId="{B793324F-1E24-4B1E-AA9B-0E26EF8B3715}" type="presParOf" srcId="{E129C0AC-8732-492D-9021-99BA899D5197}" destId="{C7DFED80-9AE2-4943-A22D-75392D8C0534}" srcOrd="1" destOrd="0" presId="urn:microsoft.com/office/officeart/2005/8/layout/hList1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2E3A84-E6AB-4A9F-B257-88BD60715BD3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CF402A97-873E-4213-8CD7-F5F6BB170F60}">
      <dgm:prSet phldrT="[Text]" custT="1"/>
      <dgm:spPr>
        <a:solidFill>
          <a:schemeClr val="accent3">
            <a:lumMod val="75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IN" sz="2000" b="0">
              <a:latin typeface="Microsoft YaHei UI" panose="020B0503020204020204" pitchFamily="34" charset="-122"/>
              <a:ea typeface="Microsoft YaHei UI" panose="020B0503020204020204" pitchFamily="34" charset="-122"/>
            </a:rPr>
            <a:t>Club</a:t>
          </a:r>
        </a:p>
      </dgm:t>
    </dgm:pt>
    <dgm:pt modelId="{D15B10B7-2D3F-4509-9AAA-B42AC97BA396}" type="parTrans" cxnId="{C0831AF5-BB73-48FE-98D4-2769E0D88F3B}">
      <dgm:prSet/>
      <dgm:spPr/>
      <dgm:t>
        <a:bodyPr/>
        <a:lstStyle/>
        <a:p>
          <a:endParaRPr lang="en-IN"/>
        </a:p>
      </dgm:t>
    </dgm:pt>
    <dgm:pt modelId="{9E548D87-8298-493C-B00D-86D72154EA09}" type="sibTrans" cxnId="{C0831AF5-BB73-48FE-98D4-2769E0D88F3B}">
      <dgm:prSet/>
      <dgm:spPr/>
      <dgm:t>
        <a:bodyPr/>
        <a:lstStyle/>
        <a:p>
          <a:endParaRPr lang="en-IN"/>
        </a:p>
      </dgm:t>
    </dgm:pt>
    <dgm:pt modelId="{1103A6B2-3409-4B49-852E-5A2C7247D7E5}">
      <dgm:prSet phldrT="[Text]" custT="1"/>
      <dgm:spPr>
        <a:ln w="1905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IN" sz="1600" u="heavy" baseline="0">
              <a:latin typeface="Microsoft YaHei UI" panose="020B0503020204020204" pitchFamily="34" charset="-122"/>
              <a:ea typeface="Microsoft YaHei UI" panose="020B0503020204020204" pitchFamily="34" charset="-122"/>
            </a:rPr>
            <a:t>Name</a:t>
          </a:r>
        </a:p>
      </dgm:t>
    </dgm:pt>
    <dgm:pt modelId="{978D3038-4758-44CD-A466-F245B7931619}" type="parTrans" cxnId="{D746D0CF-4170-48C7-8A03-EA20DCCA947D}">
      <dgm:prSet/>
      <dgm:spPr/>
      <dgm:t>
        <a:bodyPr/>
        <a:lstStyle/>
        <a:p>
          <a:endParaRPr lang="en-IN"/>
        </a:p>
      </dgm:t>
    </dgm:pt>
    <dgm:pt modelId="{F7FBCCE2-2027-4AA7-B3C7-66A471895989}" type="sibTrans" cxnId="{D746D0CF-4170-48C7-8A03-EA20DCCA947D}">
      <dgm:prSet/>
      <dgm:spPr/>
      <dgm:t>
        <a:bodyPr/>
        <a:lstStyle/>
        <a:p>
          <a:endParaRPr lang="en-IN"/>
        </a:p>
      </dgm:t>
    </dgm:pt>
    <dgm:pt modelId="{F54DCF02-B1D6-4854-882B-8A6B2073A5AC}">
      <dgm:prSet phldrT="[Text]" custT="1"/>
      <dgm:spPr>
        <a:ln w="1905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IN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Convener</a:t>
          </a:r>
        </a:p>
      </dgm:t>
    </dgm:pt>
    <dgm:pt modelId="{992BC641-9FBB-4B1E-8440-A51BFB548177}" type="parTrans" cxnId="{642F55BD-7BBD-4F4A-B812-9E6E693146C3}">
      <dgm:prSet/>
      <dgm:spPr/>
      <dgm:t>
        <a:bodyPr/>
        <a:lstStyle/>
        <a:p>
          <a:endParaRPr lang="en-IN"/>
        </a:p>
      </dgm:t>
    </dgm:pt>
    <dgm:pt modelId="{CFA9D598-3AF0-46CA-A06F-F9AF468541D1}" type="sibTrans" cxnId="{642F55BD-7BBD-4F4A-B812-9E6E693146C3}">
      <dgm:prSet/>
      <dgm:spPr/>
      <dgm:t>
        <a:bodyPr/>
        <a:lstStyle/>
        <a:p>
          <a:endParaRPr lang="en-IN"/>
        </a:p>
      </dgm:t>
    </dgm:pt>
    <dgm:pt modelId="{4EA5E086-8E46-4516-A330-6B00B1B43184}">
      <dgm:prSet phldrT="[Text]" custT="1"/>
      <dgm:spPr>
        <a:ln w="1905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IN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S_media</a:t>
          </a:r>
        </a:p>
      </dgm:t>
    </dgm:pt>
    <dgm:pt modelId="{10AD7F68-E8DE-4C89-B942-8037E98097BC}" type="parTrans" cxnId="{E07DEC8D-1E72-4007-9B47-AC510CF9FDC9}">
      <dgm:prSet/>
      <dgm:spPr/>
      <dgm:t>
        <a:bodyPr/>
        <a:lstStyle/>
        <a:p>
          <a:endParaRPr lang="en-IN"/>
        </a:p>
      </dgm:t>
    </dgm:pt>
    <dgm:pt modelId="{7E7AE6EA-385A-4943-969C-0176BBA472B1}" type="sibTrans" cxnId="{E07DEC8D-1E72-4007-9B47-AC510CF9FDC9}">
      <dgm:prSet/>
      <dgm:spPr/>
      <dgm:t>
        <a:bodyPr/>
        <a:lstStyle/>
        <a:p>
          <a:endParaRPr lang="en-IN"/>
        </a:p>
      </dgm:t>
    </dgm:pt>
    <dgm:pt modelId="{61BC527B-4432-47F3-9712-1ED27B7F53F6}">
      <dgm:prSet phldrT="[Text]" custT="1"/>
      <dgm:spPr>
        <a:ln w="1905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IN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Description</a:t>
          </a:r>
        </a:p>
      </dgm:t>
    </dgm:pt>
    <dgm:pt modelId="{C6976074-71D9-45CC-BC32-D27A6D2B9219}" type="parTrans" cxnId="{3768AB83-C1CB-46AF-BE76-02C244CA0358}">
      <dgm:prSet/>
      <dgm:spPr/>
      <dgm:t>
        <a:bodyPr/>
        <a:lstStyle/>
        <a:p>
          <a:endParaRPr lang="en-IN"/>
        </a:p>
      </dgm:t>
    </dgm:pt>
    <dgm:pt modelId="{D9EC9950-4F90-49D5-8C33-F8EEB4D63C1A}" type="sibTrans" cxnId="{3768AB83-C1CB-46AF-BE76-02C244CA0358}">
      <dgm:prSet/>
      <dgm:spPr/>
      <dgm:t>
        <a:bodyPr/>
        <a:lstStyle/>
        <a:p>
          <a:endParaRPr lang="en-IN"/>
        </a:p>
      </dgm:t>
    </dgm:pt>
    <dgm:pt modelId="{A4F1D7BF-F137-4F7B-962C-7921EF790DBB}" type="pres">
      <dgm:prSet presAssocID="{B52E3A84-E6AB-4A9F-B257-88BD60715BD3}" presName="Name0" presStyleCnt="0">
        <dgm:presLayoutVars>
          <dgm:dir/>
          <dgm:animLvl val="lvl"/>
          <dgm:resizeHandles val="exact"/>
        </dgm:presLayoutVars>
      </dgm:prSet>
      <dgm:spPr/>
    </dgm:pt>
    <dgm:pt modelId="{A617CBFC-A731-4433-8168-911667D9D526}" type="pres">
      <dgm:prSet presAssocID="{CF402A97-873E-4213-8CD7-F5F6BB170F60}" presName="composite" presStyleCnt="0"/>
      <dgm:spPr/>
    </dgm:pt>
    <dgm:pt modelId="{A236DA09-EB67-4F7A-AF58-5230FF37827B}" type="pres">
      <dgm:prSet presAssocID="{CF402A97-873E-4213-8CD7-F5F6BB170F60}" presName="parTx" presStyleLbl="alignNode1" presStyleIdx="0" presStyleCnt="1" custLinFactNeighborX="20074" custLinFactNeighborY="967">
        <dgm:presLayoutVars>
          <dgm:chMax val="0"/>
          <dgm:chPref val="0"/>
          <dgm:bulletEnabled val="1"/>
        </dgm:presLayoutVars>
      </dgm:prSet>
      <dgm:spPr/>
    </dgm:pt>
    <dgm:pt modelId="{5C9E958B-BC19-4409-B789-E56631076542}" type="pres">
      <dgm:prSet presAssocID="{CF402A97-873E-4213-8CD7-F5F6BB170F6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B9F401C-0A1B-4364-85A3-5EDE52489A10}" type="presOf" srcId="{61BC527B-4432-47F3-9712-1ED27B7F53F6}" destId="{5C9E958B-BC19-4409-B789-E56631076542}" srcOrd="0" destOrd="3" presId="urn:microsoft.com/office/officeart/2005/8/layout/hList1"/>
    <dgm:cxn modelId="{F783F324-D687-4DF1-B753-8E86B1F0B8B0}" type="presOf" srcId="{CF402A97-873E-4213-8CD7-F5F6BB170F60}" destId="{A236DA09-EB67-4F7A-AF58-5230FF37827B}" srcOrd="0" destOrd="0" presId="urn:microsoft.com/office/officeart/2005/8/layout/hList1"/>
    <dgm:cxn modelId="{0026F943-B31F-4B0D-BF9C-A850025D23D9}" type="presOf" srcId="{1103A6B2-3409-4B49-852E-5A2C7247D7E5}" destId="{5C9E958B-BC19-4409-B789-E56631076542}" srcOrd="0" destOrd="0" presId="urn:microsoft.com/office/officeart/2005/8/layout/hList1"/>
    <dgm:cxn modelId="{3768AB83-C1CB-46AF-BE76-02C244CA0358}" srcId="{CF402A97-873E-4213-8CD7-F5F6BB170F60}" destId="{61BC527B-4432-47F3-9712-1ED27B7F53F6}" srcOrd="3" destOrd="0" parTransId="{C6976074-71D9-45CC-BC32-D27A6D2B9219}" sibTransId="{D9EC9950-4F90-49D5-8C33-F8EEB4D63C1A}"/>
    <dgm:cxn modelId="{4312CC8B-DA70-4CA3-ACE7-4F5777540CDE}" type="presOf" srcId="{F54DCF02-B1D6-4854-882B-8A6B2073A5AC}" destId="{5C9E958B-BC19-4409-B789-E56631076542}" srcOrd="0" destOrd="1" presId="urn:microsoft.com/office/officeart/2005/8/layout/hList1"/>
    <dgm:cxn modelId="{E07DEC8D-1E72-4007-9B47-AC510CF9FDC9}" srcId="{CF402A97-873E-4213-8CD7-F5F6BB170F60}" destId="{4EA5E086-8E46-4516-A330-6B00B1B43184}" srcOrd="2" destOrd="0" parTransId="{10AD7F68-E8DE-4C89-B942-8037E98097BC}" sibTransId="{7E7AE6EA-385A-4943-969C-0176BBA472B1}"/>
    <dgm:cxn modelId="{2FA566A0-887D-4264-89AE-0F8F9475F808}" type="presOf" srcId="{B52E3A84-E6AB-4A9F-B257-88BD60715BD3}" destId="{A4F1D7BF-F137-4F7B-962C-7921EF790DBB}" srcOrd="0" destOrd="0" presId="urn:microsoft.com/office/officeart/2005/8/layout/hList1"/>
    <dgm:cxn modelId="{CCCF65A6-9942-44D0-88B1-0B7B01E8029F}" type="presOf" srcId="{4EA5E086-8E46-4516-A330-6B00B1B43184}" destId="{5C9E958B-BC19-4409-B789-E56631076542}" srcOrd="0" destOrd="2" presId="urn:microsoft.com/office/officeart/2005/8/layout/hList1"/>
    <dgm:cxn modelId="{642F55BD-7BBD-4F4A-B812-9E6E693146C3}" srcId="{CF402A97-873E-4213-8CD7-F5F6BB170F60}" destId="{F54DCF02-B1D6-4854-882B-8A6B2073A5AC}" srcOrd="1" destOrd="0" parTransId="{992BC641-9FBB-4B1E-8440-A51BFB548177}" sibTransId="{CFA9D598-3AF0-46CA-A06F-F9AF468541D1}"/>
    <dgm:cxn modelId="{D746D0CF-4170-48C7-8A03-EA20DCCA947D}" srcId="{CF402A97-873E-4213-8CD7-F5F6BB170F60}" destId="{1103A6B2-3409-4B49-852E-5A2C7247D7E5}" srcOrd="0" destOrd="0" parTransId="{978D3038-4758-44CD-A466-F245B7931619}" sibTransId="{F7FBCCE2-2027-4AA7-B3C7-66A471895989}"/>
    <dgm:cxn modelId="{C0831AF5-BB73-48FE-98D4-2769E0D88F3B}" srcId="{B52E3A84-E6AB-4A9F-B257-88BD60715BD3}" destId="{CF402A97-873E-4213-8CD7-F5F6BB170F60}" srcOrd="0" destOrd="0" parTransId="{D15B10B7-2D3F-4509-9AAA-B42AC97BA396}" sibTransId="{9E548D87-8298-493C-B00D-86D72154EA09}"/>
    <dgm:cxn modelId="{7D67AB40-BF34-45AC-AF50-2C719DB52FB8}" type="presParOf" srcId="{A4F1D7BF-F137-4F7B-962C-7921EF790DBB}" destId="{A617CBFC-A731-4433-8168-911667D9D526}" srcOrd="0" destOrd="0" presId="urn:microsoft.com/office/officeart/2005/8/layout/hList1"/>
    <dgm:cxn modelId="{3C4C767F-90D0-433E-B343-E854A3A8938F}" type="presParOf" srcId="{A617CBFC-A731-4433-8168-911667D9D526}" destId="{A236DA09-EB67-4F7A-AF58-5230FF37827B}" srcOrd="0" destOrd="0" presId="urn:microsoft.com/office/officeart/2005/8/layout/hList1"/>
    <dgm:cxn modelId="{37AFFAE0-842D-47F9-BC94-981D142ECB7D}" type="presParOf" srcId="{A617CBFC-A731-4433-8168-911667D9D526}" destId="{5C9E958B-BC19-4409-B789-E566310765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BE765-2C7E-40EA-A758-A96109EEC37E}" type="doc">
      <dgm:prSet loTypeId="urn:microsoft.com/office/officeart/2005/8/layout/hierarchy2" loCatId="hierarchy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7F38AA3-EFBC-4F26-9714-282022A4EAA5}">
      <dgm:prSet phldrT="[Text]" custT="1"/>
      <dgm:spPr/>
      <dgm:t>
        <a:bodyPr/>
        <a:lstStyle/>
        <a:p>
          <a:r>
            <a:rPr lang="en-IN" sz="2000" b="1">
              <a:latin typeface="+mj-lt"/>
            </a:rPr>
            <a:t>MAIN MENU</a:t>
          </a:r>
        </a:p>
      </dgm:t>
    </dgm:pt>
    <dgm:pt modelId="{3D8270B4-2A32-425C-B4FC-F0A69B7C81DC}" type="parTrans" cxnId="{C1D6C81C-5C28-4050-91C7-D1DBA876C62F}">
      <dgm:prSet/>
      <dgm:spPr/>
      <dgm:t>
        <a:bodyPr/>
        <a:lstStyle/>
        <a:p>
          <a:endParaRPr lang="en-IN"/>
        </a:p>
      </dgm:t>
    </dgm:pt>
    <dgm:pt modelId="{FB534C38-57C3-4668-9189-9893FE703BE3}" type="sibTrans" cxnId="{C1D6C81C-5C28-4050-91C7-D1DBA876C62F}">
      <dgm:prSet/>
      <dgm:spPr/>
      <dgm:t>
        <a:bodyPr/>
        <a:lstStyle/>
        <a:p>
          <a:endParaRPr lang="en-IN"/>
        </a:p>
      </dgm:t>
    </dgm:pt>
    <dgm:pt modelId="{256203EC-1E17-4135-AAB0-EBE16804F314}">
      <dgm:prSet phldrT="[Text]" custT="1"/>
      <dgm:spPr/>
      <dgm:t>
        <a:bodyPr/>
        <a:lstStyle/>
        <a:p>
          <a:r>
            <a:rPr lang="en-IN" sz="2000" b="1">
              <a:latin typeface="+mj-lt"/>
            </a:rPr>
            <a:t>CLUB</a:t>
          </a:r>
          <a:r>
            <a:rPr lang="en-IN" sz="2000" b="0">
              <a:latin typeface="+mj-lt"/>
            </a:rPr>
            <a:t> </a:t>
          </a:r>
          <a:r>
            <a:rPr lang="en-IN" sz="2000" b="1">
              <a:latin typeface="+mj-lt"/>
            </a:rPr>
            <a:t>MENU</a:t>
          </a:r>
        </a:p>
      </dgm:t>
    </dgm:pt>
    <dgm:pt modelId="{988F3ED1-9D72-4091-886A-56A7BE2AB097}" type="parTrans" cxnId="{64D5E64D-C56A-4D8B-91BF-9A2B04065B67}">
      <dgm:prSet/>
      <dgm:spPr/>
      <dgm:t>
        <a:bodyPr/>
        <a:lstStyle/>
        <a:p>
          <a:endParaRPr lang="en-IN"/>
        </a:p>
      </dgm:t>
    </dgm:pt>
    <dgm:pt modelId="{119532EE-BE5E-45D8-82A7-B040D3580C6F}" type="sibTrans" cxnId="{64D5E64D-C56A-4D8B-91BF-9A2B04065B67}">
      <dgm:prSet/>
      <dgm:spPr/>
      <dgm:t>
        <a:bodyPr/>
        <a:lstStyle/>
        <a:p>
          <a:endParaRPr lang="en-IN"/>
        </a:p>
      </dgm:t>
    </dgm:pt>
    <dgm:pt modelId="{2494F0D0-796A-4A86-B13B-932BEC3DE168}">
      <dgm:prSet phldrT="[Text]" custT="1"/>
      <dgm:spPr/>
      <dgm:t>
        <a:bodyPr/>
        <a:lstStyle/>
        <a:p>
          <a:r>
            <a:rPr lang="en-IN" sz="2000" b="1">
              <a:latin typeface="+mj-lt"/>
            </a:rPr>
            <a:t>CLUB INFO</a:t>
          </a:r>
        </a:p>
      </dgm:t>
    </dgm:pt>
    <dgm:pt modelId="{7A45BA3B-4C53-4303-AF29-ED73E4C68348}" type="parTrans" cxnId="{6448B816-D6A6-4E23-80EF-8C553D55588A}">
      <dgm:prSet/>
      <dgm:spPr/>
      <dgm:t>
        <a:bodyPr/>
        <a:lstStyle/>
        <a:p>
          <a:endParaRPr lang="en-IN"/>
        </a:p>
      </dgm:t>
    </dgm:pt>
    <dgm:pt modelId="{C8046806-77DC-4E62-809E-440352D7BD2F}" type="sibTrans" cxnId="{6448B816-D6A6-4E23-80EF-8C553D55588A}">
      <dgm:prSet/>
      <dgm:spPr/>
      <dgm:t>
        <a:bodyPr/>
        <a:lstStyle/>
        <a:p>
          <a:endParaRPr lang="en-IN"/>
        </a:p>
      </dgm:t>
    </dgm:pt>
    <dgm:pt modelId="{5C05BFA5-C05D-4892-9DB3-AAD4A99817F6}">
      <dgm:prSet phldrT="[Text]" custT="1"/>
      <dgm:spPr/>
      <dgm:t>
        <a:bodyPr/>
        <a:lstStyle/>
        <a:p>
          <a:r>
            <a:rPr lang="en-IN" sz="2000" b="1">
              <a:latin typeface="+mj-lt"/>
            </a:rPr>
            <a:t>CLUB MEETING</a:t>
          </a:r>
        </a:p>
      </dgm:t>
    </dgm:pt>
    <dgm:pt modelId="{971153E4-CC02-4135-8D18-57364F20F5E4}" type="parTrans" cxnId="{F50C1A86-87A2-48C6-B0B7-F050D1586650}">
      <dgm:prSet/>
      <dgm:spPr/>
      <dgm:t>
        <a:bodyPr/>
        <a:lstStyle/>
        <a:p>
          <a:endParaRPr lang="en-IN"/>
        </a:p>
      </dgm:t>
    </dgm:pt>
    <dgm:pt modelId="{FEAC66A9-791F-40CD-8B7A-AA032204457E}" type="sibTrans" cxnId="{F50C1A86-87A2-48C6-B0B7-F050D1586650}">
      <dgm:prSet/>
      <dgm:spPr/>
      <dgm:t>
        <a:bodyPr/>
        <a:lstStyle/>
        <a:p>
          <a:endParaRPr lang="en-IN"/>
        </a:p>
      </dgm:t>
    </dgm:pt>
    <dgm:pt modelId="{5748E176-69DA-43ED-B26B-4623CFA268D6}">
      <dgm:prSet custT="1"/>
      <dgm:spPr/>
      <dgm:t>
        <a:bodyPr/>
        <a:lstStyle/>
        <a:p>
          <a:r>
            <a:rPr lang="en-IN" sz="2000" b="1">
              <a:latin typeface="+mj-lt"/>
            </a:rPr>
            <a:t>ADMIN</a:t>
          </a:r>
        </a:p>
      </dgm:t>
    </dgm:pt>
    <dgm:pt modelId="{D59E28E3-E49B-481C-A808-21AFC8653D5A}" type="parTrans" cxnId="{5E5A3D64-3635-4B69-8022-03E3A40B1BE3}">
      <dgm:prSet/>
      <dgm:spPr/>
      <dgm:t>
        <a:bodyPr/>
        <a:lstStyle/>
        <a:p>
          <a:endParaRPr lang="en-IN"/>
        </a:p>
      </dgm:t>
    </dgm:pt>
    <dgm:pt modelId="{7CCFCFFF-0CDE-4DB9-9742-5559BED75646}" type="sibTrans" cxnId="{5E5A3D64-3635-4B69-8022-03E3A40B1BE3}">
      <dgm:prSet/>
      <dgm:spPr/>
      <dgm:t>
        <a:bodyPr/>
        <a:lstStyle/>
        <a:p>
          <a:endParaRPr lang="en-IN"/>
        </a:p>
      </dgm:t>
    </dgm:pt>
    <dgm:pt modelId="{DDFF3F5A-236C-499D-B59B-9F0F05378E61}">
      <dgm:prSet custT="1"/>
      <dgm:spPr/>
      <dgm:t>
        <a:bodyPr/>
        <a:lstStyle/>
        <a:p>
          <a:r>
            <a:rPr lang="en-IN" sz="2000" b="1">
              <a:latin typeface="+mj-lt"/>
            </a:rPr>
            <a:t>RECRUITMENT</a:t>
          </a:r>
        </a:p>
      </dgm:t>
    </dgm:pt>
    <dgm:pt modelId="{4A7E886C-F717-42FD-BC1F-8C0A407EBC4C}" type="parTrans" cxnId="{9B91F141-B5D5-477B-BBBA-6CBA1A96D9BA}">
      <dgm:prSet/>
      <dgm:spPr/>
      <dgm:t>
        <a:bodyPr/>
        <a:lstStyle/>
        <a:p>
          <a:endParaRPr lang="en-IN"/>
        </a:p>
      </dgm:t>
    </dgm:pt>
    <dgm:pt modelId="{5B7A80BF-05D7-4DDC-847F-71724E8B01ED}" type="sibTrans" cxnId="{9B91F141-B5D5-477B-BBBA-6CBA1A96D9BA}">
      <dgm:prSet/>
      <dgm:spPr/>
      <dgm:t>
        <a:bodyPr/>
        <a:lstStyle/>
        <a:p>
          <a:endParaRPr lang="en-IN"/>
        </a:p>
      </dgm:t>
    </dgm:pt>
    <dgm:pt modelId="{2EA78C07-EF73-4B62-9E8C-271575A4416B}">
      <dgm:prSet custT="1"/>
      <dgm:spPr/>
      <dgm:t>
        <a:bodyPr/>
        <a:lstStyle/>
        <a:p>
          <a:r>
            <a:rPr lang="en-IN" sz="2000" b="1">
              <a:latin typeface="+mj-lt"/>
            </a:rPr>
            <a:t>LOGIN</a:t>
          </a:r>
        </a:p>
      </dgm:t>
    </dgm:pt>
    <dgm:pt modelId="{EB62CFDA-1A68-463A-80D4-410D20EFB9E1}" type="parTrans" cxnId="{9A3906B4-BF6B-4EFC-A041-7B4168118777}">
      <dgm:prSet/>
      <dgm:spPr/>
      <dgm:t>
        <a:bodyPr/>
        <a:lstStyle/>
        <a:p>
          <a:endParaRPr lang="en-IN"/>
        </a:p>
      </dgm:t>
    </dgm:pt>
    <dgm:pt modelId="{D4854848-8232-4954-9E40-DBAED33EBE59}" type="sibTrans" cxnId="{9A3906B4-BF6B-4EFC-A041-7B4168118777}">
      <dgm:prSet/>
      <dgm:spPr/>
      <dgm:t>
        <a:bodyPr/>
        <a:lstStyle/>
        <a:p>
          <a:endParaRPr lang="en-IN"/>
        </a:p>
      </dgm:t>
    </dgm:pt>
    <dgm:pt modelId="{A312FCC7-1230-4B6B-84BD-7A64E3266817}">
      <dgm:prSet custT="1"/>
      <dgm:spPr/>
      <dgm:t>
        <a:bodyPr/>
        <a:lstStyle/>
        <a:p>
          <a:r>
            <a:rPr lang="en-IN" sz="2000" b="1">
              <a:latin typeface="+mj-lt"/>
            </a:rPr>
            <a:t>CLUB INFO</a:t>
          </a:r>
        </a:p>
      </dgm:t>
    </dgm:pt>
    <dgm:pt modelId="{1064CC0D-0D90-40C2-A3A1-6E8B7DC03502}" type="parTrans" cxnId="{32C6AECA-442B-442E-A62E-C73E3D698D28}">
      <dgm:prSet/>
      <dgm:spPr/>
      <dgm:t>
        <a:bodyPr/>
        <a:lstStyle/>
        <a:p>
          <a:endParaRPr lang="en-IN"/>
        </a:p>
      </dgm:t>
    </dgm:pt>
    <dgm:pt modelId="{31ED682B-ED50-41DA-A839-327CC9824728}" type="sibTrans" cxnId="{32C6AECA-442B-442E-A62E-C73E3D698D28}">
      <dgm:prSet/>
      <dgm:spPr/>
      <dgm:t>
        <a:bodyPr/>
        <a:lstStyle/>
        <a:p>
          <a:endParaRPr lang="en-IN"/>
        </a:p>
      </dgm:t>
    </dgm:pt>
    <dgm:pt modelId="{BBDB6A75-3E77-4FE5-9D14-D380F024AEDB}">
      <dgm:prSet custT="1"/>
      <dgm:spPr/>
      <dgm:t>
        <a:bodyPr/>
        <a:lstStyle/>
        <a:p>
          <a:r>
            <a:rPr lang="en-IN" sz="2000" b="1">
              <a:latin typeface="+mj-lt"/>
            </a:rPr>
            <a:t>CLUB MEETING</a:t>
          </a:r>
        </a:p>
      </dgm:t>
    </dgm:pt>
    <dgm:pt modelId="{7F2325F2-810B-4D10-8C4A-3B339E14984D}" type="parTrans" cxnId="{C8BD722E-7131-43D0-B807-621069E0E500}">
      <dgm:prSet/>
      <dgm:spPr/>
      <dgm:t>
        <a:bodyPr/>
        <a:lstStyle/>
        <a:p>
          <a:endParaRPr lang="en-IN"/>
        </a:p>
      </dgm:t>
    </dgm:pt>
    <dgm:pt modelId="{EF31B7B6-5441-4811-BA3C-883B023DB632}" type="sibTrans" cxnId="{C8BD722E-7131-43D0-B807-621069E0E500}">
      <dgm:prSet/>
      <dgm:spPr/>
      <dgm:t>
        <a:bodyPr/>
        <a:lstStyle/>
        <a:p>
          <a:endParaRPr lang="en-IN"/>
        </a:p>
      </dgm:t>
    </dgm:pt>
    <dgm:pt modelId="{2C5569EB-1B59-495C-AECD-0448CE219108}">
      <dgm:prSet custT="1"/>
      <dgm:spPr/>
      <dgm:t>
        <a:bodyPr/>
        <a:lstStyle/>
        <a:p>
          <a:r>
            <a:rPr lang="en-IN" sz="2000" b="1">
              <a:latin typeface="+mj-lt"/>
            </a:rPr>
            <a:t>RECRUITMENT</a:t>
          </a:r>
        </a:p>
      </dgm:t>
    </dgm:pt>
    <dgm:pt modelId="{89684365-9D29-4259-A495-27ADD008652F}" type="parTrans" cxnId="{99F37317-0D56-4CB4-8211-A3B0E0509056}">
      <dgm:prSet/>
      <dgm:spPr/>
      <dgm:t>
        <a:bodyPr/>
        <a:lstStyle/>
        <a:p>
          <a:endParaRPr lang="en-IN"/>
        </a:p>
      </dgm:t>
    </dgm:pt>
    <dgm:pt modelId="{5D0A5949-8187-4A9F-9D8F-EFCDA12BA774}" type="sibTrans" cxnId="{99F37317-0D56-4CB4-8211-A3B0E0509056}">
      <dgm:prSet/>
      <dgm:spPr/>
      <dgm:t>
        <a:bodyPr/>
        <a:lstStyle/>
        <a:p>
          <a:endParaRPr lang="en-IN"/>
        </a:p>
      </dgm:t>
    </dgm:pt>
    <dgm:pt modelId="{3A112941-6E95-49A3-ADF0-E53202384AB1}">
      <dgm:prSet custT="1"/>
      <dgm:spPr/>
      <dgm:t>
        <a:bodyPr/>
        <a:lstStyle/>
        <a:p>
          <a:r>
            <a:rPr lang="en-IN" sz="2000" b="1">
              <a:latin typeface="+mj-lt"/>
            </a:rPr>
            <a:t>SEARCH</a:t>
          </a:r>
        </a:p>
      </dgm:t>
    </dgm:pt>
    <dgm:pt modelId="{FA22E5AD-04F5-49C3-B696-4CCBD01BE7E9}" type="parTrans" cxnId="{6EBA6BBF-5ED2-4E56-87B4-B79455D32429}">
      <dgm:prSet/>
      <dgm:spPr/>
      <dgm:t>
        <a:bodyPr/>
        <a:lstStyle/>
        <a:p>
          <a:endParaRPr lang="en-IN"/>
        </a:p>
      </dgm:t>
    </dgm:pt>
    <dgm:pt modelId="{8AEEB0C3-289D-43F4-B639-9F2D84C5FDFE}" type="sibTrans" cxnId="{6EBA6BBF-5ED2-4E56-87B4-B79455D32429}">
      <dgm:prSet/>
      <dgm:spPr/>
      <dgm:t>
        <a:bodyPr/>
        <a:lstStyle/>
        <a:p>
          <a:endParaRPr lang="en-IN"/>
        </a:p>
      </dgm:t>
    </dgm:pt>
    <dgm:pt modelId="{A9CD6C89-CB86-4EFB-8686-B4E80B945D27}">
      <dgm:prSet custT="1"/>
      <dgm:spPr/>
      <dgm:t>
        <a:bodyPr/>
        <a:lstStyle/>
        <a:p>
          <a:r>
            <a:rPr lang="en-IN" sz="2000" b="1" dirty="0">
              <a:latin typeface="+mj-lt"/>
            </a:rPr>
            <a:t>INSERT/UPDATE</a:t>
          </a:r>
          <a:r>
            <a:rPr lang="en-IN" sz="2000" dirty="0">
              <a:latin typeface="+mj-lt"/>
            </a:rPr>
            <a:t>/</a:t>
          </a:r>
          <a:r>
            <a:rPr lang="en-IN" sz="2000" b="1" dirty="0">
              <a:latin typeface="+mj-lt"/>
            </a:rPr>
            <a:t>DELETE</a:t>
          </a:r>
        </a:p>
      </dgm:t>
    </dgm:pt>
    <dgm:pt modelId="{4B5BE6BA-AF1A-4832-BC60-791508000236}" type="parTrans" cxnId="{E3A6D455-71E0-44B9-9036-95A353D3CEAD}">
      <dgm:prSet/>
      <dgm:spPr/>
      <dgm:t>
        <a:bodyPr/>
        <a:lstStyle/>
        <a:p>
          <a:endParaRPr lang="en-IN"/>
        </a:p>
      </dgm:t>
    </dgm:pt>
    <dgm:pt modelId="{8CBBF3CD-A610-4E7B-B5C8-AF13B08CAC5F}" type="sibTrans" cxnId="{E3A6D455-71E0-44B9-9036-95A353D3CEAD}">
      <dgm:prSet/>
      <dgm:spPr/>
      <dgm:t>
        <a:bodyPr/>
        <a:lstStyle/>
        <a:p>
          <a:endParaRPr lang="en-IN"/>
        </a:p>
      </dgm:t>
    </dgm:pt>
    <dgm:pt modelId="{83B0659F-950B-4D4C-B9BC-737B57C22F7A}">
      <dgm:prSet custT="1"/>
      <dgm:spPr/>
      <dgm:t>
        <a:bodyPr/>
        <a:lstStyle/>
        <a:p>
          <a:r>
            <a:rPr lang="en-IN" sz="2000" b="1">
              <a:latin typeface="+mj-lt"/>
              <a:ea typeface="Microsoft YaHei UI" panose="020B0503020204020204" pitchFamily="34" charset="-122"/>
            </a:rPr>
            <a:t>EVENT</a:t>
          </a:r>
        </a:p>
      </dgm:t>
    </dgm:pt>
    <dgm:pt modelId="{CF01B0AB-36B5-4439-A9B1-43A9D8159FD1}" type="parTrans" cxnId="{19B3CF06-6483-4816-8389-32B1C6F496FF}">
      <dgm:prSet/>
      <dgm:spPr/>
      <dgm:t>
        <a:bodyPr/>
        <a:lstStyle/>
        <a:p>
          <a:endParaRPr lang="en-IN"/>
        </a:p>
      </dgm:t>
    </dgm:pt>
    <dgm:pt modelId="{35388621-ADA1-4864-95CF-271E43F2AF2B}" type="sibTrans" cxnId="{19B3CF06-6483-4816-8389-32B1C6F496FF}">
      <dgm:prSet/>
      <dgm:spPr/>
      <dgm:t>
        <a:bodyPr/>
        <a:lstStyle/>
        <a:p>
          <a:endParaRPr lang="en-IN"/>
        </a:p>
      </dgm:t>
    </dgm:pt>
    <dgm:pt modelId="{C2ECA86D-7A07-424E-A77A-37DF0F6E7FA2}">
      <dgm:prSet custT="1"/>
      <dgm:spPr/>
      <dgm:t>
        <a:bodyPr/>
        <a:lstStyle/>
        <a:p>
          <a:r>
            <a:rPr lang="en-IN" sz="2000" b="1">
              <a:latin typeface="+mj-lt"/>
            </a:rPr>
            <a:t>SEARCH</a:t>
          </a:r>
        </a:p>
      </dgm:t>
    </dgm:pt>
    <dgm:pt modelId="{B199CB13-9683-4665-8B11-454B4BAD2110}" type="parTrans" cxnId="{89199CB8-FC3D-4E0E-8B2D-998029637B8B}">
      <dgm:prSet/>
      <dgm:spPr/>
      <dgm:t>
        <a:bodyPr/>
        <a:lstStyle/>
        <a:p>
          <a:endParaRPr lang="en-IN"/>
        </a:p>
      </dgm:t>
    </dgm:pt>
    <dgm:pt modelId="{973FA4A7-F8AF-4E4A-9AC7-5A140B427651}" type="sibTrans" cxnId="{89199CB8-FC3D-4E0E-8B2D-998029637B8B}">
      <dgm:prSet/>
      <dgm:spPr/>
      <dgm:t>
        <a:bodyPr/>
        <a:lstStyle/>
        <a:p>
          <a:endParaRPr lang="en-IN"/>
        </a:p>
      </dgm:t>
    </dgm:pt>
    <dgm:pt modelId="{ED373DCB-1A99-46D3-BF79-5DD107B26385}">
      <dgm:prSet custT="1"/>
      <dgm:spPr/>
      <dgm:t>
        <a:bodyPr/>
        <a:lstStyle/>
        <a:p>
          <a:r>
            <a:rPr lang="en-IN" sz="2000" b="1">
              <a:latin typeface="+mj-lt"/>
            </a:rPr>
            <a:t>LOGIN</a:t>
          </a:r>
        </a:p>
      </dgm:t>
    </dgm:pt>
    <dgm:pt modelId="{3B6F441E-D7CC-414D-8ABC-2F9527FC0E67}" type="parTrans" cxnId="{53DDFE4F-5E8D-4795-9A66-FE65C5B05D63}">
      <dgm:prSet/>
      <dgm:spPr/>
      <dgm:t>
        <a:bodyPr/>
        <a:lstStyle/>
        <a:p>
          <a:endParaRPr lang="en-IN"/>
        </a:p>
      </dgm:t>
    </dgm:pt>
    <dgm:pt modelId="{F1E37CF9-8C82-4A11-850B-99428AB2E81A}" type="sibTrans" cxnId="{53DDFE4F-5E8D-4795-9A66-FE65C5B05D63}">
      <dgm:prSet/>
      <dgm:spPr/>
      <dgm:t>
        <a:bodyPr/>
        <a:lstStyle/>
        <a:p>
          <a:endParaRPr lang="en-IN"/>
        </a:p>
      </dgm:t>
    </dgm:pt>
    <dgm:pt modelId="{5C28F6AF-3994-4B8B-AB3F-4FB7076C2ED8}">
      <dgm:prSet custT="1"/>
      <dgm:spPr/>
      <dgm:t>
        <a:bodyPr/>
        <a:lstStyle/>
        <a:p>
          <a:r>
            <a:rPr lang="en-IN" sz="2000" b="1">
              <a:latin typeface="+mj-lt"/>
            </a:rPr>
            <a:t>INSERT/UPDATE/DELETE</a:t>
          </a:r>
        </a:p>
      </dgm:t>
    </dgm:pt>
    <dgm:pt modelId="{937B95C4-A383-4A3B-9F3F-25EB596D9A49}" type="parTrans" cxnId="{8124CFA3-6985-4F9B-B0FC-FC6F6255A0BC}">
      <dgm:prSet/>
      <dgm:spPr/>
      <dgm:t>
        <a:bodyPr/>
        <a:lstStyle/>
        <a:p>
          <a:endParaRPr lang="en-IN"/>
        </a:p>
      </dgm:t>
    </dgm:pt>
    <dgm:pt modelId="{3C60964B-2872-435E-8E68-C8773F37B46F}" type="sibTrans" cxnId="{8124CFA3-6985-4F9B-B0FC-FC6F6255A0BC}">
      <dgm:prSet/>
      <dgm:spPr/>
      <dgm:t>
        <a:bodyPr/>
        <a:lstStyle/>
        <a:p>
          <a:endParaRPr lang="en-IN"/>
        </a:p>
      </dgm:t>
    </dgm:pt>
    <dgm:pt modelId="{08D0CB77-5CA7-4ED1-A1F1-241B7AAC316A}" type="pres">
      <dgm:prSet presAssocID="{DC3BE765-2C7E-40EA-A758-A96109EEC37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C75198-3F5B-48B2-BF4A-60310A8D00E1}" type="pres">
      <dgm:prSet presAssocID="{C7F38AA3-EFBC-4F26-9714-282022A4EAA5}" presName="root1" presStyleCnt="0"/>
      <dgm:spPr/>
    </dgm:pt>
    <dgm:pt modelId="{C3EFEFDA-D952-478E-ACB0-27AC7B530885}" type="pres">
      <dgm:prSet presAssocID="{C7F38AA3-EFBC-4F26-9714-282022A4EAA5}" presName="LevelOneTextNode" presStyleLbl="node0" presStyleIdx="0" presStyleCnt="2" custScaleX="143130" custScaleY="86347" custLinFactX="-726" custLinFactNeighborX="-100000" custLinFactNeighborY="-8049">
        <dgm:presLayoutVars>
          <dgm:chPref val="3"/>
        </dgm:presLayoutVars>
      </dgm:prSet>
      <dgm:spPr>
        <a:prstGeom prst="flowChartTerminator">
          <a:avLst/>
        </a:prstGeom>
      </dgm:spPr>
    </dgm:pt>
    <dgm:pt modelId="{AEA4C606-FFED-42F7-AF23-EF91E680D933}" type="pres">
      <dgm:prSet presAssocID="{C7F38AA3-EFBC-4F26-9714-282022A4EAA5}" presName="level2hierChild" presStyleCnt="0"/>
      <dgm:spPr/>
    </dgm:pt>
    <dgm:pt modelId="{B26D2587-8624-4F2E-BD9D-A6E17BEA78EE}" type="pres">
      <dgm:prSet presAssocID="{988F3ED1-9D72-4091-886A-56A7BE2AB097}" presName="conn2-1" presStyleLbl="parChTrans1D2" presStyleIdx="0" presStyleCnt="3"/>
      <dgm:spPr/>
    </dgm:pt>
    <dgm:pt modelId="{F105F76F-CDDF-4FF2-A82C-6F856444866A}" type="pres">
      <dgm:prSet presAssocID="{988F3ED1-9D72-4091-886A-56A7BE2AB097}" presName="connTx" presStyleLbl="parChTrans1D2" presStyleIdx="0" presStyleCnt="3"/>
      <dgm:spPr/>
    </dgm:pt>
    <dgm:pt modelId="{071341E9-3770-4D51-813B-1291FE13FF3B}" type="pres">
      <dgm:prSet presAssocID="{256203EC-1E17-4135-AAB0-EBE16804F314}" presName="root2" presStyleCnt="0"/>
      <dgm:spPr/>
    </dgm:pt>
    <dgm:pt modelId="{0D10F280-4B6F-4A32-B139-1C2B44477CD0}" type="pres">
      <dgm:prSet presAssocID="{256203EC-1E17-4135-AAB0-EBE16804F314}" presName="LevelTwoTextNode" presStyleLbl="node2" presStyleIdx="0" presStyleCnt="3" custScaleX="130954" custScaleY="93620" custLinFactNeighborX="-31229" custLinFactNeighborY="47037">
        <dgm:presLayoutVars>
          <dgm:chPref val="3"/>
        </dgm:presLayoutVars>
      </dgm:prSet>
      <dgm:spPr>
        <a:prstGeom prst="flowChartTerminator">
          <a:avLst/>
        </a:prstGeom>
      </dgm:spPr>
    </dgm:pt>
    <dgm:pt modelId="{74814310-AA2D-4265-ACBC-A9947E0CAE82}" type="pres">
      <dgm:prSet presAssocID="{256203EC-1E17-4135-AAB0-EBE16804F314}" presName="level3hierChild" presStyleCnt="0"/>
      <dgm:spPr/>
    </dgm:pt>
    <dgm:pt modelId="{75E25D21-8B4F-48E9-9DEB-D71CDAE93E1C}" type="pres">
      <dgm:prSet presAssocID="{7A45BA3B-4C53-4303-AF29-ED73E4C68348}" presName="conn2-1" presStyleLbl="parChTrans1D3" presStyleIdx="0" presStyleCnt="6"/>
      <dgm:spPr/>
    </dgm:pt>
    <dgm:pt modelId="{5510673A-A460-4777-B3C3-9AA0DBF89B13}" type="pres">
      <dgm:prSet presAssocID="{7A45BA3B-4C53-4303-AF29-ED73E4C68348}" presName="connTx" presStyleLbl="parChTrans1D3" presStyleIdx="0" presStyleCnt="6"/>
      <dgm:spPr/>
    </dgm:pt>
    <dgm:pt modelId="{2CCF5064-EE72-476F-B316-03D908C6C6CF}" type="pres">
      <dgm:prSet presAssocID="{2494F0D0-796A-4A86-B13B-932BEC3DE168}" presName="root2" presStyleCnt="0"/>
      <dgm:spPr/>
    </dgm:pt>
    <dgm:pt modelId="{15513F08-A8A9-4DEB-A91D-C277EED457C7}" type="pres">
      <dgm:prSet presAssocID="{2494F0D0-796A-4A86-B13B-932BEC3DE168}" presName="LevelTwoTextNode" presStyleLbl="node3" presStyleIdx="0" presStyleCnt="6" custScaleX="140606" custScaleY="80542" custLinFactNeighborX="37502" custLinFactNeighborY="-8903">
        <dgm:presLayoutVars>
          <dgm:chPref val="3"/>
        </dgm:presLayoutVars>
      </dgm:prSet>
      <dgm:spPr>
        <a:prstGeom prst="flowChartTerminator">
          <a:avLst/>
        </a:prstGeom>
      </dgm:spPr>
    </dgm:pt>
    <dgm:pt modelId="{0C4DBDF2-231D-41F1-B37E-8105751E34C3}" type="pres">
      <dgm:prSet presAssocID="{2494F0D0-796A-4A86-B13B-932BEC3DE168}" presName="level3hierChild" presStyleCnt="0"/>
      <dgm:spPr/>
    </dgm:pt>
    <dgm:pt modelId="{D9A6344E-84A6-4C86-9450-57E5FC7CB677}" type="pres">
      <dgm:prSet presAssocID="{FA22E5AD-04F5-49C3-B696-4CCBD01BE7E9}" presName="conn2-1" presStyleLbl="parChTrans1D4" presStyleIdx="0" presStyleCnt="5"/>
      <dgm:spPr/>
    </dgm:pt>
    <dgm:pt modelId="{33AA665D-715C-4569-8856-2B6B19A4A382}" type="pres">
      <dgm:prSet presAssocID="{FA22E5AD-04F5-49C3-B696-4CCBD01BE7E9}" presName="connTx" presStyleLbl="parChTrans1D4" presStyleIdx="0" presStyleCnt="5"/>
      <dgm:spPr/>
    </dgm:pt>
    <dgm:pt modelId="{6A96D80F-3691-4FBC-90E6-5F3FD40D6663}" type="pres">
      <dgm:prSet presAssocID="{3A112941-6E95-49A3-ADF0-E53202384AB1}" presName="root2" presStyleCnt="0"/>
      <dgm:spPr/>
    </dgm:pt>
    <dgm:pt modelId="{DDA9FD37-ABAD-48D5-B32E-56E55D12B4E0}" type="pres">
      <dgm:prSet presAssocID="{3A112941-6E95-49A3-ADF0-E53202384AB1}" presName="LevelTwoTextNode" presStyleLbl="node4" presStyleIdx="0" presStyleCnt="5" custScaleX="79957" custLinFactX="5832" custLinFactNeighborX="100000" custLinFactNeighborY="53557">
        <dgm:presLayoutVars>
          <dgm:chPref val="3"/>
        </dgm:presLayoutVars>
      </dgm:prSet>
      <dgm:spPr>
        <a:prstGeom prst="flowChartTerminator">
          <a:avLst/>
        </a:prstGeom>
      </dgm:spPr>
    </dgm:pt>
    <dgm:pt modelId="{09172554-2411-4911-891B-A899DC4D0DB0}" type="pres">
      <dgm:prSet presAssocID="{3A112941-6E95-49A3-ADF0-E53202384AB1}" presName="level3hierChild" presStyleCnt="0"/>
      <dgm:spPr/>
    </dgm:pt>
    <dgm:pt modelId="{868A4954-7890-440C-8306-11DA1BC36A83}" type="pres">
      <dgm:prSet presAssocID="{971153E4-CC02-4135-8D18-57364F20F5E4}" presName="conn2-1" presStyleLbl="parChTrans1D3" presStyleIdx="1" presStyleCnt="6"/>
      <dgm:spPr/>
    </dgm:pt>
    <dgm:pt modelId="{3D111F57-2277-4492-B90B-B54038F70A6A}" type="pres">
      <dgm:prSet presAssocID="{971153E4-CC02-4135-8D18-57364F20F5E4}" presName="connTx" presStyleLbl="parChTrans1D3" presStyleIdx="1" presStyleCnt="6"/>
      <dgm:spPr/>
    </dgm:pt>
    <dgm:pt modelId="{70B71B61-57D6-4D87-B1CE-0F8EC670A240}" type="pres">
      <dgm:prSet presAssocID="{5C05BFA5-C05D-4892-9DB3-AAD4A99817F6}" presName="root2" presStyleCnt="0"/>
      <dgm:spPr/>
    </dgm:pt>
    <dgm:pt modelId="{4EC3F45B-5225-417A-8B22-C735BF0C6FF5}" type="pres">
      <dgm:prSet presAssocID="{5C05BFA5-C05D-4892-9DB3-AAD4A99817F6}" presName="LevelTwoTextNode" presStyleLbl="node3" presStyleIdx="1" presStyleCnt="6" custScaleX="170351" custScaleY="86359" custLinFactNeighborX="27777" custLinFactNeighborY="-9831">
        <dgm:presLayoutVars>
          <dgm:chPref val="3"/>
        </dgm:presLayoutVars>
      </dgm:prSet>
      <dgm:spPr>
        <a:prstGeom prst="flowChartTerminator">
          <a:avLst/>
        </a:prstGeom>
      </dgm:spPr>
    </dgm:pt>
    <dgm:pt modelId="{A4BC5B08-9C41-4350-B68C-55F012764BF7}" type="pres">
      <dgm:prSet presAssocID="{5C05BFA5-C05D-4892-9DB3-AAD4A99817F6}" presName="level3hierChild" presStyleCnt="0"/>
      <dgm:spPr/>
    </dgm:pt>
    <dgm:pt modelId="{1262B2F3-AC42-4E02-93C8-D318D0B05057}" type="pres">
      <dgm:prSet presAssocID="{4A7E886C-F717-42FD-BC1F-8C0A407EBC4C}" presName="conn2-1" presStyleLbl="parChTrans1D3" presStyleIdx="2" presStyleCnt="6"/>
      <dgm:spPr/>
    </dgm:pt>
    <dgm:pt modelId="{BDD1ED3D-B682-4173-9FE9-56DA86B6E91D}" type="pres">
      <dgm:prSet presAssocID="{4A7E886C-F717-42FD-BC1F-8C0A407EBC4C}" presName="connTx" presStyleLbl="parChTrans1D3" presStyleIdx="2" presStyleCnt="6"/>
      <dgm:spPr/>
    </dgm:pt>
    <dgm:pt modelId="{F1F52322-7BED-4EB9-80F5-49159C1DD26D}" type="pres">
      <dgm:prSet presAssocID="{DDFF3F5A-236C-499D-B59B-9F0F05378E61}" presName="root2" presStyleCnt="0"/>
      <dgm:spPr/>
    </dgm:pt>
    <dgm:pt modelId="{C325F060-8C8B-422C-B116-2FEFD82E8C43}" type="pres">
      <dgm:prSet presAssocID="{DDFF3F5A-236C-499D-B59B-9F0F05378E61}" presName="LevelTwoTextNode" presStyleLbl="node3" presStyleIdx="2" presStyleCnt="6" custScaleX="169927" custScaleY="90092" custLinFactNeighborX="36294" custLinFactNeighborY="-8048">
        <dgm:presLayoutVars>
          <dgm:chPref val="3"/>
        </dgm:presLayoutVars>
      </dgm:prSet>
      <dgm:spPr>
        <a:prstGeom prst="flowChartTerminator">
          <a:avLst/>
        </a:prstGeom>
      </dgm:spPr>
    </dgm:pt>
    <dgm:pt modelId="{7DDEE5F4-89BC-490B-BCDD-C0192980335B}" type="pres">
      <dgm:prSet presAssocID="{DDFF3F5A-236C-499D-B59B-9F0F05378E61}" presName="level3hierChild" presStyleCnt="0"/>
      <dgm:spPr/>
    </dgm:pt>
    <dgm:pt modelId="{3DF9DB27-2A01-41CB-B57D-242BC071F78D}" type="pres">
      <dgm:prSet presAssocID="{CF01B0AB-36B5-4439-A9B1-43A9D8159FD1}" presName="conn2-1" presStyleLbl="parChTrans1D2" presStyleIdx="1" presStyleCnt="3"/>
      <dgm:spPr/>
    </dgm:pt>
    <dgm:pt modelId="{4593E07F-8027-4110-AAF3-A1E9AEF63798}" type="pres">
      <dgm:prSet presAssocID="{CF01B0AB-36B5-4439-A9B1-43A9D8159FD1}" presName="connTx" presStyleLbl="parChTrans1D2" presStyleIdx="1" presStyleCnt="3"/>
      <dgm:spPr/>
    </dgm:pt>
    <dgm:pt modelId="{AAED897D-F218-4D96-894A-CCE1689B7F1A}" type="pres">
      <dgm:prSet presAssocID="{83B0659F-950B-4D4C-B9BC-737B57C22F7A}" presName="root2" presStyleCnt="0"/>
      <dgm:spPr/>
    </dgm:pt>
    <dgm:pt modelId="{47D68BAF-4F41-4EFA-B1F3-8CA31C9025FD}" type="pres">
      <dgm:prSet presAssocID="{83B0659F-950B-4D4C-B9BC-737B57C22F7A}" presName="LevelTwoTextNode" presStyleLbl="node2" presStyleIdx="1" presStyleCnt="3" custScaleY="61508" custLinFactNeighborX="8272" custLinFactNeighborY="2354">
        <dgm:presLayoutVars>
          <dgm:chPref val="3"/>
        </dgm:presLayoutVars>
      </dgm:prSet>
      <dgm:spPr>
        <a:prstGeom prst="flowChartTerminator">
          <a:avLst/>
        </a:prstGeom>
      </dgm:spPr>
    </dgm:pt>
    <dgm:pt modelId="{FC08E097-A515-432D-AB74-A6932B4419D2}" type="pres">
      <dgm:prSet presAssocID="{83B0659F-950B-4D4C-B9BC-737B57C22F7A}" presName="level3hierChild" presStyleCnt="0"/>
      <dgm:spPr/>
    </dgm:pt>
    <dgm:pt modelId="{6B8EA4BB-74F7-41B8-AD02-BC21385A7B66}" type="pres">
      <dgm:prSet presAssocID="{B199CB13-9683-4665-8B11-454B4BAD2110}" presName="conn2-1" presStyleLbl="parChTrans1D3" presStyleIdx="3" presStyleCnt="6"/>
      <dgm:spPr/>
    </dgm:pt>
    <dgm:pt modelId="{3E11FBC5-8A1B-42CD-8F78-C67BE3DA1995}" type="pres">
      <dgm:prSet presAssocID="{B199CB13-9683-4665-8B11-454B4BAD2110}" presName="connTx" presStyleLbl="parChTrans1D3" presStyleIdx="3" presStyleCnt="6"/>
      <dgm:spPr/>
    </dgm:pt>
    <dgm:pt modelId="{73F9EF4F-C677-47DD-B753-6D60365C07E5}" type="pres">
      <dgm:prSet presAssocID="{C2ECA86D-7A07-424E-A77A-37DF0F6E7FA2}" presName="root2" presStyleCnt="0"/>
      <dgm:spPr/>
    </dgm:pt>
    <dgm:pt modelId="{96630390-57FE-43DB-980D-5C17EFB532FC}" type="pres">
      <dgm:prSet presAssocID="{C2ECA86D-7A07-424E-A77A-37DF0F6E7FA2}" presName="LevelTwoTextNode" presStyleLbl="node3" presStyleIdx="3" presStyleCnt="6" custScaleY="55164" custLinFactNeighborX="2813" custLinFactNeighborY="-1263">
        <dgm:presLayoutVars>
          <dgm:chPref val="3"/>
        </dgm:presLayoutVars>
      </dgm:prSet>
      <dgm:spPr>
        <a:prstGeom prst="flowChartTerminator">
          <a:avLst/>
        </a:prstGeom>
      </dgm:spPr>
    </dgm:pt>
    <dgm:pt modelId="{8E6D494B-76D6-438B-AA26-4CEE51ABF6A6}" type="pres">
      <dgm:prSet presAssocID="{C2ECA86D-7A07-424E-A77A-37DF0F6E7FA2}" presName="level3hierChild" presStyleCnt="0"/>
      <dgm:spPr/>
    </dgm:pt>
    <dgm:pt modelId="{DA1ED39A-4C9A-4006-84C0-50855D427625}" type="pres">
      <dgm:prSet presAssocID="{3B6F441E-D7CC-414D-8ABC-2F9527FC0E67}" presName="conn2-1" presStyleLbl="parChTrans1D3" presStyleIdx="4" presStyleCnt="6"/>
      <dgm:spPr/>
    </dgm:pt>
    <dgm:pt modelId="{D0EF9AFE-5CD0-44B3-9670-13BE1A2AE19C}" type="pres">
      <dgm:prSet presAssocID="{3B6F441E-D7CC-414D-8ABC-2F9527FC0E67}" presName="connTx" presStyleLbl="parChTrans1D3" presStyleIdx="4" presStyleCnt="6"/>
      <dgm:spPr/>
    </dgm:pt>
    <dgm:pt modelId="{98DFD86E-F243-4BE4-B18C-DC548288D519}" type="pres">
      <dgm:prSet presAssocID="{ED373DCB-1A99-46D3-BF79-5DD107B26385}" presName="root2" presStyleCnt="0"/>
      <dgm:spPr/>
    </dgm:pt>
    <dgm:pt modelId="{7179877E-6CFD-41AD-B14A-22ECE32F9971}" type="pres">
      <dgm:prSet presAssocID="{ED373DCB-1A99-46D3-BF79-5DD107B26385}" presName="LevelTwoTextNode" presStyleLbl="node3" presStyleIdx="4" presStyleCnt="6" custScaleY="65594" custLinFactNeighborX="90702" custLinFactNeighborY="1626">
        <dgm:presLayoutVars>
          <dgm:chPref val="3"/>
        </dgm:presLayoutVars>
      </dgm:prSet>
      <dgm:spPr>
        <a:prstGeom prst="flowChartTerminator">
          <a:avLst/>
        </a:prstGeom>
      </dgm:spPr>
    </dgm:pt>
    <dgm:pt modelId="{DF0B61A6-ADC5-404E-AC43-21FC2625A9D2}" type="pres">
      <dgm:prSet presAssocID="{ED373DCB-1A99-46D3-BF79-5DD107B26385}" presName="level3hierChild" presStyleCnt="0"/>
      <dgm:spPr/>
    </dgm:pt>
    <dgm:pt modelId="{154206AF-7498-41D3-9B9A-42218042E233}" type="pres">
      <dgm:prSet presAssocID="{D59E28E3-E49B-481C-A808-21AFC8653D5A}" presName="conn2-1" presStyleLbl="parChTrans1D2" presStyleIdx="2" presStyleCnt="3"/>
      <dgm:spPr/>
    </dgm:pt>
    <dgm:pt modelId="{7B8D0750-BA59-4F34-8EAE-0D2C4E76A2DD}" type="pres">
      <dgm:prSet presAssocID="{D59E28E3-E49B-481C-A808-21AFC8653D5A}" presName="connTx" presStyleLbl="parChTrans1D2" presStyleIdx="2" presStyleCnt="3"/>
      <dgm:spPr/>
    </dgm:pt>
    <dgm:pt modelId="{DCAC86A6-DF2C-466B-88F2-39953CBD6BC6}" type="pres">
      <dgm:prSet presAssocID="{5748E176-69DA-43ED-B26B-4623CFA268D6}" presName="root2" presStyleCnt="0"/>
      <dgm:spPr/>
    </dgm:pt>
    <dgm:pt modelId="{FE06EE06-634B-4454-8CFE-7D269103509A}" type="pres">
      <dgm:prSet presAssocID="{5748E176-69DA-43ED-B26B-4623CFA268D6}" presName="LevelTwoTextNode" presStyleLbl="node2" presStyleIdx="2" presStyleCnt="3" custScaleY="68068" custLinFactNeighborX="-31229" custLinFactNeighborY="-54792">
        <dgm:presLayoutVars>
          <dgm:chPref val="3"/>
        </dgm:presLayoutVars>
      </dgm:prSet>
      <dgm:spPr>
        <a:prstGeom prst="flowChartTerminator">
          <a:avLst/>
        </a:prstGeom>
      </dgm:spPr>
    </dgm:pt>
    <dgm:pt modelId="{DC6F3177-7905-48F0-ADDC-AD0AC4004634}" type="pres">
      <dgm:prSet presAssocID="{5748E176-69DA-43ED-B26B-4623CFA268D6}" presName="level3hierChild" presStyleCnt="0"/>
      <dgm:spPr/>
    </dgm:pt>
    <dgm:pt modelId="{CCA12337-8B98-4C91-883C-A0D37B152A2D}" type="pres">
      <dgm:prSet presAssocID="{EB62CFDA-1A68-463A-80D4-410D20EFB9E1}" presName="conn2-1" presStyleLbl="parChTrans1D3" presStyleIdx="5" presStyleCnt="6"/>
      <dgm:spPr/>
    </dgm:pt>
    <dgm:pt modelId="{3111FDBF-2763-4F50-BDB6-5348FFA5786B}" type="pres">
      <dgm:prSet presAssocID="{EB62CFDA-1A68-463A-80D4-410D20EFB9E1}" presName="connTx" presStyleLbl="parChTrans1D3" presStyleIdx="5" presStyleCnt="6"/>
      <dgm:spPr/>
    </dgm:pt>
    <dgm:pt modelId="{FB8F5826-96E9-4763-9A2A-7E413899669C}" type="pres">
      <dgm:prSet presAssocID="{2EA78C07-EF73-4B62-9E8C-271575A4416B}" presName="root2" presStyleCnt="0"/>
      <dgm:spPr/>
    </dgm:pt>
    <dgm:pt modelId="{9C627915-1F1B-4ADF-B26C-EF8E8B48BE6F}" type="pres">
      <dgm:prSet presAssocID="{2EA78C07-EF73-4B62-9E8C-271575A4416B}" presName="LevelTwoTextNode" presStyleLbl="node3" presStyleIdx="5" presStyleCnt="6" custScaleY="65024" custLinFactNeighborX="-44309" custLinFactNeighborY="-45067">
        <dgm:presLayoutVars>
          <dgm:chPref val="3"/>
        </dgm:presLayoutVars>
      </dgm:prSet>
      <dgm:spPr>
        <a:prstGeom prst="flowChartTerminator">
          <a:avLst/>
        </a:prstGeom>
      </dgm:spPr>
    </dgm:pt>
    <dgm:pt modelId="{1954924B-38BD-4F53-A810-E9E4A5A292EB}" type="pres">
      <dgm:prSet presAssocID="{2EA78C07-EF73-4B62-9E8C-271575A4416B}" presName="level3hierChild" presStyleCnt="0"/>
      <dgm:spPr/>
    </dgm:pt>
    <dgm:pt modelId="{9033E114-C3C5-4319-B62D-90D7ABDB098A}" type="pres">
      <dgm:prSet presAssocID="{1064CC0D-0D90-40C2-A3A1-6E8B7DC03502}" presName="conn2-1" presStyleLbl="parChTrans1D4" presStyleIdx="1" presStyleCnt="5"/>
      <dgm:spPr/>
    </dgm:pt>
    <dgm:pt modelId="{67DAE370-BAEB-4A03-ABC4-F28CA886A574}" type="pres">
      <dgm:prSet presAssocID="{1064CC0D-0D90-40C2-A3A1-6E8B7DC03502}" presName="connTx" presStyleLbl="parChTrans1D4" presStyleIdx="1" presStyleCnt="5"/>
      <dgm:spPr/>
    </dgm:pt>
    <dgm:pt modelId="{0579BF5C-9743-4273-90FD-39BA7A300C4B}" type="pres">
      <dgm:prSet presAssocID="{A312FCC7-1230-4B6B-84BD-7A64E3266817}" presName="root2" presStyleCnt="0"/>
      <dgm:spPr/>
    </dgm:pt>
    <dgm:pt modelId="{AB4EEF6E-3CD1-44E3-A734-6853E7DB2B76}" type="pres">
      <dgm:prSet presAssocID="{A312FCC7-1230-4B6B-84BD-7A64E3266817}" presName="LevelTwoTextNode" presStyleLbl="node4" presStyleIdx="1" presStyleCnt="5" custScaleX="129228" custScaleY="75398" custLinFactNeighborX="-34515" custLinFactNeighborY="-4001">
        <dgm:presLayoutVars>
          <dgm:chPref val="3"/>
        </dgm:presLayoutVars>
      </dgm:prSet>
      <dgm:spPr>
        <a:prstGeom prst="flowChartTerminator">
          <a:avLst/>
        </a:prstGeom>
      </dgm:spPr>
    </dgm:pt>
    <dgm:pt modelId="{FB57B425-6071-4983-8B83-AFABC0C000E3}" type="pres">
      <dgm:prSet presAssocID="{A312FCC7-1230-4B6B-84BD-7A64E3266817}" presName="level3hierChild" presStyleCnt="0"/>
      <dgm:spPr/>
    </dgm:pt>
    <dgm:pt modelId="{79820493-E56F-428E-B323-2E2375EE8482}" type="pres">
      <dgm:prSet presAssocID="{4B5BE6BA-AF1A-4832-BC60-791508000236}" presName="conn2-1" presStyleLbl="parChTrans1D4" presStyleIdx="2" presStyleCnt="5"/>
      <dgm:spPr/>
    </dgm:pt>
    <dgm:pt modelId="{131CF869-4C46-482C-AC26-15C1AC7EFC77}" type="pres">
      <dgm:prSet presAssocID="{4B5BE6BA-AF1A-4832-BC60-791508000236}" presName="connTx" presStyleLbl="parChTrans1D4" presStyleIdx="2" presStyleCnt="5"/>
      <dgm:spPr/>
    </dgm:pt>
    <dgm:pt modelId="{97CEDD81-83B0-484F-8D84-6D917721AA61}" type="pres">
      <dgm:prSet presAssocID="{A9CD6C89-CB86-4EFB-8686-B4E80B945D27}" presName="root2" presStyleCnt="0"/>
      <dgm:spPr/>
    </dgm:pt>
    <dgm:pt modelId="{5804D76A-B0ED-49F1-B10D-F606981E6DDE}" type="pres">
      <dgm:prSet presAssocID="{A9CD6C89-CB86-4EFB-8686-B4E80B945D27}" presName="LevelTwoTextNode" presStyleLbl="node4" presStyleIdx="2" presStyleCnt="5" custScaleX="132241" custScaleY="134621" custLinFactNeighborX="-19063" custLinFactNeighborY="45477">
        <dgm:presLayoutVars>
          <dgm:chPref val="3"/>
        </dgm:presLayoutVars>
      </dgm:prSet>
      <dgm:spPr>
        <a:prstGeom prst="flowChartTerminator">
          <a:avLst/>
        </a:prstGeom>
      </dgm:spPr>
    </dgm:pt>
    <dgm:pt modelId="{04730D66-F158-4012-BAD7-3851114D2F7B}" type="pres">
      <dgm:prSet presAssocID="{A9CD6C89-CB86-4EFB-8686-B4E80B945D27}" presName="level3hierChild" presStyleCnt="0"/>
      <dgm:spPr/>
    </dgm:pt>
    <dgm:pt modelId="{FAC93BA3-AFA3-4F21-A61F-E87F052DFF87}" type="pres">
      <dgm:prSet presAssocID="{7F2325F2-810B-4D10-8C4A-3B339E14984D}" presName="conn2-1" presStyleLbl="parChTrans1D4" presStyleIdx="3" presStyleCnt="5"/>
      <dgm:spPr/>
    </dgm:pt>
    <dgm:pt modelId="{8A02B83A-5C91-4E16-B212-6D43AF6A0E26}" type="pres">
      <dgm:prSet presAssocID="{7F2325F2-810B-4D10-8C4A-3B339E14984D}" presName="connTx" presStyleLbl="parChTrans1D4" presStyleIdx="3" presStyleCnt="5"/>
      <dgm:spPr/>
    </dgm:pt>
    <dgm:pt modelId="{54AB9BFA-F7F3-4159-9A45-89D9FC2CB377}" type="pres">
      <dgm:prSet presAssocID="{BBDB6A75-3E77-4FE5-9D14-D380F024AEDB}" presName="root2" presStyleCnt="0"/>
      <dgm:spPr/>
    </dgm:pt>
    <dgm:pt modelId="{EB8BC6F3-1E58-4B96-85E3-1763705FAA9F}" type="pres">
      <dgm:prSet presAssocID="{BBDB6A75-3E77-4FE5-9D14-D380F024AEDB}" presName="LevelTwoTextNode" presStyleLbl="node4" presStyleIdx="3" presStyleCnt="5" custScaleX="168457" custScaleY="71077" custLinFactNeighborX="-53717" custLinFactNeighborY="843">
        <dgm:presLayoutVars>
          <dgm:chPref val="3"/>
        </dgm:presLayoutVars>
      </dgm:prSet>
      <dgm:spPr>
        <a:prstGeom prst="flowChartTerminator">
          <a:avLst/>
        </a:prstGeom>
      </dgm:spPr>
    </dgm:pt>
    <dgm:pt modelId="{CC17AE23-0E74-4828-BA33-FE43F5D2E83D}" type="pres">
      <dgm:prSet presAssocID="{BBDB6A75-3E77-4FE5-9D14-D380F024AEDB}" presName="level3hierChild" presStyleCnt="0"/>
      <dgm:spPr/>
    </dgm:pt>
    <dgm:pt modelId="{E6215EDC-44EB-4A8F-887D-2D08924D36FC}" type="pres">
      <dgm:prSet presAssocID="{89684365-9D29-4259-A495-27ADD008652F}" presName="conn2-1" presStyleLbl="parChTrans1D4" presStyleIdx="4" presStyleCnt="5"/>
      <dgm:spPr/>
    </dgm:pt>
    <dgm:pt modelId="{B7BBEFDB-2BDC-4E86-93D7-033E329E8557}" type="pres">
      <dgm:prSet presAssocID="{89684365-9D29-4259-A495-27ADD008652F}" presName="connTx" presStyleLbl="parChTrans1D4" presStyleIdx="4" presStyleCnt="5"/>
      <dgm:spPr/>
    </dgm:pt>
    <dgm:pt modelId="{0AB43B53-1262-4434-BBA2-035CEC256659}" type="pres">
      <dgm:prSet presAssocID="{2C5569EB-1B59-495C-AECD-0448CE219108}" presName="root2" presStyleCnt="0"/>
      <dgm:spPr/>
    </dgm:pt>
    <dgm:pt modelId="{8DD4B891-F554-48AF-BC8F-6D60306D9D29}" type="pres">
      <dgm:prSet presAssocID="{2C5569EB-1B59-495C-AECD-0448CE219108}" presName="LevelTwoTextNode" presStyleLbl="node4" presStyleIdx="4" presStyleCnt="5" custScaleX="147565" custScaleY="82028" custLinFactNeighborX="-40423" custLinFactNeighborY="14334">
        <dgm:presLayoutVars>
          <dgm:chPref val="3"/>
        </dgm:presLayoutVars>
      </dgm:prSet>
      <dgm:spPr>
        <a:prstGeom prst="flowChartTerminator">
          <a:avLst/>
        </a:prstGeom>
      </dgm:spPr>
    </dgm:pt>
    <dgm:pt modelId="{30808651-C1B5-4B1F-ABEB-2885D4CDE740}" type="pres">
      <dgm:prSet presAssocID="{2C5569EB-1B59-495C-AECD-0448CE219108}" presName="level3hierChild" presStyleCnt="0"/>
      <dgm:spPr/>
    </dgm:pt>
    <dgm:pt modelId="{64DCD0D5-D873-41AD-BC2A-D56A327B76AC}" type="pres">
      <dgm:prSet presAssocID="{5C28F6AF-3994-4B8B-AB3F-4FB7076C2ED8}" presName="root1" presStyleCnt="0"/>
      <dgm:spPr/>
    </dgm:pt>
    <dgm:pt modelId="{1F27EF0B-BF42-46A7-8B2C-C5A01F6CA96E}" type="pres">
      <dgm:prSet presAssocID="{5C28F6AF-3994-4B8B-AB3F-4FB7076C2ED8}" presName="LevelOneTextNode" presStyleLbl="node0" presStyleIdx="1" presStyleCnt="2" custScaleX="133649" custScaleY="112096" custLinFactX="278681" custLinFactY="-8536" custLinFactNeighborX="300000" custLinFactNeighborY="-100000">
        <dgm:presLayoutVars>
          <dgm:chPref val="3"/>
        </dgm:presLayoutVars>
      </dgm:prSet>
      <dgm:spPr>
        <a:prstGeom prst="flowChartTerminator">
          <a:avLst/>
        </a:prstGeom>
      </dgm:spPr>
    </dgm:pt>
    <dgm:pt modelId="{6C990AC2-48FF-4724-9DBC-9B8654AAEF25}" type="pres">
      <dgm:prSet presAssocID="{5C28F6AF-3994-4B8B-AB3F-4FB7076C2ED8}" presName="level2hierChild" presStyleCnt="0"/>
      <dgm:spPr/>
    </dgm:pt>
  </dgm:ptLst>
  <dgm:cxnLst>
    <dgm:cxn modelId="{AC90E303-4FA5-4270-8167-918555B75403}" type="presOf" srcId="{CF01B0AB-36B5-4439-A9B1-43A9D8159FD1}" destId="{4593E07F-8027-4110-AAF3-A1E9AEF63798}" srcOrd="1" destOrd="0" presId="urn:microsoft.com/office/officeart/2005/8/layout/hierarchy2"/>
    <dgm:cxn modelId="{052B7904-8FDF-485F-9143-44796CC1C4F1}" type="presOf" srcId="{C2ECA86D-7A07-424E-A77A-37DF0F6E7FA2}" destId="{96630390-57FE-43DB-980D-5C17EFB532FC}" srcOrd="0" destOrd="0" presId="urn:microsoft.com/office/officeart/2005/8/layout/hierarchy2"/>
    <dgm:cxn modelId="{19B3CF06-6483-4816-8389-32B1C6F496FF}" srcId="{C7F38AA3-EFBC-4F26-9714-282022A4EAA5}" destId="{83B0659F-950B-4D4C-B9BC-737B57C22F7A}" srcOrd="1" destOrd="0" parTransId="{CF01B0AB-36B5-4439-A9B1-43A9D8159FD1}" sibTransId="{35388621-ADA1-4864-95CF-271E43F2AF2B}"/>
    <dgm:cxn modelId="{51C7250B-45FD-4EEE-BFA7-5F0BA28E6B75}" type="presOf" srcId="{2494F0D0-796A-4A86-B13B-932BEC3DE168}" destId="{15513F08-A8A9-4DEB-A91D-C277EED457C7}" srcOrd="0" destOrd="0" presId="urn:microsoft.com/office/officeart/2005/8/layout/hierarchy2"/>
    <dgm:cxn modelId="{6448B816-D6A6-4E23-80EF-8C553D55588A}" srcId="{256203EC-1E17-4135-AAB0-EBE16804F314}" destId="{2494F0D0-796A-4A86-B13B-932BEC3DE168}" srcOrd="0" destOrd="0" parTransId="{7A45BA3B-4C53-4303-AF29-ED73E4C68348}" sibTransId="{C8046806-77DC-4E62-809E-440352D7BD2F}"/>
    <dgm:cxn modelId="{99F37317-0D56-4CB4-8211-A3B0E0509056}" srcId="{2EA78C07-EF73-4B62-9E8C-271575A4416B}" destId="{2C5569EB-1B59-495C-AECD-0448CE219108}" srcOrd="2" destOrd="0" parTransId="{89684365-9D29-4259-A495-27ADD008652F}" sibTransId="{5D0A5949-8187-4A9F-9D8F-EFCDA12BA774}"/>
    <dgm:cxn modelId="{C1D6C81C-5C28-4050-91C7-D1DBA876C62F}" srcId="{DC3BE765-2C7E-40EA-A758-A96109EEC37E}" destId="{C7F38AA3-EFBC-4F26-9714-282022A4EAA5}" srcOrd="0" destOrd="0" parTransId="{3D8270B4-2A32-425C-B4FC-F0A69B7C81DC}" sibTransId="{FB534C38-57C3-4668-9189-9893FE703BE3}"/>
    <dgm:cxn modelId="{0051751D-776C-4A83-8657-498A6D1F24F2}" type="presOf" srcId="{971153E4-CC02-4135-8D18-57364F20F5E4}" destId="{3D111F57-2277-4492-B90B-B54038F70A6A}" srcOrd="1" destOrd="0" presId="urn:microsoft.com/office/officeart/2005/8/layout/hierarchy2"/>
    <dgm:cxn modelId="{2663F921-8D90-4D0D-ABCC-5F47E67D18D1}" type="presOf" srcId="{2C5569EB-1B59-495C-AECD-0448CE219108}" destId="{8DD4B891-F554-48AF-BC8F-6D60306D9D29}" srcOrd="0" destOrd="0" presId="urn:microsoft.com/office/officeart/2005/8/layout/hierarchy2"/>
    <dgm:cxn modelId="{872A9F29-0437-47B6-8C4A-ABAFD28A9594}" type="presOf" srcId="{1064CC0D-0D90-40C2-A3A1-6E8B7DC03502}" destId="{9033E114-C3C5-4319-B62D-90D7ABDB098A}" srcOrd="0" destOrd="0" presId="urn:microsoft.com/office/officeart/2005/8/layout/hierarchy2"/>
    <dgm:cxn modelId="{08AF7B2C-58ED-44DB-A9AF-363BD7ED728D}" type="presOf" srcId="{DC3BE765-2C7E-40EA-A758-A96109EEC37E}" destId="{08D0CB77-5CA7-4ED1-A1F1-241B7AAC316A}" srcOrd="0" destOrd="0" presId="urn:microsoft.com/office/officeart/2005/8/layout/hierarchy2"/>
    <dgm:cxn modelId="{5F5BA62D-B515-4ECF-9C08-4AABB33F0A0D}" type="presOf" srcId="{3A112941-6E95-49A3-ADF0-E53202384AB1}" destId="{DDA9FD37-ABAD-48D5-B32E-56E55D12B4E0}" srcOrd="0" destOrd="0" presId="urn:microsoft.com/office/officeart/2005/8/layout/hierarchy2"/>
    <dgm:cxn modelId="{C8BD722E-7131-43D0-B807-621069E0E500}" srcId="{2EA78C07-EF73-4B62-9E8C-271575A4416B}" destId="{BBDB6A75-3E77-4FE5-9D14-D380F024AEDB}" srcOrd="1" destOrd="0" parTransId="{7F2325F2-810B-4D10-8C4A-3B339E14984D}" sibTransId="{EF31B7B6-5441-4811-BA3C-883B023DB632}"/>
    <dgm:cxn modelId="{CEB2BB32-9534-4C30-B1F0-CD8417C5AC04}" type="presOf" srcId="{2EA78C07-EF73-4B62-9E8C-271575A4416B}" destId="{9C627915-1F1B-4ADF-B26C-EF8E8B48BE6F}" srcOrd="0" destOrd="0" presId="urn:microsoft.com/office/officeart/2005/8/layout/hierarchy2"/>
    <dgm:cxn modelId="{4CCF2934-5FBA-4FA6-A9D1-37CDA94C43F1}" type="presOf" srcId="{5C05BFA5-C05D-4892-9DB3-AAD4A99817F6}" destId="{4EC3F45B-5225-417A-8B22-C735BF0C6FF5}" srcOrd="0" destOrd="0" presId="urn:microsoft.com/office/officeart/2005/8/layout/hierarchy2"/>
    <dgm:cxn modelId="{774C6835-55C1-4C72-A822-6666EE2C7E7F}" type="presOf" srcId="{D59E28E3-E49B-481C-A808-21AFC8653D5A}" destId="{7B8D0750-BA59-4F34-8EAE-0D2C4E76A2DD}" srcOrd="1" destOrd="0" presId="urn:microsoft.com/office/officeart/2005/8/layout/hierarchy2"/>
    <dgm:cxn modelId="{4AF75D40-FC6D-4433-B72A-A32A024F1A2B}" type="presOf" srcId="{EB62CFDA-1A68-463A-80D4-410D20EFB9E1}" destId="{3111FDBF-2763-4F50-BDB6-5348FFA5786B}" srcOrd="1" destOrd="0" presId="urn:microsoft.com/office/officeart/2005/8/layout/hierarchy2"/>
    <dgm:cxn modelId="{9B91F141-B5D5-477B-BBBA-6CBA1A96D9BA}" srcId="{256203EC-1E17-4135-AAB0-EBE16804F314}" destId="{DDFF3F5A-236C-499D-B59B-9F0F05378E61}" srcOrd="2" destOrd="0" parTransId="{4A7E886C-F717-42FD-BC1F-8C0A407EBC4C}" sibTransId="{5B7A80BF-05D7-4DDC-847F-71724E8B01ED}"/>
    <dgm:cxn modelId="{4EB85462-13FC-4D88-8F38-24A7EAC29AD6}" type="presOf" srcId="{FA22E5AD-04F5-49C3-B696-4CCBD01BE7E9}" destId="{33AA665D-715C-4569-8856-2B6B19A4A382}" srcOrd="1" destOrd="0" presId="urn:microsoft.com/office/officeart/2005/8/layout/hierarchy2"/>
    <dgm:cxn modelId="{463D5D63-5C20-446B-80E8-DCF778CE372F}" type="presOf" srcId="{7F2325F2-810B-4D10-8C4A-3B339E14984D}" destId="{8A02B83A-5C91-4E16-B212-6D43AF6A0E26}" srcOrd="1" destOrd="0" presId="urn:microsoft.com/office/officeart/2005/8/layout/hierarchy2"/>
    <dgm:cxn modelId="{5E5A3D64-3635-4B69-8022-03E3A40B1BE3}" srcId="{C7F38AA3-EFBC-4F26-9714-282022A4EAA5}" destId="{5748E176-69DA-43ED-B26B-4623CFA268D6}" srcOrd="2" destOrd="0" parTransId="{D59E28E3-E49B-481C-A808-21AFC8653D5A}" sibTransId="{7CCFCFFF-0CDE-4DB9-9742-5559BED75646}"/>
    <dgm:cxn modelId="{E78B7948-DCE7-42BA-B6DB-AC92A1C08B8B}" type="presOf" srcId="{3B6F441E-D7CC-414D-8ABC-2F9527FC0E67}" destId="{DA1ED39A-4C9A-4006-84C0-50855D427625}" srcOrd="0" destOrd="0" presId="urn:microsoft.com/office/officeart/2005/8/layout/hierarchy2"/>
    <dgm:cxn modelId="{5D08604C-EBDB-4C22-9034-188F3AFE4F7B}" type="presOf" srcId="{A312FCC7-1230-4B6B-84BD-7A64E3266817}" destId="{AB4EEF6E-3CD1-44E3-A734-6853E7DB2B76}" srcOrd="0" destOrd="0" presId="urn:microsoft.com/office/officeart/2005/8/layout/hierarchy2"/>
    <dgm:cxn modelId="{2910516D-6CDB-4989-A186-076F1F035E6C}" type="presOf" srcId="{988F3ED1-9D72-4091-886A-56A7BE2AB097}" destId="{F105F76F-CDDF-4FF2-A82C-6F856444866A}" srcOrd="1" destOrd="0" presId="urn:microsoft.com/office/officeart/2005/8/layout/hierarchy2"/>
    <dgm:cxn modelId="{64D5E64D-C56A-4D8B-91BF-9A2B04065B67}" srcId="{C7F38AA3-EFBC-4F26-9714-282022A4EAA5}" destId="{256203EC-1E17-4135-AAB0-EBE16804F314}" srcOrd="0" destOrd="0" parTransId="{988F3ED1-9D72-4091-886A-56A7BE2AB097}" sibTransId="{119532EE-BE5E-45D8-82A7-B040D3580C6F}"/>
    <dgm:cxn modelId="{9CD5964E-F456-4C9D-8C0E-42F01556EE6C}" type="presOf" srcId="{CF01B0AB-36B5-4439-A9B1-43A9D8159FD1}" destId="{3DF9DB27-2A01-41CB-B57D-242BC071F78D}" srcOrd="0" destOrd="0" presId="urn:microsoft.com/office/officeart/2005/8/layout/hierarchy2"/>
    <dgm:cxn modelId="{53DDFE4F-5E8D-4795-9A66-FE65C5B05D63}" srcId="{83B0659F-950B-4D4C-B9BC-737B57C22F7A}" destId="{ED373DCB-1A99-46D3-BF79-5DD107B26385}" srcOrd="1" destOrd="0" parTransId="{3B6F441E-D7CC-414D-8ABC-2F9527FC0E67}" sibTransId="{F1E37CF9-8C82-4A11-850B-99428AB2E81A}"/>
    <dgm:cxn modelId="{6595AE70-2580-4573-B98A-D525CC927090}" type="presOf" srcId="{988F3ED1-9D72-4091-886A-56A7BE2AB097}" destId="{B26D2587-8624-4F2E-BD9D-A6E17BEA78EE}" srcOrd="0" destOrd="0" presId="urn:microsoft.com/office/officeart/2005/8/layout/hierarchy2"/>
    <dgm:cxn modelId="{4EF2BE52-4973-4A62-9C1F-8D7520CEE244}" type="presOf" srcId="{7F2325F2-810B-4D10-8C4A-3B339E14984D}" destId="{FAC93BA3-AFA3-4F21-A61F-E87F052DFF87}" srcOrd="0" destOrd="0" presId="urn:microsoft.com/office/officeart/2005/8/layout/hierarchy2"/>
    <dgm:cxn modelId="{E3A6D455-71E0-44B9-9036-95A353D3CEAD}" srcId="{A312FCC7-1230-4B6B-84BD-7A64E3266817}" destId="{A9CD6C89-CB86-4EFB-8686-B4E80B945D27}" srcOrd="0" destOrd="0" parTransId="{4B5BE6BA-AF1A-4832-BC60-791508000236}" sibTransId="{8CBBF3CD-A610-4E7B-B5C8-AF13B08CAC5F}"/>
    <dgm:cxn modelId="{E3413779-054D-42D0-B878-24AEE9E3135F}" type="presOf" srcId="{EB62CFDA-1A68-463A-80D4-410D20EFB9E1}" destId="{CCA12337-8B98-4C91-883C-A0D37B152A2D}" srcOrd="0" destOrd="0" presId="urn:microsoft.com/office/officeart/2005/8/layout/hierarchy2"/>
    <dgm:cxn modelId="{B6FFC25A-F009-4D1E-B601-CBDB7655B95E}" type="presOf" srcId="{FA22E5AD-04F5-49C3-B696-4CCBD01BE7E9}" destId="{D9A6344E-84A6-4C86-9450-57E5FC7CB677}" srcOrd="0" destOrd="0" presId="urn:microsoft.com/office/officeart/2005/8/layout/hierarchy2"/>
    <dgm:cxn modelId="{92927A7D-1FF8-438F-8E10-63768AC1E451}" type="presOf" srcId="{ED373DCB-1A99-46D3-BF79-5DD107B26385}" destId="{7179877E-6CFD-41AD-B14A-22ECE32F9971}" srcOrd="0" destOrd="0" presId="urn:microsoft.com/office/officeart/2005/8/layout/hierarchy2"/>
    <dgm:cxn modelId="{356B4182-C6C2-417F-A792-5006DD0B3953}" type="presOf" srcId="{89684365-9D29-4259-A495-27ADD008652F}" destId="{B7BBEFDB-2BDC-4E86-93D7-033E329E8557}" srcOrd="1" destOrd="0" presId="urn:microsoft.com/office/officeart/2005/8/layout/hierarchy2"/>
    <dgm:cxn modelId="{D0B77885-6A92-4738-B7E6-2DD32AF562D1}" type="presOf" srcId="{89684365-9D29-4259-A495-27ADD008652F}" destId="{E6215EDC-44EB-4A8F-887D-2D08924D36FC}" srcOrd="0" destOrd="0" presId="urn:microsoft.com/office/officeart/2005/8/layout/hierarchy2"/>
    <dgm:cxn modelId="{F50C1A86-87A2-48C6-B0B7-F050D1586650}" srcId="{256203EC-1E17-4135-AAB0-EBE16804F314}" destId="{5C05BFA5-C05D-4892-9DB3-AAD4A99817F6}" srcOrd="1" destOrd="0" parTransId="{971153E4-CC02-4135-8D18-57364F20F5E4}" sibTransId="{FEAC66A9-791F-40CD-8B7A-AA032204457E}"/>
    <dgm:cxn modelId="{B26F9586-0A0A-4F74-8227-66DEE61252BD}" type="presOf" srcId="{7A45BA3B-4C53-4303-AF29-ED73E4C68348}" destId="{75E25D21-8B4F-48E9-9DEB-D71CDAE93E1C}" srcOrd="0" destOrd="0" presId="urn:microsoft.com/office/officeart/2005/8/layout/hierarchy2"/>
    <dgm:cxn modelId="{D713689E-A892-4071-ACC8-FB78AB491EE3}" type="presOf" srcId="{D59E28E3-E49B-481C-A808-21AFC8653D5A}" destId="{154206AF-7498-41D3-9B9A-42218042E233}" srcOrd="0" destOrd="0" presId="urn:microsoft.com/office/officeart/2005/8/layout/hierarchy2"/>
    <dgm:cxn modelId="{8124CFA3-6985-4F9B-B0FC-FC6F6255A0BC}" srcId="{DC3BE765-2C7E-40EA-A758-A96109EEC37E}" destId="{5C28F6AF-3994-4B8B-AB3F-4FB7076C2ED8}" srcOrd="1" destOrd="0" parTransId="{937B95C4-A383-4A3B-9F3F-25EB596D9A49}" sibTransId="{3C60964B-2872-435E-8E68-C8773F37B46F}"/>
    <dgm:cxn modelId="{AA1010AD-308E-49C2-9F26-7BEDF7304367}" type="presOf" srcId="{4B5BE6BA-AF1A-4832-BC60-791508000236}" destId="{79820493-E56F-428E-B323-2E2375EE8482}" srcOrd="0" destOrd="0" presId="urn:microsoft.com/office/officeart/2005/8/layout/hierarchy2"/>
    <dgm:cxn modelId="{8C718CAE-D6A2-4573-A585-DCF4B79DFE38}" type="presOf" srcId="{DDFF3F5A-236C-499D-B59B-9F0F05378E61}" destId="{C325F060-8C8B-422C-B116-2FEFD82E8C43}" srcOrd="0" destOrd="0" presId="urn:microsoft.com/office/officeart/2005/8/layout/hierarchy2"/>
    <dgm:cxn modelId="{1CE721AF-1D7A-43B2-A66D-8A4402554F2C}" type="presOf" srcId="{4A7E886C-F717-42FD-BC1F-8C0A407EBC4C}" destId="{1262B2F3-AC42-4E02-93C8-D318D0B05057}" srcOrd="0" destOrd="0" presId="urn:microsoft.com/office/officeart/2005/8/layout/hierarchy2"/>
    <dgm:cxn modelId="{2E41A4B0-FCB7-4093-8B1A-C55C0D9E4D07}" type="presOf" srcId="{3B6F441E-D7CC-414D-8ABC-2F9527FC0E67}" destId="{D0EF9AFE-5CD0-44B3-9670-13BE1A2AE19C}" srcOrd="1" destOrd="0" presId="urn:microsoft.com/office/officeart/2005/8/layout/hierarchy2"/>
    <dgm:cxn modelId="{DB3804B3-7A0A-4BBF-862F-6B0F65EFDFF1}" type="presOf" srcId="{4B5BE6BA-AF1A-4832-BC60-791508000236}" destId="{131CF869-4C46-482C-AC26-15C1AC7EFC77}" srcOrd="1" destOrd="0" presId="urn:microsoft.com/office/officeart/2005/8/layout/hierarchy2"/>
    <dgm:cxn modelId="{9A3906B4-BF6B-4EFC-A041-7B4168118777}" srcId="{5748E176-69DA-43ED-B26B-4623CFA268D6}" destId="{2EA78C07-EF73-4B62-9E8C-271575A4416B}" srcOrd="0" destOrd="0" parTransId="{EB62CFDA-1A68-463A-80D4-410D20EFB9E1}" sibTransId="{D4854848-8232-4954-9E40-DBAED33EBE59}"/>
    <dgm:cxn modelId="{C07BA2B4-3701-4A47-8B53-53D2CBA89483}" type="presOf" srcId="{971153E4-CC02-4135-8D18-57364F20F5E4}" destId="{868A4954-7890-440C-8306-11DA1BC36A83}" srcOrd="0" destOrd="0" presId="urn:microsoft.com/office/officeart/2005/8/layout/hierarchy2"/>
    <dgm:cxn modelId="{374BDDB6-15F8-4ADA-86FD-D7589BC81BB2}" type="presOf" srcId="{BBDB6A75-3E77-4FE5-9D14-D380F024AEDB}" destId="{EB8BC6F3-1E58-4B96-85E3-1763705FAA9F}" srcOrd="0" destOrd="0" presId="urn:microsoft.com/office/officeart/2005/8/layout/hierarchy2"/>
    <dgm:cxn modelId="{89199CB8-FC3D-4E0E-8B2D-998029637B8B}" srcId="{83B0659F-950B-4D4C-B9BC-737B57C22F7A}" destId="{C2ECA86D-7A07-424E-A77A-37DF0F6E7FA2}" srcOrd="0" destOrd="0" parTransId="{B199CB13-9683-4665-8B11-454B4BAD2110}" sibTransId="{973FA4A7-F8AF-4E4A-9AC7-5A140B427651}"/>
    <dgm:cxn modelId="{4867ECB9-1227-4858-AF1C-C49F3442212D}" type="presOf" srcId="{256203EC-1E17-4135-AAB0-EBE16804F314}" destId="{0D10F280-4B6F-4A32-B139-1C2B44477CD0}" srcOrd="0" destOrd="0" presId="urn:microsoft.com/office/officeart/2005/8/layout/hierarchy2"/>
    <dgm:cxn modelId="{C12BD2BA-ADB7-428E-976A-737D72D17E7A}" type="presOf" srcId="{1064CC0D-0D90-40C2-A3A1-6E8B7DC03502}" destId="{67DAE370-BAEB-4A03-ABC4-F28CA886A574}" srcOrd="1" destOrd="0" presId="urn:microsoft.com/office/officeart/2005/8/layout/hierarchy2"/>
    <dgm:cxn modelId="{6EBA6BBF-5ED2-4E56-87B4-B79455D32429}" srcId="{2494F0D0-796A-4A86-B13B-932BEC3DE168}" destId="{3A112941-6E95-49A3-ADF0-E53202384AB1}" srcOrd="0" destOrd="0" parTransId="{FA22E5AD-04F5-49C3-B696-4CCBD01BE7E9}" sibTransId="{8AEEB0C3-289D-43F4-B639-9F2D84C5FDFE}"/>
    <dgm:cxn modelId="{2D839FC7-978B-42A3-8C83-0D3068BFFA64}" type="presOf" srcId="{B199CB13-9683-4665-8B11-454B4BAD2110}" destId="{6B8EA4BB-74F7-41B8-AD02-BC21385A7B66}" srcOrd="0" destOrd="0" presId="urn:microsoft.com/office/officeart/2005/8/layout/hierarchy2"/>
    <dgm:cxn modelId="{32C6AECA-442B-442E-A62E-C73E3D698D28}" srcId="{2EA78C07-EF73-4B62-9E8C-271575A4416B}" destId="{A312FCC7-1230-4B6B-84BD-7A64E3266817}" srcOrd="0" destOrd="0" parTransId="{1064CC0D-0D90-40C2-A3A1-6E8B7DC03502}" sibTransId="{31ED682B-ED50-41DA-A839-327CC9824728}"/>
    <dgm:cxn modelId="{2A4311D5-AFEF-4287-997C-CE4D08333714}" type="presOf" srcId="{B199CB13-9683-4665-8B11-454B4BAD2110}" destId="{3E11FBC5-8A1B-42CD-8F78-C67BE3DA1995}" srcOrd="1" destOrd="0" presId="urn:microsoft.com/office/officeart/2005/8/layout/hierarchy2"/>
    <dgm:cxn modelId="{64DDABD6-39CB-430F-B794-B5E1CC5ABE7C}" type="presOf" srcId="{5748E176-69DA-43ED-B26B-4623CFA268D6}" destId="{FE06EE06-634B-4454-8CFE-7D269103509A}" srcOrd="0" destOrd="0" presId="urn:microsoft.com/office/officeart/2005/8/layout/hierarchy2"/>
    <dgm:cxn modelId="{0B8BC3DA-75EE-4337-B9B3-2DACBC639B86}" type="presOf" srcId="{A9CD6C89-CB86-4EFB-8686-B4E80B945D27}" destId="{5804D76A-B0ED-49F1-B10D-F606981E6DDE}" srcOrd="0" destOrd="0" presId="urn:microsoft.com/office/officeart/2005/8/layout/hierarchy2"/>
    <dgm:cxn modelId="{132D3DE0-DB8B-447B-80AF-2A8C13E46973}" type="presOf" srcId="{4A7E886C-F717-42FD-BC1F-8C0A407EBC4C}" destId="{BDD1ED3D-B682-4173-9FE9-56DA86B6E91D}" srcOrd="1" destOrd="0" presId="urn:microsoft.com/office/officeart/2005/8/layout/hierarchy2"/>
    <dgm:cxn modelId="{D851A4E4-A111-445D-998B-1AF094552449}" type="presOf" srcId="{83B0659F-950B-4D4C-B9BC-737B57C22F7A}" destId="{47D68BAF-4F41-4EFA-B1F3-8CA31C9025FD}" srcOrd="0" destOrd="0" presId="urn:microsoft.com/office/officeart/2005/8/layout/hierarchy2"/>
    <dgm:cxn modelId="{2E012EE5-D0B4-4069-9364-8712960EA969}" type="presOf" srcId="{7A45BA3B-4C53-4303-AF29-ED73E4C68348}" destId="{5510673A-A460-4777-B3C3-9AA0DBF89B13}" srcOrd="1" destOrd="0" presId="urn:microsoft.com/office/officeart/2005/8/layout/hierarchy2"/>
    <dgm:cxn modelId="{66D0C9E5-CE11-4730-A057-E8AEADFE447C}" type="presOf" srcId="{C7F38AA3-EFBC-4F26-9714-282022A4EAA5}" destId="{C3EFEFDA-D952-478E-ACB0-27AC7B530885}" srcOrd="0" destOrd="0" presId="urn:microsoft.com/office/officeart/2005/8/layout/hierarchy2"/>
    <dgm:cxn modelId="{5FA3BDEF-2521-4167-856D-05315C2C25D1}" type="presOf" srcId="{5C28F6AF-3994-4B8B-AB3F-4FB7076C2ED8}" destId="{1F27EF0B-BF42-46A7-8B2C-C5A01F6CA96E}" srcOrd="0" destOrd="0" presId="urn:microsoft.com/office/officeart/2005/8/layout/hierarchy2"/>
    <dgm:cxn modelId="{7E6EB5DC-ED86-49EA-8670-369C60F8925B}" type="presParOf" srcId="{08D0CB77-5CA7-4ED1-A1F1-241B7AAC316A}" destId="{8DC75198-3F5B-48B2-BF4A-60310A8D00E1}" srcOrd="0" destOrd="0" presId="urn:microsoft.com/office/officeart/2005/8/layout/hierarchy2"/>
    <dgm:cxn modelId="{AA4CCFE2-80A0-4429-99A7-1772A74B4482}" type="presParOf" srcId="{8DC75198-3F5B-48B2-BF4A-60310A8D00E1}" destId="{C3EFEFDA-D952-478E-ACB0-27AC7B530885}" srcOrd="0" destOrd="0" presId="urn:microsoft.com/office/officeart/2005/8/layout/hierarchy2"/>
    <dgm:cxn modelId="{3F9498EF-60A3-4709-8465-36C50D01BB9F}" type="presParOf" srcId="{8DC75198-3F5B-48B2-BF4A-60310A8D00E1}" destId="{AEA4C606-FFED-42F7-AF23-EF91E680D933}" srcOrd="1" destOrd="0" presId="urn:microsoft.com/office/officeart/2005/8/layout/hierarchy2"/>
    <dgm:cxn modelId="{77A9B7D5-4D98-4AE2-919E-E3D7B8A20402}" type="presParOf" srcId="{AEA4C606-FFED-42F7-AF23-EF91E680D933}" destId="{B26D2587-8624-4F2E-BD9D-A6E17BEA78EE}" srcOrd="0" destOrd="0" presId="urn:microsoft.com/office/officeart/2005/8/layout/hierarchy2"/>
    <dgm:cxn modelId="{37DB4076-E8A9-4A6F-822F-C21D12E30152}" type="presParOf" srcId="{B26D2587-8624-4F2E-BD9D-A6E17BEA78EE}" destId="{F105F76F-CDDF-4FF2-A82C-6F856444866A}" srcOrd="0" destOrd="0" presId="urn:microsoft.com/office/officeart/2005/8/layout/hierarchy2"/>
    <dgm:cxn modelId="{A400E268-8F36-45DD-8DC9-4A91BD94E9BD}" type="presParOf" srcId="{AEA4C606-FFED-42F7-AF23-EF91E680D933}" destId="{071341E9-3770-4D51-813B-1291FE13FF3B}" srcOrd="1" destOrd="0" presId="urn:microsoft.com/office/officeart/2005/8/layout/hierarchy2"/>
    <dgm:cxn modelId="{D86429A6-F763-4E8A-A5B4-9206B70E7C90}" type="presParOf" srcId="{071341E9-3770-4D51-813B-1291FE13FF3B}" destId="{0D10F280-4B6F-4A32-B139-1C2B44477CD0}" srcOrd="0" destOrd="0" presId="urn:microsoft.com/office/officeart/2005/8/layout/hierarchy2"/>
    <dgm:cxn modelId="{E060B9C0-B159-48D7-B10B-D6D996688825}" type="presParOf" srcId="{071341E9-3770-4D51-813B-1291FE13FF3B}" destId="{74814310-AA2D-4265-ACBC-A9947E0CAE82}" srcOrd="1" destOrd="0" presId="urn:microsoft.com/office/officeart/2005/8/layout/hierarchy2"/>
    <dgm:cxn modelId="{C75FEA99-88AF-440E-802D-3A24FD02A03B}" type="presParOf" srcId="{74814310-AA2D-4265-ACBC-A9947E0CAE82}" destId="{75E25D21-8B4F-48E9-9DEB-D71CDAE93E1C}" srcOrd="0" destOrd="0" presId="urn:microsoft.com/office/officeart/2005/8/layout/hierarchy2"/>
    <dgm:cxn modelId="{0879DCF1-C384-404A-B44A-A9279BCAA31E}" type="presParOf" srcId="{75E25D21-8B4F-48E9-9DEB-D71CDAE93E1C}" destId="{5510673A-A460-4777-B3C3-9AA0DBF89B13}" srcOrd="0" destOrd="0" presId="urn:microsoft.com/office/officeart/2005/8/layout/hierarchy2"/>
    <dgm:cxn modelId="{D567BF4B-1F3E-499C-BD3B-8F733AE64EBA}" type="presParOf" srcId="{74814310-AA2D-4265-ACBC-A9947E0CAE82}" destId="{2CCF5064-EE72-476F-B316-03D908C6C6CF}" srcOrd="1" destOrd="0" presId="urn:microsoft.com/office/officeart/2005/8/layout/hierarchy2"/>
    <dgm:cxn modelId="{31A26C28-4372-4A1B-83AA-6901A95D3685}" type="presParOf" srcId="{2CCF5064-EE72-476F-B316-03D908C6C6CF}" destId="{15513F08-A8A9-4DEB-A91D-C277EED457C7}" srcOrd="0" destOrd="0" presId="urn:microsoft.com/office/officeart/2005/8/layout/hierarchy2"/>
    <dgm:cxn modelId="{8DF903BE-C4B3-44C9-915A-43A59007C1AB}" type="presParOf" srcId="{2CCF5064-EE72-476F-B316-03D908C6C6CF}" destId="{0C4DBDF2-231D-41F1-B37E-8105751E34C3}" srcOrd="1" destOrd="0" presId="urn:microsoft.com/office/officeart/2005/8/layout/hierarchy2"/>
    <dgm:cxn modelId="{1BF432D6-79A0-4C8B-9D88-47F669BF1B01}" type="presParOf" srcId="{0C4DBDF2-231D-41F1-B37E-8105751E34C3}" destId="{D9A6344E-84A6-4C86-9450-57E5FC7CB677}" srcOrd="0" destOrd="0" presId="urn:microsoft.com/office/officeart/2005/8/layout/hierarchy2"/>
    <dgm:cxn modelId="{4455AE84-8255-48E8-B0CA-CEEF02CE0A04}" type="presParOf" srcId="{D9A6344E-84A6-4C86-9450-57E5FC7CB677}" destId="{33AA665D-715C-4569-8856-2B6B19A4A382}" srcOrd="0" destOrd="0" presId="urn:microsoft.com/office/officeart/2005/8/layout/hierarchy2"/>
    <dgm:cxn modelId="{8793F691-7BEC-4D38-BCD6-52CEAEADF1B8}" type="presParOf" srcId="{0C4DBDF2-231D-41F1-B37E-8105751E34C3}" destId="{6A96D80F-3691-4FBC-90E6-5F3FD40D6663}" srcOrd="1" destOrd="0" presId="urn:microsoft.com/office/officeart/2005/8/layout/hierarchy2"/>
    <dgm:cxn modelId="{EE84AB5B-5AEC-4BB8-B7C8-37642D5C5C9C}" type="presParOf" srcId="{6A96D80F-3691-4FBC-90E6-5F3FD40D6663}" destId="{DDA9FD37-ABAD-48D5-B32E-56E55D12B4E0}" srcOrd="0" destOrd="0" presId="urn:microsoft.com/office/officeart/2005/8/layout/hierarchy2"/>
    <dgm:cxn modelId="{99FCEFFE-54D2-48DB-8509-09A1404D3927}" type="presParOf" srcId="{6A96D80F-3691-4FBC-90E6-5F3FD40D6663}" destId="{09172554-2411-4911-891B-A899DC4D0DB0}" srcOrd="1" destOrd="0" presId="urn:microsoft.com/office/officeart/2005/8/layout/hierarchy2"/>
    <dgm:cxn modelId="{DA03B918-CE4E-4418-83DE-72CCAB8DCBEE}" type="presParOf" srcId="{74814310-AA2D-4265-ACBC-A9947E0CAE82}" destId="{868A4954-7890-440C-8306-11DA1BC36A83}" srcOrd="2" destOrd="0" presId="urn:microsoft.com/office/officeart/2005/8/layout/hierarchy2"/>
    <dgm:cxn modelId="{B1F6333D-9BF9-46AF-ACC7-EC486017A6BE}" type="presParOf" srcId="{868A4954-7890-440C-8306-11DA1BC36A83}" destId="{3D111F57-2277-4492-B90B-B54038F70A6A}" srcOrd="0" destOrd="0" presId="urn:microsoft.com/office/officeart/2005/8/layout/hierarchy2"/>
    <dgm:cxn modelId="{99DE8FE6-4CF2-4E91-BAA3-E97A6C1A0F73}" type="presParOf" srcId="{74814310-AA2D-4265-ACBC-A9947E0CAE82}" destId="{70B71B61-57D6-4D87-B1CE-0F8EC670A240}" srcOrd="3" destOrd="0" presId="urn:microsoft.com/office/officeart/2005/8/layout/hierarchy2"/>
    <dgm:cxn modelId="{4E05B5ED-5FB8-4DA9-B005-A2250F2B32C6}" type="presParOf" srcId="{70B71B61-57D6-4D87-B1CE-0F8EC670A240}" destId="{4EC3F45B-5225-417A-8B22-C735BF0C6FF5}" srcOrd="0" destOrd="0" presId="urn:microsoft.com/office/officeart/2005/8/layout/hierarchy2"/>
    <dgm:cxn modelId="{68731998-55A1-40E7-A3A9-98A9CE0CBD58}" type="presParOf" srcId="{70B71B61-57D6-4D87-B1CE-0F8EC670A240}" destId="{A4BC5B08-9C41-4350-B68C-55F012764BF7}" srcOrd="1" destOrd="0" presId="urn:microsoft.com/office/officeart/2005/8/layout/hierarchy2"/>
    <dgm:cxn modelId="{61C3DFD2-58B1-493B-8A23-80CEEF718F4B}" type="presParOf" srcId="{74814310-AA2D-4265-ACBC-A9947E0CAE82}" destId="{1262B2F3-AC42-4E02-93C8-D318D0B05057}" srcOrd="4" destOrd="0" presId="urn:microsoft.com/office/officeart/2005/8/layout/hierarchy2"/>
    <dgm:cxn modelId="{7780BB76-5A15-4A28-A158-41B2E9BB8545}" type="presParOf" srcId="{1262B2F3-AC42-4E02-93C8-D318D0B05057}" destId="{BDD1ED3D-B682-4173-9FE9-56DA86B6E91D}" srcOrd="0" destOrd="0" presId="urn:microsoft.com/office/officeart/2005/8/layout/hierarchy2"/>
    <dgm:cxn modelId="{D62ECD49-A342-4E7D-BBC8-DF7280D1240A}" type="presParOf" srcId="{74814310-AA2D-4265-ACBC-A9947E0CAE82}" destId="{F1F52322-7BED-4EB9-80F5-49159C1DD26D}" srcOrd="5" destOrd="0" presId="urn:microsoft.com/office/officeart/2005/8/layout/hierarchy2"/>
    <dgm:cxn modelId="{98F2816D-95DA-4FEE-98AE-E655D1A9580F}" type="presParOf" srcId="{F1F52322-7BED-4EB9-80F5-49159C1DD26D}" destId="{C325F060-8C8B-422C-B116-2FEFD82E8C43}" srcOrd="0" destOrd="0" presId="urn:microsoft.com/office/officeart/2005/8/layout/hierarchy2"/>
    <dgm:cxn modelId="{FA9C897D-69DE-4C25-8B61-EBD30D3880B8}" type="presParOf" srcId="{F1F52322-7BED-4EB9-80F5-49159C1DD26D}" destId="{7DDEE5F4-89BC-490B-BCDD-C0192980335B}" srcOrd="1" destOrd="0" presId="urn:microsoft.com/office/officeart/2005/8/layout/hierarchy2"/>
    <dgm:cxn modelId="{4389E63D-D79B-4F4E-8979-F4EB2AEDE2A5}" type="presParOf" srcId="{AEA4C606-FFED-42F7-AF23-EF91E680D933}" destId="{3DF9DB27-2A01-41CB-B57D-242BC071F78D}" srcOrd="2" destOrd="0" presId="urn:microsoft.com/office/officeart/2005/8/layout/hierarchy2"/>
    <dgm:cxn modelId="{64744DD7-7816-4B62-8148-3C02CE2903E0}" type="presParOf" srcId="{3DF9DB27-2A01-41CB-B57D-242BC071F78D}" destId="{4593E07F-8027-4110-AAF3-A1E9AEF63798}" srcOrd="0" destOrd="0" presId="urn:microsoft.com/office/officeart/2005/8/layout/hierarchy2"/>
    <dgm:cxn modelId="{D04DA881-BE13-42B7-98FE-F7076386698D}" type="presParOf" srcId="{AEA4C606-FFED-42F7-AF23-EF91E680D933}" destId="{AAED897D-F218-4D96-894A-CCE1689B7F1A}" srcOrd="3" destOrd="0" presId="urn:microsoft.com/office/officeart/2005/8/layout/hierarchy2"/>
    <dgm:cxn modelId="{7D7995B0-AF06-4C27-A8A3-9951B016CE5E}" type="presParOf" srcId="{AAED897D-F218-4D96-894A-CCE1689B7F1A}" destId="{47D68BAF-4F41-4EFA-B1F3-8CA31C9025FD}" srcOrd="0" destOrd="0" presId="urn:microsoft.com/office/officeart/2005/8/layout/hierarchy2"/>
    <dgm:cxn modelId="{A3A5AAA9-C942-48D6-B604-604A1FA15BF9}" type="presParOf" srcId="{AAED897D-F218-4D96-894A-CCE1689B7F1A}" destId="{FC08E097-A515-432D-AB74-A6932B4419D2}" srcOrd="1" destOrd="0" presId="urn:microsoft.com/office/officeart/2005/8/layout/hierarchy2"/>
    <dgm:cxn modelId="{67E5F1CA-3440-4FFE-9B8C-7BB6A5F982E8}" type="presParOf" srcId="{FC08E097-A515-432D-AB74-A6932B4419D2}" destId="{6B8EA4BB-74F7-41B8-AD02-BC21385A7B66}" srcOrd="0" destOrd="0" presId="urn:microsoft.com/office/officeart/2005/8/layout/hierarchy2"/>
    <dgm:cxn modelId="{78A0E239-C988-4530-90D9-EEB415C3362B}" type="presParOf" srcId="{6B8EA4BB-74F7-41B8-AD02-BC21385A7B66}" destId="{3E11FBC5-8A1B-42CD-8F78-C67BE3DA1995}" srcOrd="0" destOrd="0" presId="urn:microsoft.com/office/officeart/2005/8/layout/hierarchy2"/>
    <dgm:cxn modelId="{DD2004F6-0166-4099-97E7-E89852BDEDB7}" type="presParOf" srcId="{FC08E097-A515-432D-AB74-A6932B4419D2}" destId="{73F9EF4F-C677-47DD-B753-6D60365C07E5}" srcOrd="1" destOrd="0" presId="urn:microsoft.com/office/officeart/2005/8/layout/hierarchy2"/>
    <dgm:cxn modelId="{7872EC37-2AEA-4668-9733-AB01AF70F827}" type="presParOf" srcId="{73F9EF4F-C677-47DD-B753-6D60365C07E5}" destId="{96630390-57FE-43DB-980D-5C17EFB532FC}" srcOrd="0" destOrd="0" presId="urn:microsoft.com/office/officeart/2005/8/layout/hierarchy2"/>
    <dgm:cxn modelId="{D9983A79-3EE1-43D6-9CFE-12E28CE676EC}" type="presParOf" srcId="{73F9EF4F-C677-47DD-B753-6D60365C07E5}" destId="{8E6D494B-76D6-438B-AA26-4CEE51ABF6A6}" srcOrd="1" destOrd="0" presId="urn:microsoft.com/office/officeart/2005/8/layout/hierarchy2"/>
    <dgm:cxn modelId="{26C9C22F-B5AB-452C-83BB-E9CD8EEAB887}" type="presParOf" srcId="{FC08E097-A515-432D-AB74-A6932B4419D2}" destId="{DA1ED39A-4C9A-4006-84C0-50855D427625}" srcOrd="2" destOrd="0" presId="urn:microsoft.com/office/officeart/2005/8/layout/hierarchy2"/>
    <dgm:cxn modelId="{DA5BBE9B-495C-4960-8B2D-0B8F6078B7D1}" type="presParOf" srcId="{DA1ED39A-4C9A-4006-84C0-50855D427625}" destId="{D0EF9AFE-5CD0-44B3-9670-13BE1A2AE19C}" srcOrd="0" destOrd="0" presId="urn:microsoft.com/office/officeart/2005/8/layout/hierarchy2"/>
    <dgm:cxn modelId="{9C2A5BCF-732A-4EE1-8B36-751BD1648DCC}" type="presParOf" srcId="{FC08E097-A515-432D-AB74-A6932B4419D2}" destId="{98DFD86E-F243-4BE4-B18C-DC548288D519}" srcOrd="3" destOrd="0" presId="urn:microsoft.com/office/officeart/2005/8/layout/hierarchy2"/>
    <dgm:cxn modelId="{D90BFF29-1BC1-4372-89C6-39351BC516C0}" type="presParOf" srcId="{98DFD86E-F243-4BE4-B18C-DC548288D519}" destId="{7179877E-6CFD-41AD-B14A-22ECE32F9971}" srcOrd="0" destOrd="0" presId="urn:microsoft.com/office/officeart/2005/8/layout/hierarchy2"/>
    <dgm:cxn modelId="{7F9B8157-9DC7-41E7-B2F2-EE8464EA5567}" type="presParOf" srcId="{98DFD86E-F243-4BE4-B18C-DC548288D519}" destId="{DF0B61A6-ADC5-404E-AC43-21FC2625A9D2}" srcOrd="1" destOrd="0" presId="urn:microsoft.com/office/officeart/2005/8/layout/hierarchy2"/>
    <dgm:cxn modelId="{6AE237FE-93C1-4B8D-AB5C-07078D821781}" type="presParOf" srcId="{AEA4C606-FFED-42F7-AF23-EF91E680D933}" destId="{154206AF-7498-41D3-9B9A-42218042E233}" srcOrd="4" destOrd="0" presId="urn:microsoft.com/office/officeart/2005/8/layout/hierarchy2"/>
    <dgm:cxn modelId="{A0F863A7-0D7C-43BB-B98A-7E15F2F1EECD}" type="presParOf" srcId="{154206AF-7498-41D3-9B9A-42218042E233}" destId="{7B8D0750-BA59-4F34-8EAE-0D2C4E76A2DD}" srcOrd="0" destOrd="0" presId="urn:microsoft.com/office/officeart/2005/8/layout/hierarchy2"/>
    <dgm:cxn modelId="{27995DEF-A629-47F7-8059-194834359BD6}" type="presParOf" srcId="{AEA4C606-FFED-42F7-AF23-EF91E680D933}" destId="{DCAC86A6-DF2C-466B-88F2-39953CBD6BC6}" srcOrd="5" destOrd="0" presId="urn:microsoft.com/office/officeart/2005/8/layout/hierarchy2"/>
    <dgm:cxn modelId="{0292310E-E9AC-46DE-BBFE-455BDF3DA1AF}" type="presParOf" srcId="{DCAC86A6-DF2C-466B-88F2-39953CBD6BC6}" destId="{FE06EE06-634B-4454-8CFE-7D269103509A}" srcOrd="0" destOrd="0" presId="urn:microsoft.com/office/officeart/2005/8/layout/hierarchy2"/>
    <dgm:cxn modelId="{37C97C3F-E8A9-48DD-8D4F-834C0FD2D82C}" type="presParOf" srcId="{DCAC86A6-DF2C-466B-88F2-39953CBD6BC6}" destId="{DC6F3177-7905-48F0-ADDC-AD0AC4004634}" srcOrd="1" destOrd="0" presId="urn:microsoft.com/office/officeart/2005/8/layout/hierarchy2"/>
    <dgm:cxn modelId="{AE0D72EA-8838-4DDF-966F-73EF5282932C}" type="presParOf" srcId="{DC6F3177-7905-48F0-ADDC-AD0AC4004634}" destId="{CCA12337-8B98-4C91-883C-A0D37B152A2D}" srcOrd="0" destOrd="0" presId="urn:microsoft.com/office/officeart/2005/8/layout/hierarchy2"/>
    <dgm:cxn modelId="{4269967E-A01E-4A7B-8490-11B853EB8899}" type="presParOf" srcId="{CCA12337-8B98-4C91-883C-A0D37B152A2D}" destId="{3111FDBF-2763-4F50-BDB6-5348FFA5786B}" srcOrd="0" destOrd="0" presId="urn:microsoft.com/office/officeart/2005/8/layout/hierarchy2"/>
    <dgm:cxn modelId="{6DC46ABC-F8B1-430C-AEA2-BB40D632D6FF}" type="presParOf" srcId="{DC6F3177-7905-48F0-ADDC-AD0AC4004634}" destId="{FB8F5826-96E9-4763-9A2A-7E413899669C}" srcOrd="1" destOrd="0" presId="urn:microsoft.com/office/officeart/2005/8/layout/hierarchy2"/>
    <dgm:cxn modelId="{5538FEB7-CD55-4259-9915-DCE2ABC1F732}" type="presParOf" srcId="{FB8F5826-96E9-4763-9A2A-7E413899669C}" destId="{9C627915-1F1B-4ADF-B26C-EF8E8B48BE6F}" srcOrd="0" destOrd="0" presId="urn:microsoft.com/office/officeart/2005/8/layout/hierarchy2"/>
    <dgm:cxn modelId="{F9E30BC7-97B7-45AD-A5D3-AA334C5D2B10}" type="presParOf" srcId="{FB8F5826-96E9-4763-9A2A-7E413899669C}" destId="{1954924B-38BD-4F53-A810-E9E4A5A292EB}" srcOrd="1" destOrd="0" presId="urn:microsoft.com/office/officeart/2005/8/layout/hierarchy2"/>
    <dgm:cxn modelId="{ACABAA8D-E8A6-4946-B4D8-79E038AD8542}" type="presParOf" srcId="{1954924B-38BD-4F53-A810-E9E4A5A292EB}" destId="{9033E114-C3C5-4319-B62D-90D7ABDB098A}" srcOrd="0" destOrd="0" presId="urn:microsoft.com/office/officeart/2005/8/layout/hierarchy2"/>
    <dgm:cxn modelId="{29A247A2-9519-43CB-920F-8FB1DB9B027A}" type="presParOf" srcId="{9033E114-C3C5-4319-B62D-90D7ABDB098A}" destId="{67DAE370-BAEB-4A03-ABC4-F28CA886A574}" srcOrd="0" destOrd="0" presId="urn:microsoft.com/office/officeart/2005/8/layout/hierarchy2"/>
    <dgm:cxn modelId="{5EC12AB6-6E5D-4333-94A2-75853972052B}" type="presParOf" srcId="{1954924B-38BD-4F53-A810-E9E4A5A292EB}" destId="{0579BF5C-9743-4273-90FD-39BA7A300C4B}" srcOrd="1" destOrd="0" presId="urn:microsoft.com/office/officeart/2005/8/layout/hierarchy2"/>
    <dgm:cxn modelId="{830C6187-532D-4F5E-B8F7-8EC0F29F76D7}" type="presParOf" srcId="{0579BF5C-9743-4273-90FD-39BA7A300C4B}" destId="{AB4EEF6E-3CD1-44E3-A734-6853E7DB2B76}" srcOrd="0" destOrd="0" presId="urn:microsoft.com/office/officeart/2005/8/layout/hierarchy2"/>
    <dgm:cxn modelId="{C3822D8E-D396-474F-BCEF-819108B808F0}" type="presParOf" srcId="{0579BF5C-9743-4273-90FD-39BA7A300C4B}" destId="{FB57B425-6071-4983-8B83-AFABC0C000E3}" srcOrd="1" destOrd="0" presId="urn:microsoft.com/office/officeart/2005/8/layout/hierarchy2"/>
    <dgm:cxn modelId="{EE3A8BAE-A601-4348-83D0-094BF42950C7}" type="presParOf" srcId="{FB57B425-6071-4983-8B83-AFABC0C000E3}" destId="{79820493-E56F-428E-B323-2E2375EE8482}" srcOrd="0" destOrd="0" presId="urn:microsoft.com/office/officeart/2005/8/layout/hierarchy2"/>
    <dgm:cxn modelId="{7C613A3C-20CE-4CC4-BCB2-EB957911C3F5}" type="presParOf" srcId="{79820493-E56F-428E-B323-2E2375EE8482}" destId="{131CF869-4C46-482C-AC26-15C1AC7EFC77}" srcOrd="0" destOrd="0" presId="urn:microsoft.com/office/officeart/2005/8/layout/hierarchy2"/>
    <dgm:cxn modelId="{AEEF123F-19AE-49A4-9A25-8A0D45DFCA6A}" type="presParOf" srcId="{FB57B425-6071-4983-8B83-AFABC0C000E3}" destId="{97CEDD81-83B0-484F-8D84-6D917721AA61}" srcOrd="1" destOrd="0" presId="urn:microsoft.com/office/officeart/2005/8/layout/hierarchy2"/>
    <dgm:cxn modelId="{EE7B39A0-5415-4C56-9930-44C037193EA7}" type="presParOf" srcId="{97CEDD81-83B0-484F-8D84-6D917721AA61}" destId="{5804D76A-B0ED-49F1-B10D-F606981E6DDE}" srcOrd="0" destOrd="0" presId="urn:microsoft.com/office/officeart/2005/8/layout/hierarchy2"/>
    <dgm:cxn modelId="{AEDC4750-0868-4FE1-8E2C-82CF832AEAAD}" type="presParOf" srcId="{97CEDD81-83B0-484F-8D84-6D917721AA61}" destId="{04730D66-F158-4012-BAD7-3851114D2F7B}" srcOrd="1" destOrd="0" presId="urn:microsoft.com/office/officeart/2005/8/layout/hierarchy2"/>
    <dgm:cxn modelId="{6437ABA4-B664-4B8C-B029-50EA2ACBC385}" type="presParOf" srcId="{1954924B-38BD-4F53-A810-E9E4A5A292EB}" destId="{FAC93BA3-AFA3-4F21-A61F-E87F052DFF87}" srcOrd="2" destOrd="0" presId="urn:microsoft.com/office/officeart/2005/8/layout/hierarchy2"/>
    <dgm:cxn modelId="{41565EB2-7EC1-485A-BD09-0CE7CCC75411}" type="presParOf" srcId="{FAC93BA3-AFA3-4F21-A61F-E87F052DFF87}" destId="{8A02B83A-5C91-4E16-B212-6D43AF6A0E26}" srcOrd="0" destOrd="0" presId="urn:microsoft.com/office/officeart/2005/8/layout/hierarchy2"/>
    <dgm:cxn modelId="{E961DCA2-B04A-4D5B-9709-8B24C96BC1EA}" type="presParOf" srcId="{1954924B-38BD-4F53-A810-E9E4A5A292EB}" destId="{54AB9BFA-F7F3-4159-9A45-89D9FC2CB377}" srcOrd="3" destOrd="0" presId="urn:microsoft.com/office/officeart/2005/8/layout/hierarchy2"/>
    <dgm:cxn modelId="{A7A4B271-AA15-42E0-ABCD-B233FDB0A869}" type="presParOf" srcId="{54AB9BFA-F7F3-4159-9A45-89D9FC2CB377}" destId="{EB8BC6F3-1E58-4B96-85E3-1763705FAA9F}" srcOrd="0" destOrd="0" presId="urn:microsoft.com/office/officeart/2005/8/layout/hierarchy2"/>
    <dgm:cxn modelId="{E1897C39-B619-40E1-BFEF-B77ED8327925}" type="presParOf" srcId="{54AB9BFA-F7F3-4159-9A45-89D9FC2CB377}" destId="{CC17AE23-0E74-4828-BA33-FE43F5D2E83D}" srcOrd="1" destOrd="0" presId="urn:microsoft.com/office/officeart/2005/8/layout/hierarchy2"/>
    <dgm:cxn modelId="{2B6BAFED-42CA-4D56-8CC6-0B5C576B524B}" type="presParOf" srcId="{1954924B-38BD-4F53-A810-E9E4A5A292EB}" destId="{E6215EDC-44EB-4A8F-887D-2D08924D36FC}" srcOrd="4" destOrd="0" presId="urn:microsoft.com/office/officeart/2005/8/layout/hierarchy2"/>
    <dgm:cxn modelId="{6121BCA3-D29E-486F-9FC3-ADB3D3FEC6D4}" type="presParOf" srcId="{E6215EDC-44EB-4A8F-887D-2D08924D36FC}" destId="{B7BBEFDB-2BDC-4E86-93D7-033E329E8557}" srcOrd="0" destOrd="0" presId="urn:microsoft.com/office/officeart/2005/8/layout/hierarchy2"/>
    <dgm:cxn modelId="{EACA33CD-E382-44B2-8BE4-A46020E832BB}" type="presParOf" srcId="{1954924B-38BD-4F53-A810-E9E4A5A292EB}" destId="{0AB43B53-1262-4434-BBA2-035CEC256659}" srcOrd="5" destOrd="0" presId="urn:microsoft.com/office/officeart/2005/8/layout/hierarchy2"/>
    <dgm:cxn modelId="{1810E38C-7E7A-4E8A-811A-09222D46764E}" type="presParOf" srcId="{0AB43B53-1262-4434-BBA2-035CEC256659}" destId="{8DD4B891-F554-48AF-BC8F-6D60306D9D29}" srcOrd="0" destOrd="0" presId="urn:microsoft.com/office/officeart/2005/8/layout/hierarchy2"/>
    <dgm:cxn modelId="{0EF61991-0188-46D3-B5CA-08641DAC7D0E}" type="presParOf" srcId="{0AB43B53-1262-4434-BBA2-035CEC256659}" destId="{30808651-C1B5-4B1F-ABEB-2885D4CDE740}" srcOrd="1" destOrd="0" presId="urn:microsoft.com/office/officeart/2005/8/layout/hierarchy2"/>
    <dgm:cxn modelId="{6389FC0B-6871-4157-BA05-5D8357EFD217}" type="presParOf" srcId="{08D0CB77-5CA7-4ED1-A1F1-241B7AAC316A}" destId="{64DCD0D5-D873-41AD-BC2A-D56A327B76AC}" srcOrd="1" destOrd="0" presId="urn:microsoft.com/office/officeart/2005/8/layout/hierarchy2"/>
    <dgm:cxn modelId="{49154911-2ACF-4D8E-AD0B-A88ABB91D324}" type="presParOf" srcId="{64DCD0D5-D873-41AD-BC2A-D56A327B76AC}" destId="{1F27EF0B-BF42-46A7-8B2C-C5A01F6CA96E}" srcOrd="0" destOrd="0" presId="urn:microsoft.com/office/officeart/2005/8/layout/hierarchy2"/>
    <dgm:cxn modelId="{3BF8FFAD-CB11-41F8-9360-5C307C52A158}" type="presParOf" srcId="{64DCD0D5-D873-41AD-BC2A-D56A327B76AC}" destId="{6C990AC2-48FF-4724-9DBC-9B8654AAEF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3344E-1B79-4E48-BA8E-69530DD8AB7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1DE3E53D-D7A9-4450-A845-EE17E530B95E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800" b="1">
              <a:latin typeface="Century Gothic" panose="020B0502020202020204" pitchFamily="34" charset="0"/>
            </a:rPr>
            <a:t>Select option from dropdown menu</a:t>
          </a:r>
        </a:p>
      </dgm:t>
    </dgm:pt>
    <dgm:pt modelId="{05F55FBC-FD7C-4CF8-AC48-75781B7AB5AB}" type="parTrans" cxnId="{7BE2BC50-7AE0-424A-A022-8EE39B8A251E}">
      <dgm:prSet/>
      <dgm:spPr/>
      <dgm:t>
        <a:bodyPr/>
        <a:lstStyle/>
        <a:p>
          <a:endParaRPr lang="en-IN"/>
        </a:p>
      </dgm:t>
    </dgm:pt>
    <dgm:pt modelId="{B9FFAF2B-0899-4616-9FFD-D2F6DFCB95E7}" type="sibTrans" cxnId="{7BE2BC50-7AE0-424A-A022-8EE39B8A251E}">
      <dgm:prSet/>
      <dgm:spPr/>
      <dgm:t>
        <a:bodyPr/>
        <a:lstStyle/>
        <a:p>
          <a:endParaRPr lang="en-IN"/>
        </a:p>
      </dgm:t>
    </dgm:pt>
    <dgm:pt modelId="{0B9881E5-E970-42D5-9B82-1D35B594C2F2}">
      <dgm:prSet phldrT="[Text]" custT="1"/>
      <dgm:spPr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800" b="1">
              <a:latin typeface="Century Gothic" panose="020B0502020202020204" pitchFamily="34" charset="0"/>
            </a:rPr>
            <a:t>Enter the data</a:t>
          </a:r>
        </a:p>
      </dgm:t>
    </dgm:pt>
    <dgm:pt modelId="{5C1CA63D-867B-4C20-A683-16DB7302C256}" type="parTrans" cxnId="{5BD0A6AD-459B-4F75-9C8C-F28D6CB1D735}">
      <dgm:prSet/>
      <dgm:spPr/>
      <dgm:t>
        <a:bodyPr/>
        <a:lstStyle/>
        <a:p>
          <a:endParaRPr lang="en-IN"/>
        </a:p>
      </dgm:t>
    </dgm:pt>
    <dgm:pt modelId="{B323EC49-946A-4A78-87D0-45370CF5716B}" type="sibTrans" cxnId="{5BD0A6AD-459B-4F75-9C8C-F28D6CB1D735}">
      <dgm:prSet/>
      <dgm:spPr/>
      <dgm:t>
        <a:bodyPr/>
        <a:lstStyle/>
        <a:p>
          <a:endParaRPr lang="en-IN"/>
        </a:p>
      </dgm:t>
    </dgm:pt>
    <dgm:pt modelId="{2454CEB8-DB81-4608-B6AE-0B7FF549703B}">
      <dgm:prSet phldrT="[Text]" custT="1"/>
      <dgm:spPr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800" b="1">
              <a:latin typeface="Century Gothic" panose="020B0502020202020204" pitchFamily="34" charset="0"/>
            </a:rPr>
            <a:t>Press search button</a:t>
          </a:r>
        </a:p>
      </dgm:t>
    </dgm:pt>
    <dgm:pt modelId="{247B2F31-1FB7-4EC4-A429-591339DB753B}" type="sibTrans" cxnId="{A38DE8EB-1398-46CF-9ECA-729F71BE6E20}">
      <dgm:prSet/>
      <dgm:spPr/>
      <dgm:t>
        <a:bodyPr/>
        <a:lstStyle/>
        <a:p>
          <a:endParaRPr lang="en-IN"/>
        </a:p>
      </dgm:t>
    </dgm:pt>
    <dgm:pt modelId="{6171B1A9-F727-4005-B744-7BB0CF4D1E17}" type="parTrans" cxnId="{A38DE8EB-1398-46CF-9ECA-729F71BE6E20}">
      <dgm:prSet/>
      <dgm:spPr/>
      <dgm:t>
        <a:bodyPr/>
        <a:lstStyle/>
        <a:p>
          <a:endParaRPr lang="en-IN"/>
        </a:p>
      </dgm:t>
    </dgm:pt>
    <dgm:pt modelId="{7FD47C03-988D-481C-A935-F6D72DE2F43F}" type="pres">
      <dgm:prSet presAssocID="{0B23344E-1B79-4E48-BA8E-69530DD8AB7A}" presName="Name0" presStyleCnt="0">
        <dgm:presLayoutVars>
          <dgm:dir/>
          <dgm:resizeHandles val="exact"/>
        </dgm:presLayoutVars>
      </dgm:prSet>
      <dgm:spPr/>
    </dgm:pt>
    <dgm:pt modelId="{8F55BF1C-E806-4D47-8DEA-7B8BADF1FE2F}" type="pres">
      <dgm:prSet presAssocID="{1DE3E53D-D7A9-4450-A845-EE17E530B95E}" presName="node" presStyleLbl="node1" presStyleIdx="0" presStyleCnt="3" custScaleX="137814" custScaleY="88957">
        <dgm:presLayoutVars>
          <dgm:bulletEnabled val="1"/>
        </dgm:presLayoutVars>
      </dgm:prSet>
      <dgm:spPr>
        <a:prstGeom prst="flowChartTerminator">
          <a:avLst/>
        </a:prstGeom>
      </dgm:spPr>
    </dgm:pt>
    <dgm:pt modelId="{BE3BF600-E854-4C4A-93AD-51656F896AB6}" type="pres">
      <dgm:prSet presAssocID="{B9FFAF2B-0899-4616-9FFD-D2F6DFCB95E7}" presName="sibTrans" presStyleLbl="sibTrans2D1" presStyleIdx="0" presStyleCnt="2"/>
      <dgm:spPr/>
    </dgm:pt>
    <dgm:pt modelId="{31DDED0B-61F3-4BE0-BE51-B63576593C0E}" type="pres">
      <dgm:prSet presAssocID="{B9FFAF2B-0899-4616-9FFD-D2F6DFCB95E7}" presName="connectorText" presStyleLbl="sibTrans2D1" presStyleIdx="0" presStyleCnt="2"/>
      <dgm:spPr/>
    </dgm:pt>
    <dgm:pt modelId="{CF2E6B43-E3F9-4AEE-BD25-27A4A0DE0796}" type="pres">
      <dgm:prSet presAssocID="{0B9881E5-E970-42D5-9B82-1D35B594C2F2}" presName="node" presStyleLbl="node1" presStyleIdx="1" presStyleCnt="3" custScaleX="128947" custScaleY="81270" custLinFactNeighborY="-30">
        <dgm:presLayoutVars>
          <dgm:bulletEnabled val="1"/>
        </dgm:presLayoutVars>
      </dgm:prSet>
      <dgm:spPr>
        <a:prstGeom prst="flowChartTerminator">
          <a:avLst/>
        </a:prstGeom>
      </dgm:spPr>
    </dgm:pt>
    <dgm:pt modelId="{4565AD2C-B084-49F1-99CA-26625E9D70E6}" type="pres">
      <dgm:prSet presAssocID="{B323EC49-946A-4A78-87D0-45370CF5716B}" presName="sibTrans" presStyleLbl="sibTrans2D1" presStyleIdx="1" presStyleCnt="2"/>
      <dgm:spPr/>
    </dgm:pt>
    <dgm:pt modelId="{259A9463-6D13-4B46-BA9C-2060BB6D984A}" type="pres">
      <dgm:prSet presAssocID="{B323EC49-946A-4A78-87D0-45370CF5716B}" presName="connectorText" presStyleLbl="sibTrans2D1" presStyleIdx="1" presStyleCnt="2"/>
      <dgm:spPr/>
    </dgm:pt>
    <dgm:pt modelId="{4A1011BE-7F10-4842-B53D-558D28D40C1E}" type="pres">
      <dgm:prSet presAssocID="{2454CEB8-DB81-4608-B6AE-0B7FF549703B}" presName="node" presStyleLbl="node1" presStyleIdx="2" presStyleCnt="3" custScaleX="122894" custScaleY="79065">
        <dgm:presLayoutVars>
          <dgm:bulletEnabled val="1"/>
        </dgm:presLayoutVars>
      </dgm:prSet>
      <dgm:spPr>
        <a:prstGeom prst="flowChartTerminator">
          <a:avLst/>
        </a:prstGeom>
      </dgm:spPr>
    </dgm:pt>
  </dgm:ptLst>
  <dgm:cxnLst>
    <dgm:cxn modelId="{D86CE913-4F20-4453-A126-5DFCEB700DF4}" type="presOf" srcId="{2454CEB8-DB81-4608-B6AE-0B7FF549703B}" destId="{4A1011BE-7F10-4842-B53D-558D28D40C1E}" srcOrd="0" destOrd="0" presId="urn:microsoft.com/office/officeart/2005/8/layout/process1"/>
    <dgm:cxn modelId="{BE786718-9A56-49FC-AD59-94B801749D98}" type="presOf" srcId="{0B23344E-1B79-4E48-BA8E-69530DD8AB7A}" destId="{7FD47C03-988D-481C-A935-F6D72DE2F43F}" srcOrd="0" destOrd="0" presId="urn:microsoft.com/office/officeart/2005/8/layout/process1"/>
    <dgm:cxn modelId="{2D8C652A-6D67-4F61-84F1-7949109D2483}" type="presOf" srcId="{B9FFAF2B-0899-4616-9FFD-D2F6DFCB95E7}" destId="{BE3BF600-E854-4C4A-93AD-51656F896AB6}" srcOrd="0" destOrd="0" presId="urn:microsoft.com/office/officeart/2005/8/layout/process1"/>
    <dgm:cxn modelId="{7E679A3F-0BA9-4523-A47B-81756602A383}" type="presOf" srcId="{B9FFAF2B-0899-4616-9FFD-D2F6DFCB95E7}" destId="{31DDED0B-61F3-4BE0-BE51-B63576593C0E}" srcOrd="1" destOrd="0" presId="urn:microsoft.com/office/officeart/2005/8/layout/process1"/>
    <dgm:cxn modelId="{7BE2BC50-7AE0-424A-A022-8EE39B8A251E}" srcId="{0B23344E-1B79-4E48-BA8E-69530DD8AB7A}" destId="{1DE3E53D-D7A9-4450-A845-EE17E530B95E}" srcOrd="0" destOrd="0" parTransId="{05F55FBC-FD7C-4CF8-AC48-75781B7AB5AB}" sibTransId="{B9FFAF2B-0899-4616-9FFD-D2F6DFCB95E7}"/>
    <dgm:cxn modelId="{6F7C127E-579B-471F-9927-E6DF4799EB52}" type="presOf" srcId="{1DE3E53D-D7A9-4450-A845-EE17E530B95E}" destId="{8F55BF1C-E806-4D47-8DEA-7B8BADF1FE2F}" srcOrd="0" destOrd="0" presId="urn:microsoft.com/office/officeart/2005/8/layout/process1"/>
    <dgm:cxn modelId="{0648E97F-B57D-4712-8076-DF5D951DCF6A}" type="presOf" srcId="{B323EC49-946A-4A78-87D0-45370CF5716B}" destId="{4565AD2C-B084-49F1-99CA-26625E9D70E6}" srcOrd="0" destOrd="0" presId="urn:microsoft.com/office/officeart/2005/8/layout/process1"/>
    <dgm:cxn modelId="{BFB3FD84-25CB-4D89-B014-C8A371A71220}" type="presOf" srcId="{B323EC49-946A-4A78-87D0-45370CF5716B}" destId="{259A9463-6D13-4B46-BA9C-2060BB6D984A}" srcOrd="1" destOrd="0" presId="urn:microsoft.com/office/officeart/2005/8/layout/process1"/>
    <dgm:cxn modelId="{4E5DB99F-7179-45D6-8A44-D5C4770B4A8E}" type="presOf" srcId="{0B9881E5-E970-42D5-9B82-1D35B594C2F2}" destId="{CF2E6B43-E3F9-4AEE-BD25-27A4A0DE0796}" srcOrd="0" destOrd="0" presId="urn:microsoft.com/office/officeart/2005/8/layout/process1"/>
    <dgm:cxn modelId="{5BD0A6AD-459B-4F75-9C8C-F28D6CB1D735}" srcId="{0B23344E-1B79-4E48-BA8E-69530DD8AB7A}" destId="{0B9881E5-E970-42D5-9B82-1D35B594C2F2}" srcOrd="1" destOrd="0" parTransId="{5C1CA63D-867B-4C20-A683-16DB7302C256}" sibTransId="{B323EC49-946A-4A78-87D0-45370CF5716B}"/>
    <dgm:cxn modelId="{A38DE8EB-1398-46CF-9ECA-729F71BE6E20}" srcId="{0B23344E-1B79-4E48-BA8E-69530DD8AB7A}" destId="{2454CEB8-DB81-4608-B6AE-0B7FF549703B}" srcOrd="2" destOrd="0" parTransId="{6171B1A9-F727-4005-B744-7BB0CF4D1E17}" sibTransId="{247B2F31-1FB7-4EC4-A429-591339DB753B}"/>
    <dgm:cxn modelId="{C08B2C92-ABFB-4254-91D2-C94008D7181E}" type="presParOf" srcId="{7FD47C03-988D-481C-A935-F6D72DE2F43F}" destId="{8F55BF1C-E806-4D47-8DEA-7B8BADF1FE2F}" srcOrd="0" destOrd="0" presId="urn:microsoft.com/office/officeart/2005/8/layout/process1"/>
    <dgm:cxn modelId="{850C3DCD-AD22-408E-9ED5-464C6ADB9BE8}" type="presParOf" srcId="{7FD47C03-988D-481C-A935-F6D72DE2F43F}" destId="{BE3BF600-E854-4C4A-93AD-51656F896AB6}" srcOrd="1" destOrd="0" presId="urn:microsoft.com/office/officeart/2005/8/layout/process1"/>
    <dgm:cxn modelId="{E19A9286-A58D-49B7-AD6B-222EEFA7E6F9}" type="presParOf" srcId="{BE3BF600-E854-4C4A-93AD-51656F896AB6}" destId="{31DDED0B-61F3-4BE0-BE51-B63576593C0E}" srcOrd="0" destOrd="0" presId="urn:microsoft.com/office/officeart/2005/8/layout/process1"/>
    <dgm:cxn modelId="{E8889ED4-4195-4E64-B4EE-A0D23658D954}" type="presParOf" srcId="{7FD47C03-988D-481C-A935-F6D72DE2F43F}" destId="{CF2E6B43-E3F9-4AEE-BD25-27A4A0DE0796}" srcOrd="2" destOrd="0" presId="urn:microsoft.com/office/officeart/2005/8/layout/process1"/>
    <dgm:cxn modelId="{9E750890-EA68-4A21-8064-7F9BECFB8AAB}" type="presParOf" srcId="{7FD47C03-988D-481C-A935-F6D72DE2F43F}" destId="{4565AD2C-B084-49F1-99CA-26625E9D70E6}" srcOrd="3" destOrd="0" presId="urn:microsoft.com/office/officeart/2005/8/layout/process1"/>
    <dgm:cxn modelId="{BC5E239F-8854-45D1-8953-843D97848C51}" type="presParOf" srcId="{4565AD2C-B084-49F1-99CA-26625E9D70E6}" destId="{259A9463-6D13-4B46-BA9C-2060BB6D984A}" srcOrd="0" destOrd="0" presId="urn:microsoft.com/office/officeart/2005/8/layout/process1"/>
    <dgm:cxn modelId="{DBC331A1-C883-415D-88E1-CD39ECA21DBB}" type="presParOf" srcId="{7FD47C03-988D-481C-A935-F6D72DE2F43F}" destId="{4A1011BE-7F10-4842-B53D-558D28D40C1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23344E-1B79-4E48-BA8E-69530DD8AB7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1DE3E53D-D7A9-4450-A845-EE17E530B95E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800" b="1">
              <a:latin typeface="Century Gothic" panose="020B0502020202020204" pitchFamily="34" charset="0"/>
            </a:rPr>
            <a:t>Select option from dropdown menu</a:t>
          </a:r>
        </a:p>
      </dgm:t>
    </dgm:pt>
    <dgm:pt modelId="{05F55FBC-FD7C-4CF8-AC48-75781B7AB5AB}" type="parTrans" cxnId="{7BE2BC50-7AE0-424A-A022-8EE39B8A251E}">
      <dgm:prSet/>
      <dgm:spPr/>
      <dgm:t>
        <a:bodyPr/>
        <a:lstStyle/>
        <a:p>
          <a:endParaRPr lang="en-IN"/>
        </a:p>
      </dgm:t>
    </dgm:pt>
    <dgm:pt modelId="{B9FFAF2B-0899-4616-9FFD-D2F6DFCB95E7}" type="sibTrans" cxnId="{7BE2BC50-7AE0-424A-A022-8EE39B8A251E}">
      <dgm:prSet/>
      <dgm:spPr/>
      <dgm:t>
        <a:bodyPr/>
        <a:lstStyle/>
        <a:p>
          <a:endParaRPr lang="en-IN"/>
        </a:p>
      </dgm:t>
    </dgm:pt>
    <dgm:pt modelId="{0B9881E5-E970-42D5-9B82-1D35B594C2F2}">
      <dgm:prSet phldrT="[Text]" custT="1"/>
      <dgm:spPr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800" b="1">
              <a:latin typeface="Century Gothic" panose="020B0502020202020204" pitchFamily="34" charset="0"/>
            </a:rPr>
            <a:t>Enter the data</a:t>
          </a:r>
        </a:p>
      </dgm:t>
    </dgm:pt>
    <dgm:pt modelId="{5C1CA63D-867B-4C20-A683-16DB7302C256}" type="parTrans" cxnId="{5BD0A6AD-459B-4F75-9C8C-F28D6CB1D735}">
      <dgm:prSet/>
      <dgm:spPr/>
      <dgm:t>
        <a:bodyPr/>
        <a:lstStyle/>
        <a:p>
          <a:endParaRPr lang="en-IN"/>
        </a:p>
      </dgm:t>
    </dgm:pt>
    <dgm:pt modelId="{B323EC49-946A-4A78-87D0-45370CF5716B}" type="sibTrans" cxnId="{5BD0A6AD-459B-4F75-9C8C-F28D6CB1D735}">
      <dgm:prSet/>
      <dgm:spPr/>
      <dgm:t>
        <a:bodyPr/>
        <a:lstStyle/>
        <a:p>
          <a:endParaRPr lang="en-IN"/>
        </a:p>
      </dgm:t>
    </dgm:pt>
    <dgm:pt modelId="{2454CEB8-DB81-4608-B6AE-0B7FF549703B}">
      <dgm:prSet phldrT="[Text]" custT="1"/>
      <dgm:spPr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800" b="1">
              <a:latin typeface="Century Gothic" panose="020B0502020202020204" pitchFamily="34" charset="0"/>
            </a:rPr>
            <a:t>Press search button</a:t>
          </a:r>
        </a:p>
      </dgm:t>
    </dgm:pt>
    <dgm:pt modelId="{247B2F31-1FB7-4EC4-A429-591339DB753B}" type="sibTrans" cxnId="{A38DE8EB-1398-46CF-9ECA-729F71BE6E20}">
      <dgm:prSet/>
      <dgm:spPr/>
      <dgm:t>
        <a:bodyPr/>
        <a:lstStyle/>
        <a:p>
          <a:endParaRPr lang="en-IN"/>
        </a:p>
      </dgm:t>
    </dgm:pt>
    <dgm:pt modelId="{6171B1A9-F727-4005-B744-7BB0CF4D1E17}" type="parTrans" cxnId="{A38DE8EB-1398-46CF-9ECA-729F71BE6E20}">
      <dgm:prSet/>
      <dgm:spPr/>
      <dgm:t>
        <a:bodyPr/>
        <a:lstStyle/>
        <a:p>
          <a:endParaRPr lang="en-IN"/>
        </a:p>
      </dgm:t>
    </dgm:pt>
    <dgm:pt modelId="{7FD47C03-988D-481C-A935-F6D72DE2F43F}" type="pres">
      <dgm:prSet presAssocID="{0B23344E-1B79-4E48-BA8E-69530DD8AB7A}" presName="Name0" presStyleCnt="0">
        <dgm:presLayoutVars>
          <dgm:dir/>
          <dgm:resizeHandles val="exact"/>
        </dgm:presLayoutVars>
      </dgm:prSet>
      <dgm:spPr/>
    </dgm:pt>
    <dgm:pt modelId="{8F55BF1C-E806-4D47-8DEA-7B8BADF1FE2F}" type="pres">
      <dgm:prSet presAssocID="{1DE3E53D-D7A9-4450-A845-EE17E530B95E}" presName="node" presStyleLbl="node1" presStyleIdx="0" presStyleCnt="3" custScaleX="137814" custScaleY="88957">
        <dgm:presLayoutVars>
          <dgm:bulletEnabled val="1"/>
        </dgm:presLayoutVars>
      </dgm:prSet>
      <dgm:spPr>
        <a:prstGeom prst="flowChartTerminator">
          <a:avLst/>
        </a:prstGeom>
      </dgm:spPr>
    </dgm:pt>
    <dgm:pt modelId="{BE3BF600-E854-4C4A-93AD-51656F896AB6}" type="pres">
      <dgm:prSet presAssocID="{B9FFAF2B-0899-4616-9FFD-D2F6DFCB95E7}" presName="sibTrans" presStyleLbl="sibTrans2D1" presStyleIdx="0" presStyleCnt="2"/>
      <dgm:spPr/>
    </dgm:pt>
    <dgm:pt modelId="{31DDED0B-61F3-4BE0-BE51-B63576593C0E}" type="pres">
      <dgm:prSet presAssocID="{B9FFAF2B-0899-4616-9FFD-D2F6DFCB95E7}" presName="connectorText" presStyleLbl="sibTrans2D1" presStyleIdx="0" presStyleCnt="2"/>
      <dgm:spPr/>
    </dgm:pt>
    <dgm:pt modelId="{CF2E6B43-E3F9-4AEE-BD25-27A4A0DE0796}" type="pres">
      <dgm:prSet presAssocID="{0B9881E5-E970-42D5-9B82-1D35B594C2F2}" presName="node" presStyleLbl="node1" presStyleIdx="1" presStyleCnt="3" custScaleX="128947" custScaleY="81270" custLinFactNeighborY="-30">
        <dgm:presLayoutVars>
          <dgm:bulletEnabled val="1"/>
        </dgm:presLayoutVars>
      </dgm:prSet>
      <dgm:spPr>
        <a:prstGeom prst="flowChartTerminator">
          <a:avLst/>
        </a:prstGeom>
      </dgm:spPr>
    </dgm:pt>
    <dgm:pt modelId="{4565AD2C-B084-49F1-99CA-26625E9D70E6}" type="pres">
      <dgm:prSet presAssocID="{B323EC49-946A-4A78-87D0-45370CF5716B}" presName="sibTrans" presStyleLbl="sibTrans2D1" presStyleIdx="1" presStyleCnt="2"/>
      <dgm:spPr/>
    </dgm:pt>
    <dgm:pt modelId="{259A9463-6D13-4B46-BA9C-2060BB6D984A}" type="pres">
      <dgm:prSet presAssocID="{B323EC49-946A-4A78-87D0-45370CF5716B}" presName="connectorText" presStyleLbl="sibTrans2D1" presStyleIdx="1" presStyleCnt="2"/>
      <dgm:spPr/>
    </dgm:pt>
    <dgm:pt modelId="{4A1011BE-7F10-4842-B53D-558D28D40C1E}" type="pres">
      <dgm:prSet presAssocID="{2454CEB8-DB81-4608-B6AE-0B7FF549703B}" presName="node" presStyleLbl="node1" presStyleIdx="2" presStyleCnt="3" custScaleX="122894" custScaleY="79065">
        <dgm:presLayoutVars>
          <dgm:bulletEnabled val="1"/>
        </dgm:presLayoutVars>
      </dgm:prSet>
      <dgm:spPr>
        <a:prstGeom prst="flowChartTerminator">
          <a:avLst/>
        </a:prstGeom>
      </dgm:spPr>
    </dgm:pt>
  </dgm:ptLst>
  <dgm:cxnLst>
    <dgm:cxn modelId="{D86CE913-4F20-4453-A126-5DFCEB700DF4}" type="presOf" srcId="{2454CEB8-DB81-4608-B6AE-0B7FF549703B}" destId="{4A1011BE-7F10-4842-B53D-558D28D40C1E}" srcOrd="0" destOrd="0" presId="urn:microsoft.com/office/officeart/2005/8/layout/process1"/>
    <dgm:cxn modelId="{BE786718-9A56-49FC-AD59-94B801749D98}" type="presOf" srcId="{0B23344E-1B79-4E48-BA8E-69530DD8AB7A}" destId="{7FD47C03-988D-481C-A935-F6D72DE2F43F}" srcOrd="0" destOrd="0" presId="urn:microsoft.com/office/officeart/2005/8/layout/process1"/>
    <dgm:cxn modelId="{2D8C652A-6D67-4F61-84F1-7949109D2483}" type="presOf" srcId="{B9FFAF2B-0899-4616-9FFD-D2F6DFCB95E7}" destId="{BE3BF600-E854-4C4A-93AD-51656F896AB6}" srcOrd="0" destOrd="0" presId="urn:microsoft.com/office/officeart/2005/8/layout/process1"/>
    <dgm:cxn modelId="{7E679A3F-0BA9-4523-A47B-81756602A383}" type="presOf" srcId="{B9FFAF2B-0899-4616-9FFD-D2F6DFCB95E7}" destId="{31DDED0B-61F3-4BE0-BE51-B63576593C0E}" srcOrd="1" destOrd="0" presId="urn:microsoft.com/office/officeart/2005/8/layout/process1"/>
    <dgm:cxn modelId="{7BE2BC50-7AE0-424A-A022-8EE39B8A251E}" srcId="{0B23344E-1B79-4E48-BA8E-69530DD8AB7A}" destId="{1DE3E53D-D7A9-4450-A845-EE17E530B95E}" srcOrd="0" destOrd="0" parTransId="{05F55FBC-FD7C-4CF8-AC48-75781B7AB5AB}" sibTransId="{B9FFAF2B-0899-4616-9FFD-D2F6DFCB95E7}"/>
    <dgm:cxn modelId="{6F7C127E-579B-471F-9927-E6DF4799EB52}" type="presOf" srcId="{1DE3E53D-D7A9-4450-A845-EE17E530B95E}" destId="{8F55BF1C-E806-4D47-8DEA-7B8BADF1FE2F}" srcOrd="0" destOrd="0" presId="urn:microsoft.com/office/officeart/2005/8/layout/process1"/>
    <dgm:cxn modelId="{0648E97F-B57D-4712-8076-DF5D951DCF6A}" type="presOf" srcId="{B323EC49-946A-4A78-87D0-45370CF5716B}" destId="{4565AD2C-B084-49F1-99CA-26625E9D70E6}" srcOrd="0" destOrd="0" presId="urn:microsoft.com/office/officeart/2005/8/layout/process1"/>
    <dgm:cxn modelId="{BFB3FD84-25CB-4D89-B014-C8A371A71220}" type="presOf" srcId="{B323EC49-946A-4A78-87D0-45370CF5716B}" destId="{259A9463-6D13-4B46-BA9C-2060BB6D984A}" srcOrd="1" destOrd="0" presId="urn:microsoft.com/office/officeart/2005/8/layout/process1"/>
    <dgm:cxn modelId="{4E5DB99F-7179-45D6-8A44-D5C4770B4A8E}" type="presOf" srcId="{0B9881E5-E970-42D5-9B82-1D35B594C2F2}" destId="{CF2E6B43-E3F9-4AEE-BD25-27A4A0DE0796}" srcOrd="0" destOrd="0" presId="urn:microsoft.com/office/officeart/2005/8/layout/process1"/>
    <dgm:cxn modelId="{5BD0A6AD-459B-4F75-9C8C-F28D6CB1D735}" srcId="{0B23344E-1B79-4E48-BA8E-69530DD8AB7A}" destId="{0B9881E5-E970-42D5-9B82-1D35B594C2F2}" srcOrd="1" destOrd="0" parTransId="{5C1CA63D-867B-4C20-A683-16DB7302C256}" sibTransId="{B323EC49-946A-4A78-87D0-45370CF5716B}"/>
    <dgm:cxn modelId="{A38DE8EB-1398-46CF-9ECA-729F71BE6E20}" srcId="{0B23344E-1B79-4E48-BA8E-69530DD8AB7A}" destId="{2454CEB8-DB81-4608-B6AE-0B7FF549703B}" srcOrd="2" destOrd="0" parTransId="{6171B1A9-F727-4005-B744-7BB0CF4D1E17}" sibTransId="{247B2F31-1FB7-4EC4-A429-591339DB753B}"/>
    <dgm:cxn modelId="{C08B2C92-ABFB-4254-91D2-C94008D7181E}" type="presParOf" srcId="{7FD47C03-988D-481C-A935-F6D72DE2F43F}" destId="{8F55BF1C-E806-4D47-8DEA-7B8BADF1FE2F}" srcOrd="0" destOrd="0" presId="urn:microsoft.com/office/officeart/2005/8/layout/process1"/>
    <dgm:cxn modelId="{850C3DCD-AD22-408E-9ED5-464C6ADB9BE8}" type="presParOf" srcId="{7FD47C03-988D-481C-A935-F6D72DE2F43F}" destId="{BE3BF600-E854-4C4A-93AD-51656F896AB6}" srcOrd="1" destOrd="0" presId="urn:microsoft.com/office/officeart/2005/8/layout/process1"/>
    <dgm:cxn modelId="{E19A9286-A58D-49B7-AD6B-222EEFA7E6F9}" type="presParOf" srcId="{BE3BF600-E854-4C4A-93AD-51656F896AB6}" destId="{31DDED0B-61F3-4BE0-BE51-B63576593C0E}" srcOrd="0" destOrd="0" presId="urn:microsoft.com/office/officeart/2005/8/layout/process1"/>
    <dgm:cxn modelId="{E8889ED4-4195-4E64-B4EE-A0D23658D954}" type="presParOf" srcId="{7FD47C03-988D-481C-A935-F6D72DE2F43F}" destId="{CF2E6B43-E3F9-4AEE-BD25-27A4A0DE0796}" srcOrd="2" destOrd="0" presId="urn:microsoft.com/office/officeart/2005/8/layout/process1"/>
    <dgm:cxn modelId="{9E750890-EA68-4A21-8064-7F9BECFB8AAB}" type="presParOf" srcId="{7FD47C03-988D-481C-A935-F6D72DE2F43F}" destId="{4565AD2C-B084-49F1-99CA-26625E9D70E6}" srcOrd="3" destOrd="0" presId="urn:microsoft.com/office/officeart/2005/8/layout/process1"/>
    <dgm:cxn modelId="{BC5E239F-8854-45D1-8953-843D97848C51}" type="presParOf" srcId="{4565AD2C-B084-49F1-99CA-26625E9D70E6}" destId="{259A9463-6D13-4B46-BA9C-2060BB6D984A}" srcOrd="0" destOrd="0" presId="urn:microsoft.com/office/officeart/2005/8/layout/process1"/>
    <dgm:cxn modelId="{DBC331A1-C883-415D-88E1-CD39ECA21DBB}" type="presParOf" srcId="{7FD47C03-988D-481C-A935-F6D72DE2F43F}" destId="{4A1011BE-7F10-4842-B53D-558D28D40C1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0993A-A432-46B2-B5CF-3B3613AE1998}">
      <dsp:nvSpPr>
        <dsp:cNvPr id="0" name=""/>
        <dsp:cNvSpPr/>
      </dsp:nvSpPr>
      <dsp:spPr>
        <a:xfrm>
          <a:off x="0" y="0"/>
          <a:ext cx="2254199" cy="604800"/>
        </a:xfrm>
        <a:prstGeom prst="rect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Co_convener</a:t>
          </a:r>
          <a:endParaRPr lang="en-IN" sz="2000" kern="12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0"/>
        <a:ext cx="2254199" cy="604800"/>
      </dsp:txXfrm>
    </dsp:sp>
    <dsp:sp modelId="{C7DFED80-9AE2-4943-A22D-75392D8C0534}">
      <dsp:nvSpPr>
        <dsp:cNvPr id="0" name=""/>
        <dsp:cNvSpPr/>
      </dsp:nvSpPr>
      <dsp:spPr>
        <a:xfrm>
          <a:off x="0" y="621976"/>
          <a:ext cx="2254199" cy="92232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14300" lvl="1" indent="-114300" algn="l" defTabSz="70675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90" b="0" u="dashLong" kern="1200" baseline="0">
              <a:latin typeface="Microsoft YaHei UI" panose="020B0503020204020204" pitchFamily="34" charset="-122"/>
              <a:ea typeface="Microsoft YaHei UI" panose="020B0503020204020204" pitchFamily="34" charset="-122"/>
            </a:rPr>
            <a:t>Co_convener_name</a:t>
          </a:r>
        </a:p>
      </dsp:txBody>
      <dsp:txXfrm>
        <a:off x="0" y="621976"/>
        <a:ext cx="2254199" cy="922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6DA09-EB67-4F7A-AF58-5230FF37827B}">
      <dsp:nvSpPr>
        <dsp:cNvPr id="0" name=""/>
        <dsp:cNvSpPr/>
      </dsp:nvSpPr>
      <dsp:spPr>
        <a:xfrm>
          <a:off x="0" y="13954"/>
          <a:ext cx="2028723" cy="811489"/>
        </a:xfrm>
        <a:prstGeom prst="rect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Club</a:t>
          </a:r>
        </a:p>
      </dsp:txBody>
      <dsp:txXfrm>
        <a:off x="0" y="13954"/>
        <a:ext cx="2028723" cy="811489"/>
      </dsp:txXfrm>
    </dsp:sp>
    <dsp:sp modelId="{5C9E958B-BC19-4409-B789-E56631076542}">
      <dsp:nvSpPr>
        <dsp:cNvPr id="0" name=""/>
        <dsp:cNvSpPr/>
      </dsp:nvSpPr>
      <dsp:spPr>
        <a:xfrm>
          <a:off x="0" y="817596"/>
          <a:ext cx="2028723" cy="158112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u="heavy" kern="1200" baseline="0">
              <a:latin typeface="Microsoft YaHei UI" panose="020B0503020204020204" pitchFamily="34" charset="-122"/>
              <a:ea typeface="Microsoft YaHei UI" panose="020B0503020204020204" pitchFamily="34" charset="-122"/>
            </a:rPr>
            <a:t>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Convener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S_media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Description</a:t>
          </a:r>
        </a:p>
      </dsp:txBody>
      <dsp:txXfrm>
        <a:off x="0" y="817596"/>
        <a:ext cx="2028723" cy="158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FEFDA-D952-478E-ACB0-27AC7B530885}">
      <dsp:nvSpPr>
        <dsp:cNvPr id="0" name=""/>
        <dsp:cNvSpPr/>
      </dsp:nvSpPr>
      <dsp:spPr>
        <a:xfrm>
          <a:off x="0" y="2431511"/>
          <a:ext cx="2105883" cy="635215"/>
        </a:xfrm>
        <a:prstGeom prst="flowChartTerminator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MAIN MENU</a:t>
          </a:r>
        </a:p>
      </dsp:txBody>
      <dsp:txXfrm>
        <a:off x="99249" y="2524529"/>
        <a:ext cx="1907385" cy="449179"/>
      </dsp:txXfrm>
    </dsp:sp>
    <dsp:sp modelId="{B26D2587-8624-4F2E-BD9D-A6E17BEA78EE}">
      <dsp:nvSpPr>
        <dsp:cNvPr id="0" name=""/>
        <dsp:cNvSpPr/>
      </dsp:nvSpPr>
      <dsp:spPr>
        <a:xfrm rot="17051609">
          <a:off x="1611637" y="2102342"/>
          <a:ext cx="1309605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1309605" y="119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33699" y="2081565"/>
        <a:ext cx="65480" cy="65480"/>
      </dsp:txXfrm>
    </dsp:sp>
    <dsp:sp modelId="{0D10F280-4B6F-4A32-B139-1C2B44477CD0}">
      <dsp:nvSpPr>
        <dsp:cNvPr id="0" name=""/>
        <dsp:cNvSpPr/>
      </dsp:nvSpPr>
      <dsp:spPr>
        <a:xfrm>
          <a:off x="2426995" y="1135132"/>
          <a:ext cx="1926737" cy="688719"/>
        </a:xfrm>
        <a:prstGeom prst="flowChartTerminator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CLUB</a:t>
          </a:r>
          <a:r>
            <a:rPr lang="en-IN" sz="2000" b="0" kern="1200">
              <a:latin typeface="+mj-lt"/>
            </a:rPr>
            <a:t> </a:t>
          </a:r>
          <a:r>
            <a:rPr lang="en-IN" sz="2000" b="1" kern="1200">
              <a:latin typeface="+mj-lt"/>
            </a:rPr>
            <a:t>MENU</a:t>
          </a:r>
        </a:p>
      </dsp:txBody>
      <dsp:txXfrm>
        <a:off x="2517801" y="1235985"/>
        <a:ext cx="1745125" cy="487013"/>
      </dsp:txXfrm>
    </dsp:sp>
    <dsp:sp modelId="{75E25D21-8B4F-48E9-9DEB-D71CDAE93E1C}">
      <dsp:nvSpPr>
        <dsp:cNvPr id="0" name=""/>
        <dsp:cNvSpPr/>
      </dsp:nvSpPr>
      <dsp:spPr>
        <a:xfrm rot="19427924">
          <a:off x="4162369" y="882074"/>
          <a:ext cx="1982494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1982494" y="119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5104054" y="844475"/>
        <a:ext cx="99124" cy="99124"/>
      </dsp:txXfrm>
    </dsp:sp>
    <dsp:sp modelId="{15513F08-A8A9-4DEB-A91D-C277EED457C7}">
      <dsp:nvSpPr>
        <dsp:cNvPr id="0" name=""/>
        <dsp:cNvSpPr/>
      </dsp:nvSpPr>
      <dsp:spPr>
        <a:xfrm>
          <a:off x="5953501" y="12328"/>
          <a:ext cx="2068748" cy="592510"/>
        </a:xfrm>
        <a:prstGeom prst="flowChartTerminator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CLUB INFO</a:t>
          </a:r>
        </a:p>
      </dsp:txBody>
      <dsp:txXfrm>
        <a:off x="6051000" y="99092"/>
        <a:ext cx="1873750" cy="418982"/>
      </dsp:txXfrm>
    </dsp:sp>
    <dsp:sp modelId="{D9A6344E-84A6-4C86-9450-57E5FC7CB677}">
      <dsp:nvSpPr>
        <dsp:cNvPr id="0" name=""/>
        <dsp:cNvSpPr/>
      </dsp:nvSpPr>
      <dsp:spPr>
        <a:xfrm rot="964891">
          <a:off x="7989793" y="526365"/>
          <a:ext cx="1658778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1658778" y="119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777713" y="496859"/>
        <a:ext cx="82938" cy="82938"/>
      </dsp:txXfrm>
    </dsp:sp>
    <dsp:sp modelId="{DDA9FD37-ABAD-48D5-B32E-56E55D12B4E0}">
      <dsp:nvSpPr>
        <dsp:cNvPr id="0" name=""/>
        <dsp:cNvSpPr/>
      </dsp:nvSpPr>
      <dsp:spPr>
        <a:xfrm>
          <a:off x="9616117" y="400246"/>
          <a:ext cx="1176414" cy="735654"/>
        </a:xfrm>
        <a:prstGeom prst="flowChartTerminator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SEARCH</a:t>
          </a:r>
        </a:p>
      </dsp:txBody>
      <dsp:txXfrm>
        <a:off x="9671561" y="507972"/>
        <a:ext cx="1065526" cy="520202"/>
      </dsp:txXfrm>
    </dsp:sp>
    <dsp:sp modelId="{868A4954-7890-440C-8306-11DA1BC36A83}">
      <dsp:nvSpPr>
        <dsp:cNvPr id="0" name=""/>
        <dsp:cNvSpPr/>
      </dsp:nvSpPr>
      <dsp:spPr>
        <a:xfrm rot="20562489">
          <a:off x="4319255" y="1240788"/>
          <a:ext cx="1525637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1525637" y="119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43933" y="1214611"/>
        <a:ext cx="76281" cy="76281"/>
      </dsp:txXfrm>
    </dsp:sp>
    <dsp:sp modelId="{4EC3F45B-5225-417A-8B22-C735BF0C6FF5}">
      <dsp:nvSpPr>
        <dsp:cNvPr id="0" name=""/>
        <dsp:cNvSpPr/>
      </dsp:nvSpPr>
      <dsp:spPr>
        <a:xfrm>
          <a:off x="5810416" y="708360"/>
          <a:ext cx="2506388" cy="635303"/>
        </a:xfrm>
        <a:prstGeom prst="flowChartTerminator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CLUB MEETING</a:t>
          </a:r>
        </a:p>
      </dsp:txBody>
      <dsp:txXfrm>
        <a:off x="5928541" y="801391"/>
        <a:ext cx="2270138" cy="449241"/>
      </dsp:txXfrm>
    </dsp:sp>
    <dsp:sp modelId="{1262B2F3-AC42-4E02-93C8-D318D0B05057}">
      <dsp:nvSpPr>
        <dsp:cNvPr id="0" name=""/>
        <dsp:cNvSpPr/>
      </dsp:nvSpPr>
      <dsp:spPr>
        <a:xfrm rot="684071">
          <a:off x="4337809" y="1627038"/>
          <a:ext cx="1613840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1613840" y="119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104384" y="1598655"/>
        <a:ext cx="80692" cy="80692"/>
      </dsp:txXfrm>
    </dsp:sp>
    <dsp:sp modelId="{C325F060-8C8B-422C-B116-2FEFD82E8C43}">
      <dsp:nvSpPr>
        <dsp:cNvPr id="0" name=""/>
        <dsp:cNvSpPr/>
      </dsp:nvSpPr>
      <dsp:spPr>
        <a:xfrm>
          <a:off x="5935727" y="1467129"/>
          <a:ext cx="2500150" cy="662765"/>
        </a:xfrm>
        <a:prstGeom prst="flowChartTerminator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RECRUITMENT</a:t>
          </a:r>
        </a:p>
      </dsp:txBody>
      <dsp:txXfrm>
        <a:off x="6053558" y="1564181"/>
        <a:ext cx="2264488" cy="468661"/>
      </dsp:txXfrm>
    </dsp:sp>
    <dsp:sp modelId="{3DF9DB27-2A01-41CB-B57D-242BC071F78D}">
      <dsp:nvSpPr>
        <dsp:cNvPr id="0" name=""/>
        <dsp:cNvSpPr/>
      </dsp:nvSpPr>
      <dsp:spPr>
        <a:xfrm rot="254809">
          <a:off x="2104641" y="2770656"/>
          <a:ext cx="904777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904777" y="119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34410" y="2760000"/>
        <a:ext cx="45238" cy="45238"/>
      </dsp:txXfrm>
    </dsp:sp>
    <dsp:sp modelId="{47D68BAF-4F41-4EFA-B1F3-8CA31C9025FD}">
      <dsp:nvSpPr>
        <dsp:cNvPr id="0" name=""/>
        <dsp:cNvSpPr/>
      </dsp:nvSpPr>
      <dsp:spPr>
        <a:xfrm>
          <a:off x="3008176" y="2589877"/>
          <a:ext cx="1471308" cy="452486"/>
        </a:xfrm>
        <a:prstGeom prst="flowChartTerminator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  <a:ea typeface="Microsoft YaHei UI" panose="020B0503020204020204" pitchFamily="34" charset="-122"/>
            </a:rPr>
            <a:t>EVENT</a:t>
          </a:r>
        </a:p>
      </dsp:txBody>
      <dsp:txXfrm>
        <a:off x="3077518" y="2656137"/>
        <a:ext cx="1332624" cy="319966"/>
      </dsp:txXfrm>
    </dsp:sp>
    <dsp:sp modelId="{6B8EA4BB-74F7-41B8-AD02-BC21385A7B66}">
      <dsp:nvSpPr>
        <dsp:cNvPr id="0" name=""/>
        <dsp:cNvSpPr/>
      </dsp:nvSpPr>
      <dsp:spPr>
        <a:xfrm rot="19653403">
          <a:off x="4432491" y="2642629"/>
          <a:ext cx="602193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602193" y="119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18532" y="2639538"/>
        <a:ext cx="30109" cy="30109"/>
      </dsp:txXfrm>
    </dsp:sp>
    <dsp:sp modelId="{96630390-57FE-43DB-980D-5C17EFB532FC}">
      <dsp:nvSpPr>
        <dsp:cNvPr id="0" name=""/>
        <dsp:cNvSpPr/>
      </dsp:nvSpPr>
      <dsp:spPr>
        <a:xfrm>
          <a:off x="4987690" y="2290157"/>
          <a:ext cx="1471308" cy="405816"/>
        </a:xfrm>
        <a:prstGeom prst="flowChartTerminator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SEARCH</a:t>
          </a:r>
        </a:p>
      </dsp:txBody>
      <dsp:txXfrm>
        <a:off x="5057032" y="2349583"/>
        <a:ext cx="1332624" cy="286964"/>
      </dsp:txXfrm>
    </dsp:sp>
    <dsp:sp modelId="{DA1ED39A-4C9A-4006-84C0-50855D427625}">
      <dsp:nvSpPr>
        <dsp:cNvPr id="0" name=""/>
        <dsp:cNvSpPr/>
      </dsp:nvSpPr>
      <dsp:spPr>
        <a:xfrm rot="479190">
          <a:off x="4470664" y="2930520"/>
          <a:ext cx="1818965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1818965" y="119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34672" y="2897009"/>
        <a:ext cx="90948" cy="90948"/>
      </dsp:txXfrm>
    </dsp:sp>
    <dsp:sp modelId="{7179877E-6CFD-41AD-B14A-22ECE32F9971}">
      <dsp:nvSpPr>
        <dsp:cNvPr id="0" name=""/>
        <dsp:cNvSpPr/>
      </dsp:nvSpPr>
      <dsp:spPr>
        <a:xfrm>
          <a:off x="6280808" y="2827574"/>
          <a:ext cx="1471308" cy="482545"/>
        </a:xfrm>
        <a:prstGeom prst="flowChartTerminator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LOGIN</a:t>
          </a:r>
        </a:p>
      </dsp:txBody>
      <dsp:txXfrm>
        <a:off x="6350150" y="2898236"/>
        <a:ext cx="1332624" cy="341221"/>
      </dsp:txXfrm>
    </dsp:sp>
    <dsp:sp modelId="{154206AF-7498-41D3-9B9A-42218042E233}">
      <dsp:nvSpPr>
        <dsp:cNvPr id="0" name=""/>
        <dsp:cNvSpPr/>
      </dsp:nvSpPr>
      <dsp:spPr>
        <a:xfrm rot="4638055">
          <a:off x="1536078" y="3449650"/>
          <a:ext cx="1460721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1460721" y="119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29921" y="3425095"/>
        <a:ext cx="73036" cy="73036"/>
      </dsp:txXfrm>
    </dsp:sp>
    <dsp:sp modelId="{FE06EE06-634B-4454-8CFE-7D269103509A}">
      <dsp:nvSpPr>
        <dsp:cNvPr id="0" name=""/>
        <dsp:cNvSpPr/>
      </dsp:nvSpPr>
      <dsp:spPr>
        <a:xfrm>
          <a:off x="2426995" y="3923736"/>
          <a:ext cx="1471308" cy="500745"/>
        </a:xfrm>
        <a:prstGeom prst="flowChartTerminator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ADMIN</a:t>
          </a:r>
        </a:p>
      </dsp:txBody>
      <dsp:txXfrm>
        <a:off x="2496337" y="3997063"/>
        <a:ext cx="1332624" cy="354091"/>
      </dsp:txXfrm>
    </dsp:sp>
    <dsp:sp modelId="{CCA12337-8B98-4C91-883C-A0D37B152A2D}">
      <dsp:nvSpPr>
        <dsp:cNvPr id="0" name=""/>
        <dsp:cNvSpPr/>
      </dsp:nvSpPr>
      <dsp:spPr>
        <a:xfrm rot="614329">
          <a:off x="3895099" y="4197916"/>
          <a:ext cx="402485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402485" y="119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086279" y="4199817"/>
        <a:ext cx="20124" cy="20124"/>
      </dsp:txXfrm>
    </dsp:sp>
    <dsp:sp modelId="{9C627915-1F1B-4ADF-B26C-EF8E8B48BE6F}">
      <dsp:nvSpPr>
        <dsp:cNvPr id="0" name=""/>
        <dsp:cNvSpPr/>
      </dsp:nvSpPr>
      <dsp:spPr>
        <a:xfrm>
          <a:off x="4294380" y="4006475"/>
          <a:ext cx="1471308" cy="478351"/>
        </a:xfrm>
        <a:prstGeom prst="flowChartTerminator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LOGIN</a:t>
          </a:r>
        </a:p>
      </dsp:txBody>
      <dsp:txXfrm>
        <a:off x="4363722" y="4076522"/>
        <a:ext cx="1332624" cy="338257"/>
      </dsp:txXfrm>
    </dsp:sp>
    <dsp:sp modelId="{9033E114-C3C5-4319-B62D-90D7ABDB098A}">
      <dsp:nvSpPr>
        <dsp:cNvPr id="0" name=""/>
        <dsp:cNvSpPr/>
      </dsp:nvSpPr>
      <dsp:spPr>
        <a:xfrm rot="19987026">
          <a:off x="5721305" y="4047984"/>
          <a:ext cx="821388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821388" y="119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111465" y="4039413"/>
        <a:ext cx="41069" cy="41069"/>
      </dsp:txXfrm>
    </dsp:sp>
    <dsp:sp modelId="{AB4EEF6E-3CD1-44E3-A734-6853E7DB2B76}">
      <dsp:nvSpPr>
        <dsp:cNvPr id="0" name=""/>
        <dsp:cNvSpPr/>
      </dsp:nvSpPr>
      <dsp:spPr>
        <a:xfrm>
          <a:off x="6498311" y="3596910"/>
          <a:ext cx="1901342" cy="554668"/>
        </a:xfrm>
        <a:prstGeom prst="flowChartTerminator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CLUB INFO</a:t>
          </a:r>
        </a:p>
      </dsp:txBody>
      <dsp:txXfrm>
        <a:off x="6587921" y="3678133"/>
        <a:ext cx="1722122" cy="392222"/>
      </dsp:txXfrm>
    </dsp:sp>
    <dsp:sp modelId="{79820493-E56F-428E-B323-2E2375EE8482}">
      <dsp:nvSpPr>
        <dsp:cNvPr id="0" name=""/>
        <dsp:cNvSpPr/>
      </dsp:nvSpPr>
      <dsp:spPr>
        <a:xfrm rot="1442595">
          <a:off x="8360898" y="4044275"/>
          <a:ext cx="893381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893381" y="119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785254" y="4033904"/>
        <a:ext cx="44669" cy="44669"/>
      </dsp:txXfrm>
    </dsp:sp>
    <dsp:sp modelId="{5804D76A-B0ED-49F1-B10D-F606981E6DDE}">
      <dsp:nvSpPr>
        <dsp:cNvPr id="0" name=""/>
        <dsp:cNvSpPr/>
      </dsp:nvSpPr>
      <dsp:spPr>
        <a:xfrm>
          <a:off x="9215524" y="3743059"/>
          <a:ext cx="1945673" cy="990345"/>
        </a:xfrm>
        <a:prstGeom prst="flowChartTerminator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+mj-lt"/>
            </a:rPr>
            <a:t>INSERT/UPDATE</a:t>
          </a:r>
          <a:r>
            <a:rPr lang="en-IN" sz="2000" kern="1200" dirty="0">
              <a:latin typeface="+mj-lt"/>
            </a:rPr>
            <a:t>/</a:t>
          </a:r>
          <a:r>
            <a:rPr lang="en-IN" sz="2000" b="1" kern="1200" dirty="0">
              <a:latin typeface="+mj-lt"/>
            </a:rPr>
            <a:t>DELETE</a:t>
          </a:r>
        </a:p>
      </dsp:txBody>
      <dsp:txXfrm>
        <a:off x="9307223" y="3888080"/>
        <a:ext cx="1762275" cy="700303"/>
      </dsp:txXfrm>
    </dsp:sp>
    <dsp:sp modelId="{FAC93BA3-AFA3-4F21-A61F-E87F052DFF87}">
      <dsp:nvSpPr>
        <dsp:cNvPr id="0" name=""/>
        <dsp:cNvSpPr/>
      </dsp:nvSpPr>
      <dsp:spPr>
        <a:xfrm rot="2090689">
          <a:off x="5716521" y="4390363"/>
          <a:ext cx="548435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548435" y="119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977028" y="4388616"/>
        <a:ext cx="27421" cy="27421"/>
      </dsp:txXfrm>
    </dsp:sp>
    <dsp:sp modelId="{EB8BC6F3-1E58-4B96-85E3-1763705FAA9F}">
      <dsp:nvSpPr>
        <dsp:cNvPr id="0" name=""/>
        <dsp:cNvSpPr/>
      </dsp:nvSpPr>
      <dsp:spPr>
        <a:xfrm>
          <a:off x="6215791" y="4297562"/>
          <a:ext cx="2478522" cy="522880"/>
        </a:xfrm>
        <a:prstGeom prst="flowChartTerminator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CLUB MEETING</a:t>
          </a:r>
        </a:p>
      </dsp:txBody>
      <dsp:txXfrm>
        <a:off x="6332603" y="4374130"/>
        <a:ext cx="2244898" cy="369744"/>
      </dsp:txXfrm>
    </dsp:sp>
    <dsp:sp modelId="{E6215EDC-44EB-4A8F-887D-2D08924D36FC}">
      <dsp:nvSpPr>
        <dsp:cNvPr id="0" name=""/>
        <dsp:cNvSpPr/>
      </dsp:nvSpPr>
      <dsp:spPr>
        <a:xfrm rot="3408290">
          <a:off x="5498850" y="4727144"/>
          <a:ext cx="1179373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1179373" y="119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059053" y="4709623"/>
        <a:ext cx="58968" cy="58968"/>
      </dsp:txXfrm>
    </dsp:sp>
    <dsp:sp modelId="{8DD4B891-F554-48AF-BC8F-6D60306D9D29}">
      <dsp:nvSpPr>
        <dsp:cNvPr id="0" name=""/>
        <dsp:cNvSpPr/>
      </dsp:nvSpPr>
      <dsp:spPr>
        <a:xfrm>
          <a:off x="6411386" y="4930842"/>
          <a:ext cx="2171136" cy="603442"/>
        </a:xfrm>
        <a:prstGeom prst="flowChartTerminator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RECRUITMENT</a:t>
          </a:r>
        </a:p>
      </dsp:txBody>
      <dsp:txXfrm>
        <a:off x="6513711" y="5019207"/>
        <a:ext cx="1966486" cy="426712"/>
      </dsp:txXfrm>
    </dsp:sp>
    <dsp:sp modelId="{1F27EF0B-BF42-46A7-8B2C-C5A01F6CA96E}">
      <dsp:nvSpPr>
        <dsp:cNvPr id="0" name=""/>
        <dsp:cNvSpPr/>
      </dsp:nvSpPr>
      <dsp:spPr>
        <a:xfrm>
          <a:off x="8706245" y="2437837"/>
          <a:ext cx="1966389" cy="824638"/>
        </a:xfrm>
        <a:prstGeom prst="flowChartTerminator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</a:rPr>
            <a:t>INSERT/UPDATE/DELETE</a:t>
          </a:r>
        </a:p>
      </dsp:txBody>
      <dsp:txXfrm>
        <a:off x="8798920" y="2558593"/>
        <a:ext cx="1781039" cy="583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5BF1C-E806-4D47-8DEA-7B8BADF1FE2F}">
      <dsp:nvSpPr>
        <dsp:cNvPr id="0" name=""/>
        <dsp:cNvSpPr/>
      </dsp:nvSpPr>
      <dsp:spPr>
        <a:xfrm>
          <a:off x="4182" y="1001144"/>
          <a:ext cx="2179712" cy="1079113"/>
        </a:xfrm>
        <a:prstGeom prst="flowChartTerminator">
          <a:avLst/>
        </a:prstGeom>
        <a:solidFill>
          <a:schemeClr val="tx2">
            <a:lumMod val="50000"/>
          </a:schemeClr>
        </a:solidFill>
        <a:ln w="635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Century Gothic" panose="020B0502020202020204" pitchFamily="34" charset="0"/>
            </a:rPr>
            <a:t>Select option from dropdown menu</a:t>
          </a:r>
        </a:p>
      </dsp:txBody>
      <dsp:txXfrm>
        <a:off x="106911" y="1159164"/>
        <a:ext cx="1974254" cy="763073"/>
      </dsp:txXfrm>
    </dsp:sp>
    <dsp:sp modelId="{BE3BF600-E854-4C4A-93AD-51656F896AB6}">
      <dsp:nvSpPr>
        <dsp:cNvPr id="0" name=""/>
        <dsp:cNvSpPr/>
      </dsp:nvSpPr>
      <dsp:spPr>
        <a:xfrm rot="21599544">
          <a:off x="2342058" y="1344390"/>
          <a:ext cx="335306" cy="3922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342058" y="1422846"/>
        <a:ext cx="234714" cy="235347"/>
      </dsp:txXfrm>
    </dsp:sp>
    <dsp:sp modelId="{CF2E6B43-E3F9-4AEE-BD25-27A4A0DE0796}">
      <dsp:nvSpPr>
        <dsp:cNvPr id="0" name=""/>
        <dsp:cNvSpPr/>
      </dsp:nvSpPr>
      <dsp:spPr>
        <a:xfrm>
          <a:off x="2816548" y="1047404"/>
          <a:ext cx="2039469" cy="985864"/>
        </a:xfrm>
        <a:prstGeom prst="flowChartTerminator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Century Gothic" panose="020B0502020202020204" pitchFamily="34" charset="0"/>
            </a:rPr>
            <a:t>Enter the data</a:t>
          </a:r>
        </a:p>
      </dsp:txBody>
      <dsp:txXfrm>
        <a:off x="2912667" y="1191769"/>
        <a:ext cx="1847231" cy="697134"/>
      </dsp:txXfrm>
    </dsp:sp>
    <dsp:sp modelId="{4565AD2C-B084-49F1-99CA-26625E9D70E6}">
      <dsp:nvSpPr>
        <dsp:cNvPr id="0" name=""/>
        <dsp:cNvSpPr/>
      </dsp:nvSpPr>
      <dsp:spPr>
        <a:xfrm rot="477">
          <a:off x="5014181" y="1344401"/>
          <a:ext cx="335306" cy="3922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014181" y="1422843"/>
        <a:ext cx="234714" cy="235347"/>
      </dsp:txXfrm>
    </dsp:sp>
    <dsp:sp modelId="{4A1011BE-7F10-4842-B53D-558D28D40C1E}">
      <dsp:nvSpPr>
        <dsp:cNvPr id="0" name=""/>
        <dsp:cNvSpPr/>
      </dsp:nvSpPr>
      <dsp:spPr>
        <a:xfrm>
          <a:off x="5488671" y="1061143"/>
          <a:ext cx="1943732" cy="959115"/>
        </a:xfrm>
        <a:prstGeom prst="flowChartTerminator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Century Gothic" panose="020B0502020202020204" pitchFamily="34" charset="0"/>
            </a:rPr>
            <a:t>Press search button</a:t>
          </a:r>
        </a:p>
      </dsp:txBody>
      <dsp:txXfrm>
        <a:off x="5580278" y="1201591"/>
        <a:ext cx="1760518" cy="678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5BF1C-E806-4D47-8DEA-7B8BADF1FE2F}">
      <dsp:nvSpPr>
        <dsp:cNvPr id="0" name=""/>
        <dsp:cNvSpPr/>
      </dsp:nvSpPr>
      <dsp:spPr>
        <a:xfrm>
          <a:off x="4182" y="1001144"/>
          <a:ext cx="2179712" cy="1079113"/>
        </a:xfrm>
        <a:prstGeom prst="flowChartTerminator">
          <a:avLst/>
        </a:prstGeom>
        <a:solidFill>
          <a:schemeClr val="tx2">
            <a:lumMod val="50000"/>
          </a:schemeClr>
        </a:solidFill>
        <a:ln w="635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Century Gothic" panose="020B0502020202020204" pitchFamily="34" charset="0"/>
            </a:rPr>
            <a:t>Select option from dropdown menu</a:t>
          </a:r>
        </a:p>
      </dsp:txBody>
      <dsp:txXfrm>
        <a:off x="106911" y="1159164"/>
        <a:ext cx="1974254" cy="763073"/>
      </dsp:txXfrm>
    </dsp:sp>
    <dsp:sp modelId="{BE3BF600-E854-4C4A-93AD-51656F896AB6}">
      <dsp:nvSpPr>
        <dsp:cNvPr id="0" name=""/>
        <dsp:cNvSpPr/>
      </dsp:nvSpPr>
      <dsp:spPr>
        <a:xfrm rot="21599544">
          <a:off x="2342058" y="1344390"/>
          <a:ext cx="335306" cy="3922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342058" y="1422846"/>
        <a:ext cx="234714" cy="235347"/>
      </dsp:txXfrm>
    </dsp:sp>
    <dsp:sp modelId="{CF2E6B43-E3F9-4AEE-BD25-27A4A0DE0796}">
      <dsp:nvSpPr>
        <dsp:cNvPr id="0" name=""/>
        <dsp:cNvSpPr/>
      </dsp:nvSpPr>
      <dsp:spPr>
        <a:xfrm>
          <a:off x="2816548" y="1047404"/>
          <a:ext cx="2039469" cy="985864"/>
        </a:xfrm>
        <a:prstGeom prst="flowChartTerminator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Century Gothic" panose="020B0502020202020204" pitchFamily="34" charset="0"/>
            </a:rPr>
            <a:t>Enter the data</a:t>
          </a:r>
        </a:p>
      </dsp:txBody>
      <dsp:txXfrm>
        <a:off x="2912667" y="1191769"/>
        <a:ext cx="1847231" cy="697134"/>
      </dsp:txXfrm>
    </dsp:sp>
    <dsp:sp modelId="{4565AD2C-B084-49F1-99CA-26625E9D70E6}">
      <dsp:nvSpPr>
        <dsp:cNvPr id="0" name=""/>
        <dsp:cNvSpPr/>
      </dsp:nvSpPr>
      <dsp:spPr>
        <a:xfrm rot="477">
          <a:off x="5014181" y="1344401"/>
          <a:ext cx="335306" cy="3922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014181" y="1422843"/>
        <a:ext cx="234714" cy="235347"/>
      </dsp:txXfrm>
    </dsp:sp>
    <dsp:sp modelId="{4A1011BE-7F10-4842-B53D-558D28D40C1E}">
      <dsp:nvSpPr>
        <dsp:cNvPr id="0" name=""/>
        <dsp:cNvSpPr/>
      </dsp:nvSpPr>
      <dsp:spPr>
        <a:xfrm>
          <a:off x="5488671" y="1061143"/>
          <a:ext cx="1943732" cy="959115"/>
        </a:xfrm>
        <a:prstGeom prst="flowChartTerminator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Century Gothic" panose="020B0502020202020204" pitchFamily="34" charset="0"/>
            </a:rPr>
            <a:t>Press search button</a:t>
          </a:r>
        </a:p>
      </dsp:txBody>
      <dsp:txXfrm>
        <a:off x="5580278" y="1201591"/>
        <a:ext cx="1760518" cy="67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Clubs and event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19" y="4261104"/>
            <a:ext cx="7334451" cy="1619932"/>
          </a:xfrm>
        </p:spPr>
        <p:txBody>
          <a:bodyPr/>
          <a:lstStyle/>
          <a:p>
            <a:pPr algn="r"/>
            <a:r>
              <a:rPr lang="en-US" sz="2800" b="1">
                <a:solidFill>
                  <a:schemeClr val="accent4"/>
                </a:solidFill>
                <a:latin typeface="+mj-lt"/>
              </a:rPr>
              <a:t>DBMS Project</a:t>
            </a:r>
            <a:br>
              <a:rPr lang="en-US" sz="2800" b="1">
                <a:solidFill>
                  <a:schemeClr val="accent4"/>
                </a:solidFill>
                <a:latin typeface="+mj-lt"/>
              </a:rPr>
            </a:br>
            <a:r>
              <a:rPr lang="en-US" sz="2800" b="1">
                <a:solidFill>
                  <a:schemeClr val="accent4"/>
                </a:solidFill>
                <a:latin typeface="+mj-lt"/>
              </a:rPr>
              <a:t>Presented to</a:t>
            </a:r>
            <a:br>
              <a:rPr lang="en-US" sz="2800" b="1">
                <a:solidFill>
                  <a:schemeClr val="accent4"/>
                </a:solidFill>
                <a:latin typeface="+mj-lt"/>
              </a:rPr>
            </a:br>
            <a:r>
              <a:rPr lang="en-US" sz="2800" b="1">
                <a:solidFill>
                  <a:schemeClr val="accent4"/>
                </a:solidFill>
                <a:latin typeface="+mj-lt"/>
              </a:rPr>
              <a:t>Dr Mamta Juneja</a:t>
            </a:r>
            <a:br>
              <a:rPr lang="en-US" sz="2800" b="1">
                <a:solidFill>
                  <a:schemeClr val="accent4"/>
                </a:solidFill>
                <a:latin typeface="+mj-lt"/>
              </a:rPr>
            </a:br>
            <a:r>
              <a:rPr lang="en-US" sz="2800" b="1">
                <a:solidFill>
                  <a:schemeClr val="accent4"/>
                </a:solidFill>
                <a:latin typeface="+mj-lt"/>
              </a:rPr>
              <a:t>UIET, Panjab University</a:t>
            </a:r>
            <a:endParaRPr lang="en-IN" sz="2800" b="1">
              <a:latin typeface="+mj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47" y="-270952"/>
            <a:ext cx="9533341" cy="1907247"/>
          </a:xfrm>
        </p:spPr>
        <p:txBody>
          <a:bodyPr/>
          <a:lstStyle/>
          <a:p>
            <a:pPr algn="ctr"/>
            <a:r>
              <a:rPr lang="en-US" sz="3200" b="1"/>
              <a:t>Use of SQL and PL/SQL</a:t>
            </a:r>
            <a:br>
              <a:rPr lang="en-US" sz="3200" b="1"/>
            </a:br>
            <a:r>
              <a:rPr lang="en-US" sz="2400" b="0"/>
              <a:t>variable length array</a:t>
            </a:r>
            <a:br>
              <a:rPr lang="en-IN" sz="2800" b="0">
                <a:latin typeface="+mj-lt"/>
                <a:ea typeface="+mj-ea"/>
                <a:cs typeface="+mj-cs"/>
              </a:rPr>
            </a:br>
            <a:endParaRPr lang="en-US" sz="2800" b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9C772-71FF-CBC1-4EFB-30B17366DA5D}"/>
              </a:ext>
            </a:extLst>
          </p:cNvPr>
          <p:cNvSpPr txBox="1"/>
          <p:nvPr/>
        </p:nvSpPr>
        <p:spPr>
          <a:xfrm>
            <a:off x="843317" y="1629076"/>
            <a:ext cx="1004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To facilitate effective transfer of data between the Oracle DBMS and Python Environment during the execution of ‘GET_CLUBS’ function Variable Length Array was used to hold all ‘CLUB_VIEW’ tuples.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D4ABE-B212-AEE4-512C-012F7F6F1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10" y="3246104"/>
            <a:ext cx="7148179" cy="365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E1E1D5-7A58-6B45-D241-97257E63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511" y="4104327"/>
            <a:ext cx="640897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4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47" y="-270952"/>
            <a:ext cx="9533341" cy="1907247"/>
          </a:xfrm>
        </p:spPr>
        <p:txBody>
          <a:bodyPr/>
          <a:lstStyle/>
          <a:p>
            <a:pPr algn="ctr"/>
            <a:r>
              <a:rPr lang="en-US" sz="3200" b="1"/>
              <a:t>Use of SQL and PL/SQL</a:t>
            </a:r>
            <a:br>
              <a:rPr lang="en-US" sz="3200" b="1"/>
            </a:br>
            <a:r>
              <a:rPr lang="en-US" sz="2400" b="0"/>
              <a:t>sequence and index</a:t>
            </a:r>
            <a:br>
              <a:rPr lang="en-IN" sz="2800" b="0">
                <a:latin typeface="+mj-lt"/>
                <a:ea typeface="+mj-ea"/>
                <a:cs typeface="+mj-cs"/>
              </a:rPr>
            </a:br>
            <a:endParaRPr lang="en-US" sz="2800" b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9C772-71FF-CBC1-4EFB-30B17366DA5D}"/>
              </a:ext>
            </a:extLst>
          </p:cNvPr>
          <p:cNvSpPr txBox="1"/>
          <p:nvPr/>
        </p:nvSpPr>
        <p:spPr>
          <a:xfrm>
            <a:off x="843317" y="1629076"/>
            <a:ext cx="1004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‘EVENT_SEQ’ Sequence was used to generate ID’s for events.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Indexes were created on Date Column of all tables so as to facilitate quick access by date</a:t>
            </a:r>
          </a:p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315394-C224-FBCB-E9E3-10698878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54" y="4101274"/>
            <a:ext cx="6668078" cy="95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9FBCE3-B47D-77BC-CB6C-87C509E5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63" y="3818283"/>
            <a:ext cx="3924640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47" y="-270952"/>
            <a:ext cx="9533341" cy="1907247"/>
          </a:xfrm>
        </p:spPr>
        <p:txBody>
          <a:bodyPr/>
          <a:lstStyle/>
          <a:p>
            <a:pPr algn="ctr"/>
            <a:r>
              <a:rPr lang="en-US" sz="3200" b="1"/>
              <a:t>Use of SQL and PL/SQL</a:t>
            </a:r>
            <a:br>
              <a:rPr lang="en-US" sz="3200" b="1"/>
            </a:br>
            <a:r>
              <a:rPr lang="en-US" sz="2400" b="0"/>
              <a:t>triggers</a:t>
            </a:r>
            <a:br>
              <a:rPr lang="en-IN" sz="2800" b="0">
                <a:latin typeface="+mj-lt"/>
                <a:ea typeface="+mj-ea"/>
                <a:cs typeface="+mj-cs"/>
              </a:rPr>
            </a:br>
            <a:endParaRPr lang="en-US" sz="2800" b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9C772-71FF-CBC1-4EFB-30B17366DA5D}"/>
              </a:ext>
            </a:extLst>
          </p:cNvPr>
          <p:cNvSpPr txBox="1"/>
          <p:nvPr/>
        </p:nvSpPr>
        <p:spPr>
          <a:xfrm>
            <a:off x="795004" y="1406085"/>
            <a:ext cx="10040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Triggers were used for facilitating audit trails. Triggers for insert, update and delete were made for each table and the logs were stored in audit trail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Another trigger (named ‘CLUB_CAP’) for formatting name of club before insertion and </a:t>
            </a:r>
            <a:r>
              <a:rPr lang="en-IN" sz="2400" err="1">
                <a:solidFill>
                  <a:schemeClr val="bg1"/>
                </a:solidFill>
              </a:rPr>
              <a:t>updation</a:t>
            </a:r>
            <a:r>
              <a:rPr lang="en-IN" sz="2400">
                <a:solidFill>
                  <a:schemeClr val="bg1"/>
                </a:solidFill>
              </a:rPr>
              <a:t> of club was created and made use of ‘</a:t>
            </a:r>
            <a:r>
              <a:rPr lang="en-IN" sz="2400" err="1">
                <a:solidFill>
                  <a:schemeClr val="bg1"/>
                </a:solidFill>
              </a:rPr>
              <a:t>Initcap</a:t>
            </a:r>
            <a:r>
              <a:rPr lang="en-IN" sz="2400">
                <a:solidFill>
                  <a:schemeClr val="bg1"/>
                </a:solidFill>
              </a:rPr>
              <a:t>’ function. </a:t>
            </a:r>
          </a:p>
          <a:p>
            <a:endParaRPr lang="en-IN" sz="2400">
              <a:solidFill>
                <a:schemeClr val="bg1"/>
              </a:solidFill>
            </a:endParaRPr>
          </a:p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8E227-7C64-2EDA-5354-FE93A56A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11" y="3429000"/>
            <a:ext cx="4900085" cy="3257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E33388-B0BA-BFAB-E5C1-BA85D8BD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47" y="4461001"/>
            <a:ext cx="497629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9" y="158577"/>
            <a:ext cx="10881360" cy="563800"/>
          </a:xfrm>
        </p:spPr>
        <p:txBody>
          <a:bodyPr/>
          <a:lstStyle/>
          <a:p>
            <a:r>
              <a:rPr lang="en-US" sz="320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Project overview</a:t>
            </a:r>
            <a:endParaRPr lang="en-US" sz="3200" b="1" spc="60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3785DC5-4D41-BC32-3B39-FB46B1880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531009"/>
              </p:ext>
            </p:extLst>
          </p:nvPr>
        </p:nvGraphicFramePr>
        <p:xfrm>
          <a:off x="696227" y="912235"/>
          <a:ext cx="11633736" cy="553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974843-42B1-B8B2-C3DD-B14D2FE1693C}"/>
              </a:ext>
            </a:extLst>
          </p:cNvPr>
          <p:cNvCxnSpPr>
            <a:cxnSpLocks/>
          </p:cNvCxnSpPr>
          <p:nvPr/>
        </p:nvCxnSpPr>
        <p:spPr>
          <a:xfrm flipV="1">
            <a:off x="8450981" y="3764681"/>
            <a:ext cx="933651" cy="2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32A6CD-A8E0-5E86-5BF1-E6FA03234FB3}"/>
              </a:ext>
            </a:extLst>
          </p:cNvPr>
          <p:cNvCxnSpPr>
            <a:cxnSpLocks/>
          </p:cNvCxnSpPr>
          <p:nvPr/>
        </p:nvCxnSpPr>
        <p:spPr>
          <a:xfrm flipV="1">
            <a:off x="9278754" y="5361272"/>
            <a:ext cx="673768" cy="138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845DFC-CB85-4ED5-71C2-8B97D0092686}"/>
              </a:ext>
            </a:extLst>
          </p:cNvPr>
          <p:cNvCxnSpPr>
            <a:cxnSpLocks/>
          </p:cNvCxnSpPr>
          <p:nvPr/>
        </p:nvCxnSpPr>
        <p:spPr>
          <a:xfrm flipV="1">
            <a:off x="9278754" y="5430393"/>
            <a:ext cx="750770" cy="6816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9C8E8B-8E14-7558-4056-1DE31CDF14CD}"/>
              </a:ext>
            </a:extLst>
          </p:cNvPr>
          <p:cNvCxnSpPr/>
          <p:nvPr/>
        </p:nvCxnSpPr>
        <p:spPr>
          <a:xfrm flipV="1">
            <a:off x="9009246" y="1790299"/>
            <a:ext cx="1376413" cy="12512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788398-D981-98B6-520F-A23AFFE66D22}"/>
              </a:ext>
            </a:extLst>
          </p:cNvPr>
          <p:cNvCxnSpPr/>
          <p:nvPr/>
        </p:nvCxnSpPr>
        <p:spPr>
          <a:xfrm flipV="1">
            <a:off x="9144000" y="1915427"/>
            <a:ext cx="1241659" cy="8181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9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411480"/>
            <a:ext cx="9994392" cy="534924"/>
          </a:xfrm>
        </p:spPr>
        <p:txBody>
          <a:bodyPr/>
          <a:lstStyle/>
          <a:p>
            <a:r>
              <a:rPr lang="en-US" sz="32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MAIN Menu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4A088-E40B-8B5C-5BDA-1B53CE36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07" y="1385762"/>
            <a:ext cx="7847596" cy="44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87453"/>
            <a:ext cx="9994392" cy="534924"/>
          </a:xfrm>
        </p:spPr>
        <p:txBody>
          <a:bodyPr/>
          <a:lstStyle/>
          <a:p>
            <a:r>
              <a:rPr lang="en-US" sz="320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club</a:t>
            </a:r>
            <a:r>
              <a:rPr lang="en-US" sz="32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Menu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CC9C5-F7C0-2829-2B74-1F80BBFB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45" y="835937"/>
            <a:ext cx="8780509" cy="493587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64F8DCB-84EC-7FD8-BA8C-7E7667703E9F}"/>
              </a:ext>
            </a:extLst>
          </p:cNvPr>
          <p:cNvSpPr/>
          <p:nvPr/>
        </p:nvSpPr>
        <p:spPr>
          <a:xfrm>
            <a:off x="7767587" y="1848051"/>
            <a:ext cx="1078030" cy="53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A217D-3AD0-AE9D-E446-D4FB1C021B2F}"/>
              </a:ext>
            </a:extLst>
          </p:cNvPr>
          <p:cNvSpPr txBox="1"/>
          <p:nvPr/>
        </p:nvSpPr>
        <p:spPr>
          <a:xfrm>
            <a:off x="1966760" y="5885368"/>
            <a:ext cx="8258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latin typeface="Century Gothic" panose="020B0502020202020204" pitchFamily="34" charset="0"/>
              </a:rPr>
              <a:t>In club menu we can get information about all clubs by using ‘Show All’ button   </a:t>
            </a:r>
          </a:p>
        </p:txBody>
      </p:sp>
    </p:spTree>
    <p:extLst>
      <p:ext uri="{BB962C8B-B14F-4D97-AF65-F5344CB8AC3E}">
        <p14:creationId xmlns:p14="http://schemas.microsoft.com/office/powerpoint/2010/main" val="369413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58577"/>
            <a:ext cx="9994392" cy="534924"/>
          </a:xfrm>
        </p:spPr>
        <p:txBody>
          <a:bodyPr/>
          <a:lstStyle/>
          <a:p>
            <a:r>
              <a:rPr lang="en-US" sz="320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Club menu</a:t>
            </a:r>
            <a:endParaRPr lang="en-US" sz="3200" b="1" spc="60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D8BBB-06C6-C0EE-26A4-822B6800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2" y="932653"/>
            <a:ext cx="10659752" cy="21455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5A7AE9F-B7BD-CAF3-5C6F-E0ECDBCECCF3}"/>
              </a:ext>
            </a:extLst>
          </p:cNvPr>
          <p:cNvSpPr/>
          <p:nvPr/>
        </p:nvSpPr>
        <p:spPr>
          <a:xfrm>
            <a:off x="7498080" y="2015028"/>
            <a:ext cx="962527" cy="5741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8DED6-BCFE-995A-0D6C-4D6CDC3BAF08}"/>
              </a:ext>
            </a:extLst>
          </p:cNvPr>
          <p:cNvSpPr txBox="1"/>
          <p:nvPr/>
        </p:nvSpPr>
        <p:spPr>
          <a:xfrm>
            <a:off x="972152" y="3532472"/>
            <a:ext cx="1065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latin typeface="Century Gothic" panose="020B0502020202020204" pitchFamily="34" charset="0"/>
              </a:rPr>
              <a:t>Searching by a column</a:t>
            </a:r>
            <a:r>
              <a:rPr lang="en-IN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89B7D5-0E9D-8752-E443-A27972DF1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963617"/>
              </p:ext>
            </p:extLst>
          </p:nvPr>
        </p:nvGraphicFramePr>
        <p:xfrm>
          <a:off x="2583734" y="3325528"/>
          <a:ext cx="7436587" cy="30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18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87453"/>
            <a:ext cx="9994392" cy="534924"/>
          </a:xfrm>
        </p:spPr>
        <p:txBody>
          <a:bodyPr/>
          <a:lstStyle/>
          <a:p>
            <a:r>
              <a:rPr lang="en-US" sz="320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event</a:t>
            </a:r>
            <a:r>
              <a:rPr lang="en-US" sz="32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Menu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49719-2BB1-96CB-3DAA-F59AC7AE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43" y="799378"/>
            <a:ext cx="8608973" cy="485553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77F6596-BB2B-5851-9DA8-938B76452977}"/>
              </a:ext>
            </a:extLst>
          </p:cNvPr>
          <p:cNvSpPr/>
          <p:nvPr/>
        </p:nvSpPr>
        <p:spPr>
          <a:xfrm>
            <a:off x="9317255" y="1472666"/>
            <a:ext cx="731520" cy="4235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8F93C-D841-5717-168D-F33ED93833DD}"/>
              </a:ext>
            </a:extLst>
          </p:cNvPr>
          <p:cNvSpPr txBox="1"/>
          <p:nvPr/>
        </p:nvSpPr>
        <p:spPr>
          <a:xfrm>
            <a:off x="2204183" y="5848941"/>
            <a:ext cx="8277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latin typeface="Century Gothic" panose="020B0502020202020204" pitchFamily="34" charset="0"/>
              </a:rPr>
              <a:t>In Event Menu we can get information about all events by using ‘Show All’ button   </a:t>
            </a:r>
          </a:p>
        </p:txBody>
      </p:sp>
    </p:spTree>
    <p:extLst>
      <p:ext uri="{BB962C8B-B14F-4D97-AF65-F5344CB8AC3E}">
        <p14:creationId xmlns:p14="http://schemas.microsoft.com/office/powerpoint/2010/main" val="357392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87453"/>
            <a:ext cx="9994392" cy="534924"/>
          </a:xfrm>
        </p:spPr>
        <p:txBody>
          <a:bodyPr/>
          <a:lstStyle/>
          <a:p>
            <a:r>
              <a:rPr lang="en-US" sz="320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event</a:t>
            </a:r>
            <a:r>
              <a:rPr lang="en-US" sz="32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Menu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C324C-4C2E-BFD3-E0F5-FD68E44F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00" y="1043617"/>
            <a:ext cx="7882845" cy="22396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64F8DCB-84EC-7FD8-BA8C-7E7667703E9F}"/>
              </a:ext>
            </a:extLst>
          </p:cNvPr>
          <p:cNvSpPr/>
          <p:nvPr/>
        </p:nvSpPr>
        <p:spPr>
          <a:xfrm>
            <a:off x="7117962" y="1197622"/>
            <a:ext cx="1078030" cy="53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B54BC-ACAA-F19B-0E3A-B714A81553BD}"/>
              </a:ext>
            </a:extLst>
          </p:cNvPr>
          <p:cNvSpPr txBox="1"/>
          <p:nvPr/>
        </p:nvSpPr>
        <p:spPr>
          <a:xfrm>
            <a:off x="1297004" y="375853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solidFill>
                  <a:schemeClr val="bg1"/>
                </a:solidFill>
                <a:latin typeface="Century Gothic" panose="020B0502020202020204" pitchFamily="34" charset="0"/>
              </a:rPr>
              <a:t>Searching by a column</a:t>
            </a:r>
            <a:r>
              <a:rPr lang="en-IN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DB135B3-1F93-58C9-822D-D2E5D0942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56206"/>
              </p:ext>
            </p:extLst>
          </p:nvPr>
        </p:nvGraphicFramePr>
        <p:xfrm>
          <a:off x="2533458" y="3604532"/>
          <a:ext cx="7436587" cy="30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780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87453"/>
            <a:ext cx="9994392" cy="534924"/>
          </a:xfrm>
        </p:spPr>
        <p:txBody>
          <a:bodyPr/>
          <a:lstStyle/>
          <a:p>
            <a:r>
              <a:rPr lang="en-US" sz="320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login</a:t>
            </a:r>
            <a:endParaRPr lang="en-US" sz="3200" b="1" spc="60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9AEB8-3A3F-6F2E-1C00-4174C8E3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30" y="952673"/>
            <a:ext cx="7206940" cy="4129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82C89-29AA-AF5A-7ABA-0F1B28906364}"/>
              </a:ext>
            </a:extLst>
          </p:cNvPr>
          <p:cNvSpPr txBox="1"/>
          <p:nvPr/>
        </p:nvSpPr>
        <p:spPr>
          <a:xfrm>
            <a:off x="2776969" y="5374499"/>
            <a:ext cx="705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  <a:latin typeface="Century Gothic" panose="020B0502020202020204" pitchFamily="34" charset="0"/>
              </a:rPr>
              <a:t>Before entering the admin section we need to login by entering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263718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4E243-F3B0-B9D0-8AAA-800D05E11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6587-8627-65E7-3A4A-1EF320C3D8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C9F446-5AA1-2015-CD4B-E4D589DF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6F0EFF-C74C-6FCC-8CFC-14BF13EA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Aryan Singh Dhiman (UE213020)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Eshita</a:t>
            </a: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Negi (UE213036)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Gitansh</a:t>
            </a: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Sehgal (UE213037)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Gourav</a:t>
            </a: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Chahal (UE213039)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Hargun</a:t>
            </a: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Kaur (UE213041)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1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87453"/>
            <a:ext cx="9994392" cy="534924"/>
          </a:xfrm>
        </p:spPr>
        <p:txBody>
          <a:bodyPr/>
          <a:lstStyle/>
          <a:p>
            <a:r>
              <a:rPr lang="en-US" sz="32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admin Menu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B74E4-5F95-6DBB-853E-D406D958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0" y="894676"/>
            <a:ext cx="9345046" cy="52937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64F8DCB-84EC-7FD8-BA8C-7E7667703E9F}"/>
              </a:ext>
            </a:extLst>
          </p:cNvPr>
          <p:cNvSpPr/>
          <p:nvPr/>
        </p:nvSpPr>
        <p:spPr>
          <a:xfrm>
            <a:off x="2601352" y="5418441"/>
            <a:ext cx="736250" cy="396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83F577-EF91-F68A-FF70-A41EF44435F4}"/>
              </a:ext>
            </a:extLst>
          </p:cNvPr>
          <p:cNvSpPr/>
          <p:nvPr/>
        </p:nvSpPr>
        <p:spPr>
          <a:xfrm>
            <a:off x="4387090" y="5404183"/>
            <a:ext cx="736250" cy="396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74DB9-8638-CE6F-25BD-51759435A07E}"/>
              </a:ext>
            </a:extLst>
          </p:cNvPr>
          <p:cNvSpPr/>
          <p:nvPr/>
        </p:nvSpPr>
        <p:spPr>
          <a:xfrm>
            <a:off x="1791823" y="5418441"/>
            <a:ext cx="736250" cy="396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8576CF-C0DF-AF76-A83F-5455CF0D6338}"/>
              </a:ext>
            </a:extLst>
          </p:cNvPr>
          <p:cNvSpPr/>
          <p:nvPr/>
        </p:nvSpPr>
        <p:spPr>
          <a:xfrm>
            <a:off x="3494221" y="5404183"/>
            <a:ext cx="736250" cy="396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6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5CF4-821E-A390-965A-F08A9617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605717"/>
            <a:ext cx="10881360" cy="663087"/>
          </a:xfrm>
        </p:spPr>
        <p:txBody>
          <a:bodyPr/>
          <a:lstStyle/>
          <a:p>
            <a:r>
              <a:rPr lang="en-IN"/>
              <a:t>Role of Python-</a:t>
            </a:r>
            <a:r>
              <a:rPr lang="en-IN" err="1"/>
              <a:t>OracleDB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DEB3-B5E3-4E41-C40E-9ED1CA72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1681314"/>
            <a:ext cx="10332720" cy="4226888"/>
          </a:xfrm>
        </p:spPr>
        <p:txBody>
          <a:bodyPr/>
          <a:lstStyle/>
          <a:p>
            <a:r>
              <a:rPr lang="en-IN"/>
              <a:t>Python-</a:t>
            </a:r>
            <a:r>
              <a:rPr lang="en-IN" err="1"/>
              <a:t>OracleDB</a:t>
            </a:r>
            <a:r>
              <a:rPr lang="en-IN"/>
              <a:t> driver is the official Python library to connect with Oracle Databases.</a:t>
            </a:r>
          </a:p>
          <a:p>
            <a:r>
              <a:rPr lang="en-IN"/>
              <a:t>It was used to call precompiled functions and procedures and to execute dynamic SQL queries.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EAE7D-59B9-00B9-14DE-727F9142F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python-oracledb logo">
            <a:extLst>
              <a:ext uri="{FF2B5EF4-FFF2-40B4-BE49-F238E27FC236}">
                <a16:creationId xmlns:a16="http://schemas.microsoft.com/office/drawing/2014/main" id="{E1E42FA1-13D9-3BEE-85D9-748D77B0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8" y="3594808"/>
            <a:ext cx="2317955" cy="23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C9B6F2-5802-2CFD-25AF-AB1BDB089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63" y="3594808"/>
            <a:ext cx="762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713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D853-C232-034C-291E-D314E3F0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510" y="307013"/>
            <a:ext cx="8394979" cy="1069848"/>
          </a:xfrm>
        </p:spPr>
        <p:txBody>
          <a:bodyPr/>
          <a:lstStyle/>
          <a:p>
            <a:r>
              <a:rPr lang="en-IN"/>
              <a:t>Examples of usage of python-</a:t>
            </a:r>
            <a:r>
              <a:rPr lang="en-IN" err="1"/>
              <a:t>oracledb</a:t>
            </a:r>
            <a:r>
              <a:rPr lang="en-IN"/>
              <a:t> 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E90A-A6F4-B149-7E17-9A906D967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53AF42-29DC-3DCC-D5CA-0BFA7943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88" y="1592826"/>
            <a:ext cx="4268669" cy="678426"/>
          </a:xfrm>
        </p:spPr>
        <p:txBody>
          <a:bodyPr/>
          <a:lstStyle/>
          <a:p>
            <a:r>
              <a:rPr lang="en-IN"/>
              <a:t>Using Python-</a:t>
            </a:r>
            <a:r>
              <a:rPr lang="en-IN" err="1"/>
              <a:t>OracleDB</a:t>
            </a:r>
            <a:r>
              <a:rPr lang="en-IN"/>
              <a:t> to connect to database: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88FE8D-D8F1-FFA4-D7D7-8200AA27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43" y="1592826"/>
            <a:ext cx="5235394" cy="2225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E15781-5FE2-7F66-9BD6-35120E8E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11" y="4567883"/>
            <a:ext cx="6015026" cy="13945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E653CE-C37C-C550-9CF0-CCDBDC6E26AA}"/>
              </a:ext>
            </a:extLst>
          </p:cNvPr>
          <p:cNvSpPr txBox="1"/>
          <p:nvPr/>
        </p:nvSpPr>
        <p:spPr>
          <a:xfrm>
            <a:off x="589788" y="4567883"/>
            <a:ext cx="426866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sz="2800">
                <a:solidFill>
                  <a:schemeClr val="bg1"/>
                </a:solidFill>
                <a:cs typeface="Segoe UI" panose="020B0502040204020203" pitchFamily="34" charset="0"/>
              </a:rPr>
              <a:t>Using Python-</a:t>
            </a:r>
            <a:r>
              <a:rPr lang="en-IN" sz="2800" err="1">
                <a:solidFill>
                  <a:schemeClr val="bg1"/>
                </a:solidFill>
                <a:cs typeface="Segoe UI" panose="020B0502040204020203" pitchFamily="34" charset="0"/>
              </a:rPr>
              <a:t>OracleDB</a:t>
            </a:r>
            <a:r>
              <a:rPr lang="en-IN" sz="2800">
                <a:solidFill>
                  <a:schemeClr val="bg1"/>
                </a:solidFill>
                <a:cs typeface="Segoe UI" panose="020B0502040204020203" pitchFamily="34" charset="0"/>
              </a:rPr>
              <a:t> to execute Dynamic SQL queries:</a:t>
            </a:r>
          </a:p>
        </p:txBody>
      </p:sp>
    </p:spTree>
    <p:extLst>
      <p:ext uri="{BB962C8B-B14F-4D97-AF65-F5344CB8AC3E}">
        <p14:creationId xmlns:p14="http://schemas.microsoft.com/office/powerpoint/2010/main" val="360316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1752-E2D4-DEF9-71CF-E53C7635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46" y="791416"/>
            <a:ext cx="11273028" cy="786581"/>
          </a:xfrm>
        </p:spPr>
        <p:txBody>
          <a:bodyPr/>
          <a:lstStyle/>
          <a:p>
            <a:r>
              <a:rPr lang="en-IN"/>
              <a:t>Using Python-</a:t>
            </a:r>
            <a:r>
              <a:rPr lang="en-IN" err="1"/>
              <a:t>OracleDB</a:t>
            </a:r>
            <a:r>
              <a:rPr lang="en-IN"/>
              <a:t> to call precompiled functions and procedures: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DA262-C7A9-9523-F1B2-472B98972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90978-6751-912D-5172-D9DBB65A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5563666"/>
            <a:ext cx="10303133" cy="92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3211F-8C1E-FEC1-00AD-4A1A77E0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31" y="1863676"/>
            <a:ext cx="7563935" cy="31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0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A4E020-2542-0D5A-4477-793D067F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04" y="322446"/>
            <a:ext cx="8878824" cy="880712"/>
          </a:xfrm>
        </p:spPr>
        <p:txBody>
          <a:bodyPr/>
          <a:lstStyle/>
          <a:p>
            <a:pPr algn="ctr"/>
            <a:r>
              <a:rPr lang="en-IN"/>
              <a:t>use of </a:t>
            </a:r>
            <a:r>
              <a:rPr lang="en-IN" err="1"/>
              <a:t>tkinter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FA72D-C162-C2E1-094D-43078703F11F}"/>
              </a:ext>
            </a:extLst>
          </p:cNvPr>
          <p:cNvSpPr txBox="1"/>
          <p:nvPr/>
        </p:nvSpPr>
        <p:spPr>
          <a:xfrm>
            <a:off x="3253339" y="1626669"/>
            <a:ext cx="77964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The GUI for our project was made in </a:t>
            </a:r>
            <a:r>
              <a:rPr lang="en-IN" sz="2200" err="1">
                <a:solidFill>
                  <a:schemeClr val="bg1"/>
                </a:solidFill>
                <a:latin typeface="Century Gothic" panose="020B0502020202020204" pitchFamily="34" charset="0"/>
              </a:rPr>
              <a:t>tkinter</a:t>
            </a: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 which is the standard GUI library for python.</a:t>
            </a:r>
          </a:p>
          <a:p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Various widgets like buttons, labels and text boxes are used in our GUI application</a:t>
            </a:r>
          </a:p>
          <a:p>
            <a:endParaRPr lang="en-IN" sz="220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We used </a:t>
            </a:r>
            <a:r>
              <a:rPr lang="en-IN" sz="2200" err="1">
                <a:solidFill>
                  <a:schemeClr val="bg1"/>
                </a:solidFill>
                <a:latin typeface="Century Gothic" panose="020B0502020202020204" pitchFamily="34" charset="0"/>
              </a:rPr>
              <a:t>tkinter</a:t>
            </a: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 to create the following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Main window and child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Text boxes using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Buttons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Getting input by Entry widget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Drop down menus using </a:t>
            </a:r>
            <a:r>
              <a:rPr lang="en-IN" sz="2200" err="1">
                <a:solidFill>
                  <a:schemeClr val="bg1"/>
                </a:solidFill>
                <a:latin typeface="Century Gothic" panose="020B0502020202020204" pitchFamily="34" charset="0"/>
              </a:rPr>
              <a:t>Combobox</a:t>
            </a:r>
            <a:endParaRPr lang="en-IN" sz="220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Displaying table using </a:t>
            </a:r>
            <a:r>
              <a:rPr lang="en-IN" sz="2200" err="1">
                <a:solidFill>
                  <a:schemeClr val="bg1"/>
                </a:solidFill>
                <a:latin typeface="Century Gothic" panose="020B0502020202020204" pitchFamily="34" charset="0"/>
              </a:rPr>
              <a:t>Treeview</a:t>
            </a:r>
            <a:endParaRPr lang="en-IN" sz="2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FB9C3-A40E-2664-0930-CD81E7AC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7" y="2283147"/>
            <a:ext cx="1856990" cy="21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676" y="1509723"/>
            <a:ext cx="4718304" cy="1069848"/>
          </a:xfrm>
        </p:spPr>
        <p:txBody>
          <a:bodyPr/>
          <a:lstStyle/>
          <a:p>
            <a:r>
              <a:rPr lang="en-U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335440"/>
            <a:ext cx="8878824" cy="636711"/>
          </a:xfrm>
        </p:spPr>
        <p:txBody>
          <a:bodyPr/>
          <a:lstStyle/>
          <a:p>
            <a:pPr algn="ctr"/>
            <a:r>
              <a:rPr lang="en-US" sz="3600"/>
              <a:t>Project menus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B6A658-067A-833C-9174-9CBF9ECE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5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96ACE8-DDC1-97BB-0FA4-52AE90C5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+mj-lt"/>
              </a:rPr>
              <a:t>MENUS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62D54E-874E-C326-2B01-0004F76AB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0391" y="3369913"/>
            <a:ext cx="3517123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latin typeface="+mj-lt"/>
              </a:rPr>
              <a:t>CLUB INFORMATION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610972-8E69-3367-005A-9AA0765A6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26394" y="326850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6437D9-F968-6C6F-BC90-FB6E0AA78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55890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+mj-lt"/>
              </a:rPr>
              <a:t>CLUB MEETINGS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9D19CF-F352-F58C-C387-0325C8A13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4AE4D4-94F4-483E-F0CD-8500ABC5A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826944" cy="74099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/>
              <a:t> </a:t>
            </a:r>
            <a:r>
              <a:rPr lang="en-US" sz="2400" b="1">
                <a:latin typeface="+mj-lt"/>
              </a:rPr>
              <a:t>CLUB RECRUITMENTS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2E750F-02CC-F857-E9CA-F142E2C27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16D6D3-C685-83A2-D746-38EC39534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95" y="160689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9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+mj-lt"/>
              </a:rPr>
              <a:t>EXIT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E562564-CDFE-4A72-7365-0FCDCD5A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1273" y="159579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9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+mj-lt"/>
              </a:rPr>
              <a:t>ADMIN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0445B9-3DA2-A1EB-6F4E-93BC287B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9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+mj-lt"/>
              </a:rPr>
              <a:t>CLUB EVENTS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261D60-205A-99A5-1FF0-6EF36D39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676" descr="Icon of check box. ">
            <a:extLst>
              <a:ext uri="{FF2B5EF4-FFF2-40B4-BE49-F238E27FC236}">
                <a16:creationId xmlns:a16="http://schemas.microsoft.com/office/drawing/2014/main" id="{93DF66F2-0D64-83AC-5F59-FB31463AEA70}"/>
              </a:ext>
            </a:extLst>
          </p:cNvPr>
          <p:cNvSpPr>
            <a:spLocks noEditPoints="1"/>
          </p:cNvSpPr>
          <p:nvPr/>
        </p:nvSpPr>
        <p:spPr bwMode="auto">
          <a:xfrm>
            <a:off x="4111625" y="3565521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 descr="Icon of gears. ">
            <a:extLst>
              <a:ext uri="{FF2B5EF4-FFF2-40B4-BE49-F238E27FC236}">
                <a16:creationId xmlns:a16="http://schemas.microsoft.com/office/drawing/2014/main" id="{24428D44-B219-9617-2608-38AD288AFD43}"/>
              </a:ext>
            </a:extLst>
          </p:cNvPr>
          <p:cNvGrpSpPr/>
          <p:nvPr/>
        </p:nvGrpSpPr>
        <p:grpSpPr>
          <a:xfrm>
            <a:off x="7146427" y="179437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37" name="Freeform 4359">
              <a:extLst>
                <a:ext uri="{FF2B5EF4-FFF2-40B4-BE49-F238E27FC236}">
                  <a16:creationId xmlns:a16="http://schemas.microsoft.com/office/drawing/2014/main" id="{6AE78489-F487-DDCF-389D-47F3A239A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60">
              <a:extLst>
                <a:ext uri="{FF2B5EF4-FFF2-40B4-BE49-F238E27FC236}">
                  <a16:creationId xmlns:a16="http://schemas.microsoft.com/office/drawing/2014/main" id="{A786E51A-DC2C-A61A-6CA5-6A7985E5F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9" name="Graphic 38" descr="Customer review RTL">
            <a:extLst>
              <a:ext uri="{FF2B5EF4-FFF2-40B4-BE49-F238E27FC236}">
                <a16:creationId xmlns:a16="http://schemas.microsoft.com/office/drawing/2014/main" id="{F1BD8E40-DD3E-3857-322A-23DD8A9D3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9586" y="3394566"/>
            <a:ext cx="581156" cy="581156"/>
          </a:xfrm>
          <a:prstGeom prst="rect">
            <a:avLst/>
          </a:prstGeom>
        </p:spPr>
      </p:pic>
      <p:pic>
        <p:nvPicPr>
          <p:cNvPr id="40" name="Graphic 39" descr="Boardroom">
            <a:extLst>
              <a:ext uri="{FF2B5EF4-FFF2-40B4-BE49-F238E27FC236}">
                <a16:creationId xmlns:a16="http://schemas.microsoft.com/office/drawing/2014/main" id="{F377BA1D-41BB-BD03-048C-FE8BBA235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1273" y="5153418"/>
            <a:ext cx="673053" cy="673053"/>
          </a:xfrm>
          <a:prstGeom prst="rect">
            <a:avLst/>
          </a:prstGeom>
        </p:spPr>
      </p:pic>
      <p:pic>
        <p:nvPicPr>
          <p:cNvPr id="41" name="Graphic 40" descr="Cheers">
            <a:extLst>
              <a:ext uri="{FF2B5EF4-FFF2-40B4-BE49-F238E27FC236}">
                <a16:creationId xmlns:a16="http://schemas.microsoft.com/office/drawing/2014/main" id="{E8F26AB5-4471-60B8-DF2A-E604708B9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9679" y="5208345"/>
            <a:ext cx="635093" cy="635093"/>
          </a:xfrm>
          <a:prstGeom prst="rect">
            <a:avLst/>
          </a:prstGeom>
        </p:spPr>
      </p:pic>
      <p:pic>
        <p:nvPicPr>
          <p:cNvPr id="42" name="Graphic 41" descr="Right pointing backhand index">
            <a:extLst>
              <a:ext uri="{FF2B5EF4-FFF2-40B4-BE49-F238E27FC236}">
                <a16:creationId xmlns:a16="http://schemas.microsoft.com/office/drawing/2014/main" id="{E5B520DE-39A2-E943-4269-B4E61D08A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5180" y="1735442"/>
            <a:ext cx="524255" cy="5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8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F3D46-5EDC-A437-2D72-A89ABD660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1289185"/>
            <a:ext cx="11184556" cy="767615"/>
          </a:xfrm>
        </p:spPr>
        <p:txBody>
          <a:bodyPr/>
          <a:lstStyle/>
          <a:p>
            <a:pPr algn="ctr"/>
            <a:r>
              <a:rPr lang="en-I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 of Database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5C959-7D21-B049-ECD1-A644EF85C3E5}"/>
              </a:ext>
            </a:extLst>
          </p:cNvPr>
          <p:cNvSpPr txBox="1"/>
          <p:nvPr/>
        </p:nvSpPr>
        <p:spPr>
          <a:xfrm>
            <a:off x="1309036" y="2214050"/>
            <a:ext cx="88456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DDL and DML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Variable length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Cursor and string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>
                <a:solidFill>
                  <a:schemeClr val="bg1"/>
                </a:solidFill>
                <a:latin typeface="Century Gothic" panose="020B0502020202020204" pitchFamily="34" charset="0"/>
              </a:rPr>
              <a:t>Trigger</a:t>
            </a:r>
          </a:p>
          <a:p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pic>
        <p:nvPicPr>
          <p:cNvPr id="1026" name="Picture 2" descr="Tx-Cloud DBMS | Database Management System | Data Security System">
            <a:extLst>
              <a:ext uri="{FF2B5EF4-FFF2-40B4-BE49-F238E27FC236}">
                <a16:creationId xmlns:a16="http://schemas.microsoft.com/office/drawing/2014/main" id="{538E9635-BF40-1C1B-F14C-46EBFC612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13" y="1672992"/>
            <a:ext cx="4126747" cy="41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1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905" y="347149"/>
            <a:ext cx="7067409" cy="697831"/>
          </a:xfrm>
        </p:spPr>
        <p:txBody>
          <a:bodyPr/>
          <a:lstStyle/>
          <a:p>
            <a:r>
              <a:rPr lang="en-US" sz="3200"/>
              <a:t>Entity relational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349B7CC1-D46D-06A3-5CD9-CBF26A4C5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782273"/>
              </p:ext>
            </p:extLst>
          </p:nvPr>
        </p:nvGraphicFramePr>
        <p:xfrm>
          <a:off x="9937801" y="1308470"/>
          <a:ext cx="2254199" cy="1544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C3CA2A-4B42-04F4-552D-A704E3BAA511}"/>
              </a:ext>
            </a:extLst>
          </p:cNvPr>
          <p:cNvSpPr/>
          <p:nvPr/>
        </p:nvSpPr>
        <p:spPr>
          <a:xfrm>
            <a:off x="10000695" y="4358654"/>
            <a:ext cx="1795995" cy="836861"/>
          </a:xfrm>
          <a:custGeom>
            <a:avLst/>
            <a:gdLst>
              <a:gd name="connsiteX0" fmla="*/ 0 w 1795995"/>
              <a:gd name="connsiteY0" fmla="*/ 0 h 836861"/>
              <a:gd name="connsiteX1" fmla="*/ 1795995 w 1795995"/>
              <a:gd name="connsiteY1" fmla="*/ 0 h 836861"/>
              <a:gd name="connsiteX2" fmla="*/ 1795995 w 1795995"/>
              <a:gd name="connsiteY2" fmla="*/ 836861 h 836861"/>
              <a:gd name="connsiteX3" fmla="*/ 0 w 1795995"/>
              <a:gd name="connsiteY3" fmla="*/ 836861 h 836861"/>
              <a:gd name="connsiteX4" fmla="*/ 0 w 1795995"/>
              <a:gd name="connsiteY4" fmla="*/ 0 h 83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995" h="836861">
                <a:moveTo>
                  <a:pt x="0" y="0"/>
                </a:moveTo>
                <a:lnTo>
                  <a:pt x="1795995" y="0"/>
                </a:lnTo>
                <a:lnTo>
                  <a:pt x="1795995" y="836861"/>
                </a:lnTo>
                <a:lnTo>
                  <a:pt x="0" y="836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Recruitment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99388AA-2EE7-0917-3295-C027F2E79DEF}"/>
              </a:ext>
            </a:extLst>
          </p:cNvPr>
          <p:cNvSpPr/>
          <p:nvPr/>
        </p:nvSpPr>
        <p:spPr>
          <a:xfrm>
            <a:off x="10000695" y="5195515"/>
            <a:ext cx="1795995" cy="922320"/>
          </a:xfrm>
          <a:custGeom>
            <a:avLst/>
            <a:gdLst>
              <a:gd name="connsiteX0" fmla="*/ 0 w 1795995"/>
              <a:gd name="connsiteY0" fmla="*/ 0 h 922320"/>
              <a:gd name="connsiteX1" fmla="*/ 1795995 w 1795995"/>
              <a:gd name="connsiteY1" fmla="*/ 0 h 922320"/>
              <a:gd name="connsiteX2" fmla="*/ 1795995 w 1795995"/>
              <a:gd name="connsiteY2" fmla="*/ 922320 h 922320"/>
              <a:gd name="connsiteX3" fmla="*/ 0 w 1795995"/>
              <a:gd name="connsiteY3" fmla="*/ 922320 h 922320"/>
              <a:gd name="connsiteX4" fmla="*/ 0 w 1795995"/>
              <a:gd name="connsiteY4" fmla="*/ 0 h 9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995" h="922320">
                <a:moveTo>
                  <a:pt x="0" y="0"/>
                </a:moveTo>
                <a:lnTo>
                  <a:pt x="1795995" y="0"/>
                </a:lnTo>
                <a:lnTo>
                  <a:pt x="1795995" y="922320"/>
                </a:lnTo>
                <a:lnTo>
                  <a:pt x="0" y="9223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tx1"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ts val="100"/>
              </a:spcBef>
              <a:spcAft>
                <a:spcPts val="900"/>
              </a:spcAft>
              <a:buChar char="•"/>
            </a:pPr>
            <a:r>
              <a:rPr lang="en-IN" u="dashLong" kern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ts val="100"/>
              </a:spcBef>
              <a:spcAft>
                <a:spcPts val="900"/>
              </a:spcAft>
              <a:buChar char="•"/>
            </a:pPr>
            <a:r>
              <a:rPr lang="en-IN" kern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Venue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58A3D1EC-2020-883D-8068-45D0CF963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598256"/>
              </p:ext>
            </p:extLst>
          </p:nvPr>
        </p:nvGraphicFramePr>
        <p:xfrm>
          <a:off x="5081638" y="2226588"/>
          <a:ext cx="2028723" cy="240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DAF1068-B7F4-EE08-CDEB-C0F1E652B859}"/>
              </a:ext>
            </a:extLst>
          </p:cNvPr>
          <p:cNvGrpSpPr/>
          <p:nvPr/>
        </p:nvGrpSpPr>
        <p:grpSpPr>
          <a:xfrm>
            <a:off x="478707" y="4101154"/>
            <a:ext cx="1734162" cy="1918404"/>
            <a:chOff x="478707" y="4101154"/>
            <a:chExt cx="1734162" cy="19184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E2A41BC-7BDD-1483-878E-A07F48BB82C6}"/>
                </a:ext>
              </a:extLst>
            </p:cNvPr>
            <p:cNvSpPr/>
            <p:nvPr/>
          </p:nvSpPr>
          <p:spPr>
            <a:xfrm>
              <a:off x="478707" y="4101154"/>
              <a:ext cx="1734162" cy="693664"/>
            </a:xfrm>
            <a:custGeom>
              <a:avLst/>
              <a:gdLst>
                <a:gd name="connsiteX0" fmla="*/ 0 w 1734162"/>
                <a:gd name="connsiteY0" fmla="*/ 0 h 693664"/>
                <a:gd name="connsiteX1" fmla="*/ 1734162 w 1734162"/>
                <a:gd name="connsiteY1" fmla="*/ 0 h 693664"/>
                <a:gd name="connsiteX2" fmla="*/ 1734162 w 1734162"/>
                <a:gd name="connsiteY2" fmla="*/ 693664 h 693664"/>
                <a:gd name="connsiteX3" fmla="*/ 0 w 1734162"/>
                <a:gd name="connsiteY3" fmla="*/ 693664 h 693664"/>
                <a:gd name="connsiteX4" fmla="*/ 0 w 1734162"/>
                <a:gd name="connsiteY4" fmla="*/ 0 h 69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162" h="693664">
                  <a:moveTo>
                    <a:pt x="0" y="0"/>
                  </a:moveTo>
                  <a:lnTo>
                    <a:pt x="1734162" y="0"/>
                  </a:lnTo>
                  <a:lnTo>
                    <a:pt x="1734162" y="693664"/>
                  </a:lnTo>
                  <a:lnTo>
                    <a:pt x="0" y="693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b="0" kern="12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Meeting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6A2099-C2F0-43EE-8CC6-395FA49A7B80}"/>
                </a:ext>
              </a:extLst>
            </p:cNvPr>
            <p:cNvSpPr/>
            <p:nvPr/>
          </p:nvSpPr>
          <p:spPr>
            <a:xfrm>
              <a:off x="478707" y="4789799"/>
              <a:ext cx="1734162" cy="1229759"/>
            </a:xfrm>
            <a:custGeom>
              <a:avLst/>
              <a:gdLst>
                <a:gd name="connsiteX0" fmla="*/ 0 w 1734162"/>
                <a:gd name="connsiteY0" fmla="*/ 0 h 1229759"/>
                <a:gd name="connsiteX1" fmla="*/ 1734162 w 1734162"/>
                <a:gd name="connsiteY1" fmla="*/ 0 h 1229759"/>
                <a:gd name="connsiteX2" fmla="*/ 1734162 w 1734162"/>
                <a:gd name="connsiteY2" fmla="*/ 1229759 h 1229759"/>
                <a:gd name="connsiteX3" fmla="*/ 0 w 1734162"/>
                <a:gd name="connsiteY3" fmla="*/ 1229759 h 1229759"/>
                <a:gd name="connsiteX4" fmla="*/ 0 w 1734162"/>
                <a:gd name="connsiteY4" fmla="*/ 0 h 122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162" h="1229759">
                  <a:moveTo>
                    <a:pt x="0" y="0"/>
                  </a:moveTo>
                  <a:lnTo>
                    <a:pt x="1734162" y="0"/>
                  </a:lnTo>
                  <a:lnTo>
                    <a:pt x="1734162" y="1229759"/>
                  </a:lnTo>
                  <a:lnTo>
                    <a:pt x="0" y="122975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ts val="100"/>
                </a:spcBef>
                <a:spcAft>
                  <a:spcPts val="900"/>
                </a:spcAft>
                <a:buChar char="•"/>
              </a:pPr>
              <a:r>
                <a:rPr lang="en-IN" u="dashLong" kern="1200" baseline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Date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ts val="100"/>
                </a:spcBef>
                <a:spcAft>
                  <a:spcPts val="900"/>
                </a:spcAft>
                <a:buChar char="•"/>
              </a:pPr>
              <a:r>
                <a:rPr lang="en-IN" kern="12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Venue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ts val="100"/>
                </a:spcBef>
                <a:spcAft>
                  <a:spcPts val="900"/>
                </a:spcAft>
                <a:buChar char="•"/>
              </a:pPr>
              <a:r>
                <a:rPr lang="en-IN" kern="12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Description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47D9EE-023A-6238-B0B7-B0A1E97B2EBD}"/>
              </a:ext>
            </a:extLst>
          </p:cNvPr>
          <p:cNvGrpSpPr/>
          <p:nvPr/>
        </p:nvGrpSpPr>
        <p:grpSpPr>
          <a:xfrm>
            <a:off x="514195" y="1308470"/>
            <a:ext cx="1713588" cy="1926006"/>
            <a:chOff x="514195" y="1308470"/>
            <a:chExt cx="1713588" cy="19260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28C865-4BE6-B121-6F55-FD193C706C10}"/>
                </a:ext>
              </a:extLst>
            </p:cNvPr>
            <p:cNvSpPr/>
            <p:nvPr/>
          </p:nvSpPr>
          <p:spPr>
            <a:xfrm>
              <a:off x="514195" y="1308470"/>
              <a:ext cx="1713588" cy="565554"/>
            </a:xfrm>
            <a:custGeom>
              <a:avLst/>
              <a:gdLst>
                <a:gd name="connsiteX0" fmla="*/ 0 w 1561386"/>
                <a:gd name="connsiteY0" fmla="*/ 0 h 565554"/>
                <a:gd name="connsiteX1" fmla="*/ 1561386 w 1561386"/>
                <a:gd name="connsiteY1" fmla="*/ 0 h 565554"/>
                <a:gd name="connsiteX2" fmla="*/ 1561386 w 1561386"/>
                <a:gd name="connsiteY2" fmla="*/ 565554 h 565554"/>
                <a:gd name="connsiteX3" fmla="*/ 0 w 1561386"/>
                <a:gd name="connsiteY3" fmla="*/ 565554 h 565554"/>
                <a:gd name="connsiteX4" fmla="*/ 0 w 1561386"/>
                <a:gd name="connsiteY4" fmla="*/ 0 h 565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386" h="565554">
                  <a:moveTo>
                    <a:pt x="0" y="0"/>
                  </a:moveTo>
                  <a:lnTo>
                    <a:pt x="1561386" y="0"/>
                  </a:lnTo>
                  <a:lnTo>
                    <a:pt x="1561386" y="565554"/>
                  </a:lnTo>
                  <a:lnTo>
                    <a:pt x="0" y="565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b="0" kern="12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Event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A587C94-807A-54A4-0C03-1C6F687C571C}"/>
                </a:ext>
              </a:extLst>
            </p:cNvPr>
            <p:cNvSpPr/>
            <p:nvPr/>
          </p:nvSpPr>
          <p:spPr>
            <a:xfrm>
              <a:off x="514195" y="1874024"/>
              <a:ext cx="1712061" cy="1360452"/>
            </a:xfrm>
            <a:custGeom>
              <a:avLst/>
              <a:gdLst>
                <a:gd name="connsiteX0" fmla="*/ 0 w 1561386"/>
                <a:gd name="connsiteY0" fmla="*/ 0 h 1360452"/>
                <a:gd name="connsiteX1" fmla="*/ 1561386 w 1561386"/>
                <a:gd name="connsiteY1" fmla="*/ 0 h 1360452"/>
                <a:gd name="connsiteX2" fmla="*/ 1561386 w 1561386"/>
                <a:gd name="connsiteY2" fmla="*/ 1360452 h 1360452"/>
                <a:gd name="connsiteX3" fmla="*/ 0 w 1561386"/>
                <a:gd name="connsiteY3" fmla="*/ 1360452 h 1360452"/>
                <a:gd name="connsiteX4" fmla="*/ 0 w 1561386"/>
                <a:gd name="connsiteY4" fmla="*/ 0 h 136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386" h="1360452">
                  <a:moveTo>
                    <a:pt x="0" y="0"/>
                  </a:moveTo>
                  <a:lnTo>
                    <a:pt x="1561386" y="0"/>
                  </a:lnTo>
                  <a:lnTo>
                    <a:pt x="1561386" y="1360452"/>
                  </a:lnTo>
                  <a:lnTo>
                    <a:pt x="0" y="136045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ts val="100"/>
                </a:spcBef>
                <a:spcAft>
                  <a:spcPts val="900"/>
                </a:spcAft>
                <a:buChar char="•"/>
              </a:pPr>
              <a:r>
                <a:rPr lang="en-IN" sz="1800" u="sng" kern="12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Name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ts val="100"/>
                </a:spcBef>
                <a:spcAft>
                  <a:spcPts val="900"/>
                </a:spcAft>
                <a:buChar char="•"/>
              </a:pPr>
              <a:r>
                <a:rPr lang="en-IN" sz="1800" u="none" kern="12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Date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ts val="100"/>
                </a:spcBef>
                <a:spcAft>
                  <a:spcPts val="900"/>
                </a:spcAft>
                <a:buChar char="•"/>
              </a:pPr>
              <a:r>
                <a:rPr lang="en-IN" sz="1800" kern="12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Description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488900-DB42-02F9-2236-F9B19AB7C21F}"/>
              </a:ext>
            </a:extLst>
          </p:cNvPr>
          <p:cNvGrpSpPr/>
          <p:nvPr/>
        </p:nvGrpSpPr>
        <p:grpSpPr>
          <a:xfrm>
            <a:off x="2778059" y="1470934"/>
            <a:ext cx="1830886" cy="1572716"/>
            <a:chOff x="5833841" y="4879021"/>
            <a:chExt cx="1830886" cy="1572716"/>
          </a:xfrm>
        </p:grpSpPr>
        <p:sp>
          <p:nvSpPr>
            <p:cNvPr id="29" name="AutoShape 5">
              <a:extLst>
                <a:ext uri="{FF2B5EF4-FFF2-40B4-BE49-F238E27FC236}">
                  <a16:creationId xmlns:a16="http://schemas.microsoft.com/office/drawing/2014/main" id="{53B01711-4B80-271B-3BD8-E8A0266B1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7669" y="4879021"/>
              <a:ext cx="1734162" cy="1572716"/>
            </a:xfrm>
            <a:prstGeom prst="diamond">
              <a:avLst/>
            </a:prstGeom>
            <a:solidFill>
              <a:srgbClr val="11AE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/>
            <a:lstStyle/>
            <a:p>
              <a:pPr algn="ctr" defTabSz="685303"/>
              <a:endParaRPr lang="es-ES" sz="2000">
                <a:solidFill>
                  <a:srgbClr val="445469"/>
                </a:solidFill>
              </a:endParaRPr>
            </a:p>
            <a:p>
              <a:pPr algn="ctr" defTabSz="685303"/>
              <a:endParaRPr lang="es-ES" sz="160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B5D812-4490-4F5E-9664-6FD4DD56856F}"/>
                </a:ext>
              </a:extLst>
            </p:cNvPr>
            <p:cNvSpPr txBox="1"/>
            <p:nvPr/>
          </p:nvSpPr>
          <p:spPr>
            <a:xfrm>
              <a:off x="5833841" y="5481859"/>
              <a:ext cx="1830886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has_event</a:t>
              </a:r>
            </a:p>
            <a:p>
              <a:pPr algn="ctr"/>
              <a:endParaRPr lang="en-IN" sz="2000"/>
            </a:p>
          </p:txBody>
        </p:sp>
      </p:grpSp>
      <p:sp>
        <p:nvSpPr>
          <p:cNvPr id="32" name="AutoShape 5">
            <a:extLst>
              <a:ext uri="{FF2B5EF4-FFF2-40B4-BE49-F238E27FC236}">
                <a16:creationId xmlns:a16="http://schemas.microsoft.com/office/drawing/2014/main" id="{BCA44D46-1C3A-9918-DB46-BCFBA960909A}"/>
              </a:ext>
            </a:extLst>
          </p:cNvPr>
          <p:cNvSpPr>
            <a:spLocks/>
          </p:cNvSpPr>
          <p:nvPr/>
        </p:nvSpPr>
        <p:spPr bwMode="auto">
          <a:xfrm>
            <a:off x="2657789" y="4053598"/>
            <a:ext cx="2350953" cy="2169801"/>
          </a:xfrm>
          <a:prstGeom prst="diamond">
            <a:avLst/>
          </a:prstGeom>
          <a:solidFill>
            <a:srgbClr val="0D82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/>
          <a:lstStyle/>
          <a:p>
            <a:pPr algn="ctr" defTabSz="685303"/>
            <a:endParaRPr lang="es-ES" sz="2000">
              <a:solidFill>
                <a:srgbClr val="445469"/>
              </a:solidFill>
            </a:endParaRPr>
          </a:p>
          <a:p>
            <a:pPr algn="ctr" defTabSz="685303"/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B0569908-E2E1-6399-40A8-F7B34254B708}"/>
              </a:ext>
            </a:extLst>
          </p:cNvPr>
          <p:cNvSpPr>
            <a:spLocks/>
          </p:cNvSpPr>
          <p:nvPr/>
        </p:nvSpPr>
        <p:spPr bwMode="auto">
          <a:xfrm>
            <a:off x="2966184" y="4346855"/>
            <a:ext cx="1734162" cy="1572716"/>
          </a:xfrm>
          <a:prstGeom prst="diamond">
            <a:avLst/>
          </a:prstGeom>
          <a:solidFill>
            <a:srgbClr val="11AE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/>
          <a:lstStyle/>
          <a:p>
            <a:pPr algn="ctr" defTabSz="685303"/>
            <a:endParaRPr lang="es-ES" sz="2000">
              <a:solidFill>
                <a:srgbClr val="445469"/>
              </a:solidFill>
            </a:endParaRPr>
          </a:p>
          <a:p>
            <a:pPr algn="ctr" defTabSz="685303"/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4342F7-AA29-244B-B95C-EEB18C38300F}"/>
              </a:ext>
            </a:extLst>
          </p:cNvPr>
          <p:cNvSpPr txBox="1"/>
          <p:nvPr/>
        </p:nvSpPr>
        <p:spPr>
          <a:xfrm>
            <a:off x="3029678" y="4963677"/>
            <a:ext cx="1607173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has_meeting</a:t>
            </a:r>
          </a:p>
          <a:p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D8CA18-7892-6B60-63A7-40F00EB5010D}"/>
              </a:ext>
            </a:extLst>
          </p:cNvPr>
          <p:cNvGrpSpPr/>
          <p:nvPr/>
        </p:nvGrpSpPr>
        <p:grpSpPr>
          <a:xfrm>
            <a:off x="7183443" y="963845"/>
            <a:ext cx="2529417" cy="2184779"/>
            <a:chOff x="7183443" y="963845"/>
            <a:chExt cx="2529417" cy="2184779"/>
          </a:xfrm>
        </p:grpSpPr>
        <p:sp>
          <p:nvSpPr>
            <p:cNvPr id="37" name="AutoShape 5">
              <a:extLst>
                <a:ext uri="{FF2B5EF4-FFF2-40B4-BE49-F238E27FC236}">
                  <a16:creationId xmlns:a16="http://schemas.microsoft.com/office/drawing/2014/main" id="{AB763C7F-FDF2-770D-3AB1-100A3268E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443" y="963845"/>
              <a:ext cx="2529417" cy="2184779"/>
            </a:xfrm>
            <a:prstGeom prst="diamond">
              <a:avLst/>
            </a:prstGeom>
            <a:solidFill>
              <a:srgbClr val="0D829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/>
            <a:lstStyle/>
            <a:p>
              <a:pPr algn="ctr" defTabSz="685303"/>
              <a:endParaRPr lang="es-ES" sz="2000">
                <a:solidFill>
                  <a:srgbClr val="445469"/>
                </a:solidFill>
              </a:endParaRPr>
            </a:p>
            <a:p>
              <a:pPr algn="ctr" defTabSz="685303"/>
              <a:endParaRPr lang="es-ES" sz="1600">
                <a:solidFill>
                  <a:schemeClr val="bg1"/>
                </a:solidFill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49421139-D07F-BB0B-90DB-62CE95BA2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439" y="1205358"/>
              <a:ext cx="1883926" cy="1682008"/>
            </a:xfrm>
            <a:prstGeom prst="diamond">
              <a:avLst/>
            </a:prstGeom>
            <a:solidFill>
              <a:srgbClr val="11AE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/>
            <a:lstStyle/>
            <a:p>
              <a:pPr algn="ctr" defTabSz="685303"/>
              <a:endParaRPr lang="es-ES" sz="2000">
                <a:solidFill>
                  <a:srgbClr val="445469"/>
                </a:solidFill>
              </a:endParaRPr>
            </a:p>
            <a:p>
              <a:pPr algn="ctr" defTabSz="685303"/>
              <a:endParaRPr lang="es-ES" sz="160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FC4729-3B59-B0F4-1C0D-A2834354EE73}"/>
                </a:ext>
              </a:extLst>
            </p:cNvPr>
            <p:cNvSpPr txBox="1"/>
            <p:nvPr/>
          </p:nvSpPr>
          <p:spPr>
            <a:xfrm>
              <a:off x="7500439" y="1874644"/>
              <a:ext cx="2000757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s-ES" sz="1600" b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has_co_convener</a:t>
              </a:r>
            </a:p>
            <a:p>
              <a:endParaRPr lang="en-IN" sz="16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2AAD5-CCAF-9B6A-7654-1504E4CE2CBB}"/>
              </a:ext>
            </a:extLst>
          </p:cNvPr>
          <p:cNvGrpSpPr/>
          <p:nvPr/>
        </p:nvGrpSpPr>
        <p:grpSpPr>
          <a:xfrm>
            <a:off x="7188967" y="4122868"/>
            <a:ext cx="2529415" cy="2349648"/>
            <a:chOff x="7188967" y="4122868"/>
            <a:chExt cx="2529415" cy="2349648"/>
          </a:xfrm>
        </p:grpSpPr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9F326824-A1B2-197B-6F5D-3738F4942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967" y="4122868"/>
              <a:ext cx="2529415" cy="2349648"/>
            </a:xfrm>
            <a:prstGeom prst="diamond">
              <a:avLst/>
            </a:prstGeom>
            <a:solidFill>
              <a:srgbClr val="0D829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/>
            <a:lstStyle/>
            <a:p>
              <a:pPr algn="ctr" defTabSz="685303"/>
              <a:endParaRPr lang="es-ES" sz="2000">
                <a:solidFill>
                  <a:srgbClr val="445469"/>
                </a:solidFill>
              </a:endParaRPr>
            </a:p>
            <a:p>
              <a:pPr algn="ctr" defTabSz="685303"/>
              <a:endParaRPr lang="es-ES" sz="1600">
                <a:solidFill>
                  <a:schemeClr val="bg1"/>
                </a:solidFill>
              </a:endParaRPr>
            </a:p>
          </p:txBody>
        </p:sp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448C568C-A4C9-9779-1843-36149ACDC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2976" y="4371985"/>
              <a:ext cx="1941396" cy="1851414"/>
            </a:xfrm>
            <a:prstGeom prst="diamond">
              <a:avLst/>
            </a:prstGeom>
            <a:solidFill>
              <a:srgbClr val="11AE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/>
            <a:lstStyle/>
            <a:p>
              <a:pPr algn="ctr" defTabSz="685303"/>
              <a:endParaRPr lang="es-ES" sz="2000">
                <a:solidFill>
                  <a:srgbClr val="445469"/>
                </a:solidFill>
              </a:endParaRPr>
            </a:p>
            <a:p>
              <a:pPr algn="ctr" defTabSz="685303"/>
              <a:endParaRPr lang="es-ES" sz="160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1048C5-BF2C-A53D-9CBF-E054480DC1CF}"/>
                </a:ext>
              </a:extLst>
            </p:cNvPr>
            <p:cNvSpPr txBox="1"/>
            <p:nvPr/>
          </p:nvSpPr>
          <p:spPr>
            <a:xfrm>
              <a:off x="7557821" y="5112687"/>
              <a:ext cx="1866551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s-ES" sz="1600" b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has_recruitment</a:t>
              </a:r>
            </a:p>
            <a:p>
              <a:endParaRPr lang="en-IN" sz="160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42F030-58FC-BB15-DA93-B29CFBA4983C}"/>
              </a:ext>
            </a:extLst>
          </p:cNvPr>
          <p:cNvCxnSpPr>
            <a:cxnSpLocks/>
          </p:cNvCxnSpPr>
          <p:nvPr/>
        </p:nvCxnSpPr>
        <p:spPr>
          <a:xfrm flipV="1">
            <a:off x="4427621" y="3904735"/>
            <a:ext cx="654017" cy="718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5C0D64-0A4E-8B45-513F-B5B336FA323F}"/>
              </a:ext>
            </a:extLst>
          </p:cNvPr>
          <p:cNvCxnSpPr>
            <a:cxnSpLocks/>
          </p:cNvCxnSpPr>
          <p:nvPr/>
        </p:nvCxnSpPr>
        <p:spPr>
          <a:xfrm flipH="1" flipV="1">
            <a:off x="7110361" y="4053598"/>
            <a:ext cx="746558" cy="642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6EFA8F-4074-A28C-08C3-0460DB6391C5}"/>
              </a:ext>
            </a:extLst>
          </p:cNvPr>
          <p:cNvCxnSpPr>
            <a:cxnSpLocks/>
          </p:cNvCxnSpPr>
          <p:nvPr/>
        </p:nvCxnSpPr>
        <p:spPr>
          <a:xfrm flipH="1">
            <a:off x="7093726" y="2642250"/>
            <a:ext cx="751991" cy="603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0C43D8-86BA-9306-A146-628C459A0BFF}"/>
              </a:ext>
            </a:extLst>
          </p:cNvPr>
          <p:cNvGrpSpPr/>
          <p:nvPr/>
        </p:nvGrpSpPr>
        <p:grpSpPr>
          <a:xfrm>
            <a:off x="2207740" y="5058053"/>
            <a:ext cx="570319" cy="150319"/>
            <a:chOff x="2207740" y="5058053"/>
            <a:chExt cx="570319" cy="150319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76910E-91D3-AC65-C5A4-50787C3D90CB}"/>
                </a:ext>
              </a:extLst>
            </p:cNvPr>
            <p:cNvCxnSpPr>
              <a:cxnSpLocks/>
            </p:cNvCxnSpPr>
            <p:nvPr/>
          </p:nvCxnSpPr>
          <p:spPr>
            <a:xfrm>
              <a:off x="2207740" y="5058053"/>
              <a:ext cx="570319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8957A7-A77A-3764-71B2-8EA5AEDE42CA}"/>
                </a:ext>
              </a:extLst>
            </p:cNvPr>
            <p:cNvCxnSpPr>
              <a:cxnSpLocks/>
            </p:cNvCxnSpPr>
            <p:nvPr/>
          </p:nvCxnSpPr>
          <p:spPr>
            <a:xfrm>
              <a:off x="2212833" y="5208372"/>
              <a:ext cx="565226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DB202A-E32D-A2AA-FC75-1CCC1D0D4C2F}"/>
              </a:ext>
            </a:extLst>
          </p:cNvPr>
          <p:cNvGrpSpPr/>
          <p:nvPr/>
        </p:nvGrpSpPr>
        <p:grpSpPr>
          <a:xfrm>
            <a:off x="9615055" y="5208372"/>
            <a:ext cx="429043" cy="150319"/>
            <a:chOff x="2207740" y="5058053"/>
            <a:chExt cx="570319" cy="15031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6CB807-069C-0F89-2A38-7123BD119F29}"/>
                </a:ext>
              </a:extLst>
            </p:cNvPr>
            <p:cNvCxnSpPr>
              <a:cxnSpLocks/>
            </p:cNvCxnSpPr>
            <p:nvPr/>
          </p:nvCxnSpPr>
          <p:spPr>
            <a:xfrm>
              <a:off x="2207740" y="5058053"/>
              <a:ext cx="570319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A1403B-7A60-04AE-23BA-E9AC8F0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833" y="5208372"/>
              <a:ext cx="565226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414DE2-CBC2-FDFF-BDE3-80B08481BF13}"/>
              </a:ext>
            </a:extLst>
          </p:cNvPr>
          <p:cNvGrpSpPr/>
          <p:nvPr/>
        </p:nvGrpSpPr>
        <p:grpSpPr>
          <a:xfrm>
            <a:off x="9561000" y="1963568"/>
            <a:ext cx="376801" cy="195236"/>
            <a:chOff x="2207740" y="5058053"/>
            <a:chExt cx="570319" cy="15031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B4942C-2458-F136-6D31-9F7B65831592}"/>
                </a:ext>
              </a:extLst>
            </p:cNvPr>
            <p:cNvCxnSpPr>
              <a:cxnSpLocks/>
            </p:cNvCxnSpPr>
            <p:nvPr/>
          </p:nvCxnSpPr>
          <p:spPr>
            <a:xfrm>
              <a:off x="2207740" y="5058053"/>
              <a:ext cx="570319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DB3908-A65D-A3C9-1D68-BADF0EAADC0F}"/>
                </a:ext>
              </a:extLst>
            </p:cNvPr>
            <p:cNvCxnSpPr>
              <a:cxnSpLocks/>
            </p:cNvCxnSpPr>
            <p:nvPr/>
          </p:nvCxnSpPr>
          <p:spPr>
            <a:xfrm>
              <a:off x="2212833" y="5208372"/>
              <a:ext cx="565226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66E297-770A-6F75-B7B8-7B92E92085A2}"/>
              </a:ext>
            </a:extLst>
          </p:cNvPr>
          <p:cNvCxnSpPr>
            <a:cxnSpLocks/>
          </p:cNvCxnSpPr>
          <p:nvPr/>
        </p:nvCxnSpPr>
        <p:spPr>
          <a:xfrm flipH="1">
            <a:off x="2207740" y="2257425"/>
            <a:ext cx="617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EA71B2-3FA8-ED98-5112-9A45FCB6B943}"/>
              </a:ext>
            </a:extLst>
          </p:cNvPr>
          <p:cNvCxnSpPr>
            <a:cxnSpLocks/>
          </p:cNvCxnSpPr>
          <p:nvPr/>
        </p:nvCxnSpPr>
        <p:spPr>
          <a:xfrm>
            <a:off x="4518660" y="2257425"/>
            <a:ext cx="562978" cy="34860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47" y="-270952"/>
            <a:ext cx="9533341" cy="2244130"/>
          </a:xfrm>
        </p:spPr>
        <p:txBody>
          <a:bodyPr/>
          <a:lstStyle/>
          <a:p>
            <a:pPr algn="ctr"/>
            <a:r>
              <a:rPr lang="en-US" sz="3200" b="1"/>
              <a:t>Use of SQL and PL/SQL</a:t>
            </a:r>
            <a:br>
              <a:rPr lang="en-US" sz="3200" b="1"/>
            </a:br>
            <a:r>
              <a:rPr lang="en-IN" sz="2400" b="0">
                <a:latin typeface="+mj-lt"/>
                <a:ea typeface="+mj-ea"/>
                <a:cs typeface="+mj-cs"/>
              </a:rPr>
              <a:t>Data Definition Language</a:t>
            </a:r>
            <a:br>
              <a:rPr lang="en-IN" sz="2400" b="0">
                <a:latin typeface="+mj-lt"/>
                <a:ea typeface="+mj-ea"/>
                <a:cs typeface="+mj-cs"/>
              </a:rPr>
            </a:br>
            <a:r>
              <a:rPr lang="en-IN" sz="2400" b="0">
                <a:latin typeface="+mj-lt"/>
                <a:ea typeface="+mj-ea"/>
                <a:cs typeface="+mj-cs"/>
              </a:rPr>
              <a:t>AND</a:t>
            </a:r>
            <a:br>
              <a:rPr lang="en-IN" sz="2400" b="0">
                <a:latin typeface="+mj-lt"/>
                <a:ea typeface="+mj-ea"/>
                <a:cs typeface="+mj-cs"/>
              </a:rPr>
            </a:br>
            <a:r>
              <a:rPr lang="en-IN" sz="2400" b="0">
                <a:latin typeface="+mj-lt"/>
                <a:ea typeface="+mj-ea"/>
                <a:cs typeface="+mj-cs"/>
              </a:rPr>
              <a:t>Data Manipulation Language</a:t>
            </a:r>
            <a:br>
              <a:rPr lang="en-IN" sz="2800" b="0">
                <a:latin typeface="+mj-lt"/>
                <a:ea typeface="+mj-ea"/>
                <a:cs typeface="+mj-cs"/>
              </a:rPr>
            </a:br>
            <a:endParaRPr lang="en-US" sz="2800" b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9C772-71FF-CBC1-4EFB-30B17366DA5D}"/>
              </a:ext>
            </a:extLst>
          </p:cNvPr>
          <p:cNvSpPr txBox="1"/>
          <p:nvPr/>
        </p:nvSpPr>
        <p:spPr>
          <a:xfrm>
            <a:off x="1096847" y="2069431"/>
            <a:ext cx="98663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Implementation of ER model in the DBMS system was done using SQL DDL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Constraints were effectively used to model real life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DML statements were used in functions and procedure to process data.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CC54E-75A3-5EF2-FD8A-4DB839A1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61" y="4112394"/>
            <a:ext cx="992210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47" y="-270952"/>
            <a:ext cx="9533341" cy="1907247"/>
          </a:xfrm>
        </p:spPr>
        <p:txBody>
          <a:bodyPr/>
          <a:lstStyle/>
          <a:p>
            <a:pPr algn="ctr"/>
            <a:r>
              <a:rPr lang="en-US" sz="3200" b="1"/>
              <a:t>Use of SQL and PL/SQL</a:t>
            </a:r>
            <a:br>
              <a:rPr lang="en-US" sz="3200" b="1"/>
            </a:br>
            <a:r>
              <a:rPr lang="en-US" sz="2400" b="0"/>
              <a:t>Views</a:t>
            </a:r>
            <a:br>
              <a:rPr lang="en-IN" sz="2800" b="0">
                <a:latin typeface="+mj-lt"/>
                <a:ea typeface="+mj-ea"/>
                <a:cs typeface="+mj-cs"/>
              </a:rPr>
            </a:br>
            <a:endParaRPr lang="en-US" sz="2800" b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9C772-71FF-CBC1-4EFB-30B17366DA5D}"/>
              </a:ext>
            </a:extLst>
          </p:cNvPr>
          <p:cNvSpPr txBox="1"/>
          <p:nvPr/>
        </p:nvSpPr>
        <p:spPr>
          <a:xfrm>
            <a:off x="1096847" y="2321004"/>
            <a:ext cx="9866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View and JOIN were used to combine the Club and the Co-convener table together to get a user friendly view.</a:t>
            </a:r>
          </a:p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1993B-FD88-AB98-7EBF-6DD71222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4113709"/>
            <a:ext cx="1074513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47" y="-270952"/>
            <a:ext cx="9533341" cy="1907247"/>
          </a:xfrm>
        </p:spPr>
        <p:txBody>
          <a:bodyPr/>
          <a:lstStyle/>
          <a:p>
            <a:pPr algn="ctr"/>
            <a:r>
              <a:rPr lang="en-US" sz="3200" b="1"/>
              <a:t>Use of SQL and PL/SQL</a:t>
            </a:r>
            <a:br>
              <a:rPr lang="en-US" sz="3200" b="1"/>
            </a:br>
            <a:r>
              <a:rPr lang="en-US" sz="2400" b="0"/>
              <a:t>packages</a:t>
            </a:r>
            <a:br>
              <a:rPr lang="en-IN" sz="2800" b="0">
                <a:latin typeface="+mj-lt"/>
                <a:ea typeface="+mj-ea"/>
                <a:cs typeface="+mj-cs"/>
              </a:rPr>
            </a:br>
            <a:endParaRPr lang="en-US" sz="2800" b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9C772-71FF-CBC1-4EFB-30B17366DA5D}"/>
              </a:ext>
            </a:extLst>
          </p:cNvPr>
          <p:cNvSpPr txBox="1"/>
          <p:nvPr/>
        </p:nvSpPr>
        <p:spPr>
          <a:xfrm>
            <a:off x="589788" y="1483606"/>
            <a:ext cx="342659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All the functions and procedures used to effectively interact with DBMS are grouped and provided for use using package “CLUB_PACK”.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Procedures for inserting data, updating data and deleting data are provided.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Functions for combining Club table and Co-convener table are also provided.</a:t>
            </a:r>
          </a:p>
          <a:p>
            <a:endParaRPr lang="en-IN" sz="2400">
              <a:solidFill>
                <a:schemeClr val="bg1"/>
              </a:solidFill>
            </a:endParaRP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BE581-EFC0-ABF1-4AA4-D6190C32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4" y="1636295"/>
            <a:ext cx="787717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47" y="-270952"/>
            <a:ext cx="9533341" cy="1907247"/>
          </a:xfrm>
        </p:spPr>
        <p:txBody>
          <a:bodyPr/>
          <a:lstStyle/>
          <a:p>
            <a:pPr algn="ctr"/>
            <a:r>
              <a:rPr lang="en-US" sz="3200" b="1"/>
              <a:t>Use of SQL and PL/SQL</a:t>
            </a:r>
            <a:br>
              <a:rPr lang="en-US" sz="3200" b="1"/>
            </a:br>
            <a:r>
              <a:rPr lang="en-US" sz="2400" b="0"/>
              <a:t>cursor and string functions</a:t>
            </a:r>
            <a:br>
              <a:rPr lang="en-IN" sz="2800" b="0">
                <a:latin typeface="+mj-lt"/>
                <a:ea typeface="+mj-ea"/>
                <a:cs typeface="+mj-cs"/>
              </a:rPr>
            </a:br>
            <a:endParaRPr lang="en-US" sz="2800" b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9C772-71FF-CBC1-4EFB-30B17366DA5D}"/>
              </a:ext>
            </a:extLst>
          </p:cNvPr>
          <p:cNvSpPr txBox="1"/>
          <p:nvPr/>
        </p:nvSpPr>
        <p:spPr>
          <a:xfrm>
            <a:off x="589788" y="1791095"/>
            <a:ext cx="450197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Cursor was used in ‘GET_CLUB’ and ‘GET_CLUBS’ function to iterate over rows of ‘CLUB_VIEW’ view to combine the names of Co-conveners in a single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</a:rPr>
              <a:t>The concatenation operator and the ‘RTRIM’ function were used to format the co-convener string.</a:t>
            </a:r>
          </a:p>
          <a:p>
            <a:endParaRPr lang="en-IN" sz="2400">
              <a:solidFill>
                <a:schemeClr val="bg1"/>
              </a:solidFill>
            </a:endParaRP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4E112-2788-5F2E-1B4E-E161CC1E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620" y="1760612"/>
            <a:ext cx="6896698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100</TotalTime>
  <Words>783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Microsoft YaHei UI</vt:lpstr>
      <vt:lpstr>Arial</vt:lpstr>
      <vt:lpstr>Calibri</vt:lpstr>
      <vt:lpstr>Century Gothic</vt:lpstr>
      <vt:lpstr>Courier New</vt:lpstr>
      <vt:lpstr>Segoe UI Light</vt:lpstr>
      <vt:lpstr>Tw Cen MT</vt:lpstr>
      <vt:lpstr>Office Theme</vt:lpstr>
      <vt:lpstr>Clubs and event management system</vt:lpstr>
      <vt:lpstr>Team members</vt:lpstr>
      <vt:lpstr>Project menus</vt:lpstr>
      <vt:lpstr>PowerPoint Presentation</vt:lpstr>
      <vt:lpstr>Entity relational model</vt:lpstr>
      <vt:lpstr>Use of SQL and PL/SQL Data Definition Language AND Data Manipulation Language </vt:lpstr>
      <vt:lpstr>Use of SQL and PL/SQL Views </vt:lpstr>
      <vt:lpstr>Use of SQL and PL/SQL packages </vt:lpstr>
      <vt:lpstr>Use of SQL and PL/SQL cursor and string functions </vt:lpstr>
      <vt:lpstr>Use of SQL and PL/SQL variable length array </vt:lpstr>
      <vt:lpstr>Use of SQL and PL/SQL sequence and index </vt:lpstr>
      <vt:lpstr>Use of SQL and PL/SQL triggers </vt:lpstr>
      <vt:lpstr>Project overview</vt:lpstr>
      <vt:lpstr>MAIN Menu</vt:lpstr>
      <vt:lpstr>club Menu</vt:lpstr>
      <vt:lpstr>Club menu</vt:lpstr>
      <vt:lpstr>event Menu</vt:lpstr>
      <vt:lpstr>event Menu</vt:lpstr>
      <vt:lpstr>login</vt:lpstr>
      <vt:lpstr>admin Menu</vt:lpstr>
      <vt:lpstr>Role of Python-OracleDB</vt:lpstr>
      <vt:lpstr>Examples of usage of python-oracledb driver</vt:lpstr>
      <vt:lpstr>PowerPoint Presentation</vt:lpstr>
      <vt:lpstr>use of tkinter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Clubs and event management system</dc:title>
  <dc:creator>Hargun Kaur</dc:creator>
  <cp:lastModifiedBy>Aryan Dhiman</cp:lastModifiedBy>
  <cp:revision>5</cp:revision>
  <dcterms:created xsi:type="dcterms:W3CDTF">2023-01-15T13:43:30Z</dcterms:created>
  <dcterms:modified xsi:type="dcterms:W3CDTF">2023-01-31T05:48:40Z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