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  <a:srgbClr val="FF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F92DB-F625-42E6-88AB-BAAAAE286F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5C9A63-7EC4-485F-BD93-D0C9AB8069C2}">
      <dgm:prSet phldrT="[Text]" custT="1"/>
      <dgm:spPr/>
      <dgm:t>
        <a:bodyPr/>
        <a:lstStyle/>
        <a:p>
          <a:r>
            <a:rPr lang="en-IN" sz="1600" dirty="0"/>
            <a:t>Interface</a:t>
          </a:r>
        </a:p>
      </dgm:t>
    </dgm:pt>
    <dgm:pt modelId="{67DD4B3E-F987-453E-84FB-828A13C8CDB4}" type="parTrans" cxnId="{E0C96154-B7C5-4F2F-BDA6-956E667FE367}">
      <dgm:prSet/>
      <dgm:spPr/>
      <dgm:t>
        <a:bodyPr/>
        <a:lstStyle/>
        <a:p>
          <a:endParaRPr lang="en-IN"/>
        </a:p>
      </dgm:t>
    </dgm:pt>
    <dgm:pt modelId="{07867A50-5AC6-41E4-A954-3A1CB47B5B7E}" type="sibTrans" cxnId="{E0C96154-B7C5-4F2F-BDA6-956E667FE367}">
      <dgm:prSet/>
      <dgm:spPr/>
      <dgm:t>
        <a:bodyPr/>
        <a:lstStyle/>
        <a:p>
          <a:endParaRPr lang="en-IN"/>
        </a:p>
      </dgm:t>
    </dgm:pt>
    <dgm:pt modelId="{76F59F21-B401-4675-8F69-D537626D299A}">
      <dgm:prSet phldrT="[Text]" custT="1"/>
      <dgm:spPr/>
      <dgm:t>
        <a:bodyPr/>
        <a:lstStyle/>
        <a:p>
          <a:r>
            <a:rPr lang="en-IN" sz="1600" dirty="0" err="1"/>
            <a:t>ClubMenu</a:t>
          </a:r>
          <a:endParaRPr lang="en-IN" sz="1600" dirty="0"/>
        </a:p>
      </dgm:t>
    </dgm:pt>
    <dgm:pt modelId="{F7A5CBE1-52B4-4979-9F20-7F6A6026E04E}" type="parTrans" cxnId="{AC46CFBF-3A60-4B2C-8EE2-7F848BABD547}">
      <dgm:prSet/>
      <dgm:spPr/>
      <dgm:t>
        <a:bodyPr/>
        <a:lstStyle/>
        <a:p>
          <a:endParaRPr lang="en-IN"/>
        </a:p>
      </dgm:t>
    </dgm:pt>
    <dgm:pt modelId="{57FC621C-7B22-4347-A6B0-EBCEBA8B0DA8}" type="sibTrans" cxnId="{AC46CFBF-3A60-4B2C-8EE2-7F848BABD547}">
      <dgm:prSet/>
      <dgm:spPr/>
      <dgm:t>
        <a:bodyPr/>
        <a:lstStyle/>
        <a:p>
          <a:endParaRPr lang="en-IN"/>
        </a:p>
      </dgm:t>
    </dgm:pt>
    <dgm:pt modelId="{D33F0780-F489-4A9D-A0D1-369F88498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600" dirty="0" err="1"/>
            <a:t>EventMenu</a:t>
          </a:r>
          <a:endParaRPr lang="en-IN" sz="1600" dirty="0"/>
        </a:p>
      </dgm:t>
    </dgm:pt>
    <dgm:pt modelId="{1E1135DB-5B10-4B8A-B7CB-2A372FB0494A}" type="parTrans" cxnId="{CA425DF4-65ED-4B9A-81E3-88A1472DE58D}">
      <dgm:prSet/>
      <dgm:spPr/>
      <dgm:t>
        <a:bodyPr/>
        <a:lstStyle/>
        <a:p>
          <a:endParaRPr lang="en-IN"/>
        </a:p>
      </dgm:t>
    </dgm:pt>
    <dgm:pt modelId="{0C5F2653-CF52-41EA-9849-14DD0D0BFCF1}" type="sibTrans" cxnId="{CA425DF4-65ED-4B9A-81E3-88A1472DE58D}">
      <dgm:prSet/>
      <dgm:spPr/>
      <dgm:t>
        <a:bodyPr/>
        <a:lstStyle/>
        <a:p>
          <a:endParaRPr lang="en-IN"/>
        </a:p>
      </dgm:t>
    </dgm:pt>
    <dgm:pt modelId="{E9FD33BE-107E-45F0-9B19-CEBFB79647E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400" dirty="0" err="1"/>
            <a:t>AdminMenu</a:t>
          </a:r>
          <a:endParaRPr lang="en-IN" sz="1400" dirty="0"/>
        </a:p>
      </dgm:t>
    </dgm:pt>
    <dgm:pt modelId="{F2D2152F-FF1A-46DC-A1CA-E810A85AD426}" type="parTrans" cxnId="{65D4AA40-F2A9-4BE1-9A75-DBDFC91FCC01}">
      <dgm:prSet/>
      <dgm:spPr/>
      <dgm:t>
        <a:bodyPr/>
        <a:lstStyle/>
        <a:p>
          <a:endParaRPr lang="en-IN"/>
        </a:p>
      </dgm:t>
    </dgm:pt>
    <dgm:pt modelId="{825002F2-4B2D-482B-9ADB-23C41D3F8A19}" type="sibTrans" cxnId="{65D4AA40-F2A9-4BE1-9A75-DBDFC91FCC01}">
      <dgm:prSet/>
      <dgm:spPr/>
      <dgm:t>
        <a:bodyPr/>
        <a:lstStyle/>
        <a:p>
          <a:endParaRPr lang="en-IN"/>
        </a:p>
      </dgm:t>
    </dgm:pt>
    <dgm:pt modelId="{31239524-0CED-453B-B076-3917EC9BF7E4}">
      <dgm:prSet phldrT="[Text]" custT="1"/>
      <dgm:spPr/>
      <dgm:t>
        <a:bodyPr/>
        <a:lstStyle/>
        <a:p>
          <a:r>
            <a:rPr lang="en-IN" sz="1400" dirty="0" err="1"/>
            <a:t>ClubInfoMenu</a:t>
          </a:r>
          <a:endParaRPr lang="en-IN" sz="1400" dirty="0"/>
        </a:p>
      </dgm:t>
    </dgm:pt>
    <dgm:pt modelId="{34586AA3-7972-4B81-9508-855D203CC9A0}" type="parTrans" cxnId="{32BD05ED-B810-4FBF-A2ED-DB7939402FA6}">
      <dgm:prSet/>
      <dgm:spPr/>
      <dgm:t>
        <a:bodyPr/>
        <a:lstStyle/>
        <a:p>
          <a:endParaRPr lang="en-IN"/>
        </a:p>
      </dgm:t>
    </dgm:pt>
    <dgm:pt modelId="{DA7B160E-6F1F-4B73-8921-EB3542D6B0C6}" type="sibTrans" cxnId="{32BD05ED-B810-4FBF-A2ED-DB7939402FA6}">
      <dgm:prSet/>
      <dgm:spPr/>
      <dgm:t>
        <a:bodyPr/>
        <a:lstStyle/>
        <a:p>
          <a:endParaRPr lang="en-IN"/>
        </a:p>
      </dgm:t>
    </dgm:pt>
    <dgm:pt modelId="{64AC288B-D88F-466D-AD16-06E3606E4132}">
      <dgm:prSet phldrT="[Text]"/>
      <dgm:spPr/>
      <dgm:t>
        <a:bodyPr/>
        <a:lstStyle/>
        <a:p>
          <a:r>
            <a:rPr lang="en-IN" dirty="0" err="1"/>
            <a:t>ClubMeetingMenu</a:t>
          </a:r>
          <a:endParaRPr lang="en-IN" dirty="0"/>
        </a:p>
      </dgm:t>
    </dgm:pt>
    <dgm:pt modelId="{0D261469-3FB7-461A-BB25-AF10DD05C6CA}" type="parTrans" cxnId="{E95C3806-3DF8-42B6-9986-DA1C1A339428}">
      <dgm:prSet/>
      <dgm:spPr/>
      <dgm:t>
        <a:bodyPr/>
        <a:lstStyle/>
        <a:p>
          <a:endParaRPr lang="en-IN"/>
        </a:p>
      </dgm:t>
    </dgm:pt>
    <dgm:pt modelId="{95A3E0D9-936C-4E2B-8F4B-C842B4E2E89D}" type="sibTrans" cxnId="{E95C3806-3DF8-42B6-9986-DA1C1A339428}">
      <dgm:prSet/>
      <dgm:spPr/>
      <dgm:t>
        <a:bodyPr/>
        <a:lstStyle/>
        <a:p>
          <a:endParaRPr lang="en-IN"/>
        </a:p>
      </dgm:t>
    </dgm:pt>
    <dgm:pt modelId="{1E0C66B4-8575-4E53-BEBB-3A157E7A31F9}">
      <dgm:prSet phldrT="[Text]"/>
      <dgm:spPr/>
      <dgm:t>
        <a:bodyPr/>
        <a:lstStyle/>
        <a:p>
          <a:r>
            <a:rPr lang="en-IN" dirty="0" err="1"/>
            <a:t>ClubRecruitmentMenu</a:t>
          </a:r>
          <a:endParaRPr lang="en-IN" dirty="0"/>
        </a:p>
      </dgm:t>
    </dgm:pt>
    <dgm:pt modelId="{D7E3D134-594B-43E4-9359-9BC7D2BAE40A}" type="parTrans" cxnId="{E5033D99-CCED-47E7-A713-C94BB42E9018}">
      <dgm:prSet/>
      <dgm:spPr/>
      <dgm:t>
        <a:bodyPr/>
        <a:lstStyle/>
        <a:p>
          <a:endParaRPr lang="en-IN"/>
        </a:p>
      </dgm:t>
    </dgm:pt>
    <dgm:pt modelId="{1CC3376D-27CE-4141-A22F-D0D09C43FD5A}" type="sibTrans" cxnId="{E5033D99-CCED-47E7-A713-C94BB42E9018}">
      <dgm:prSet/>
      <dgm:spPr/>
      <dgm:t>
        <a:bodyPr/>
        <a:lstStyle/>
        <a:p>
          <a:endParaRPr lang="en-IN"/>
        </a:p>
      </dgm:t>
    </dgm:pt>
    <dgm:pt modelId="{DB0F94F4-F32B-4808-864A-8BE5FA5B8D50}">
      <dgm:prSet phldrT="[Text]"/>
      <dgm:spPr/>
      <dgm:t>
        <a:bodyPr/>
        <a:lstStyle/>
        <a:p>
          <a:r>
            <a:rPr lang="en-IN" dirty="0" err="1"/>
            <a:t>AdminEventMenu</a:t>
          </a:r>
          <a:endParaRPr lang="en-IN" dirty="0"/>
        </a:p>
      </dgm:t>
    </dgm:pt>
    <dgm:pt modelId="{ADF58AC9-B6B3-4E5D-B04A-8A5710C0DBDF}" type="parTrans" cxnId="{8EBEB2F0-37D7-4334-8011-FAB8F0661891}">
      <dgm:prSet/>
      <dgm:spPr/>
      <dgm:t>
        <a:bodyPr/>
        <a:lstStyle/>
        <a:p>
          <a:endParaRPr lang="en-IN"/>
        </a:p>
      </dgm:t>
    </dgm:pt>
    <dgm:pt modelId="{9794FBE9-C659-4E35-B67F-754CB2F4C63F}" type="sibTrans" cxnId="{8EBEB2F0-37D7-4334-8011-FAB8F0661891}">
      <dgm:prSet/>
      <dgm:spPr/>
      <dgm:t>
        <a:bodyPr/>
        <a:lstStyle/>
        <a:p>
          <a:endParaRPr lang="en-IN"/>
        </a:p>
      </dgm:t>
    </dgm:pt>
    <dgm:pt modelId="{CF601D79-5E6F-4BF2-B35B-7EBE4CC0B01C}">
      <dgm:prSet phldrT="[Text]" custT="1"/>
      <dgm:spPr/>
      <dgm:t>
        <a:bodyPr/>
        <a:lstStyle/>
        <a:p>
          <a:r>
            <a:rPr lang="en-IN" sz="1400" dirty="0" err="1"/>
            <a:t>MainMenu</a:t>
          </a:r>
          <a:endParaRPr lang="en-IN" sz="1400" dirty="0"/>
        </a:p>
      </dgm:t>
    </dgm:pt>
    <dgm:pt modelId="{9845A9DC-4F8F-47B7-BB45-A3A60FFA0FB8}" type="parTrans" cxnId="{C1A86F41-8451-4723-BC1C-F61BE872BC81}">
      <dgm:prSet/>
      <dgm:spPr/>
      <dgm:t>
        <a:bodyPr/>
        <a:lstStyle/>
        <a:p>
          <a:endParaRPr lang="en-IN"/>
        </a:p>
      </dgm:t>
    </dgm:pt>
    <dgm:pt modelId="{7104B20C-C9E1-4B25-A7D7-EB24DC4E82E9}" type="sibTrans" cxnId="{C1A86F41-8451-4723-BC1C-F61BE872BC81}">
      <dgm:prSet/>
      <dgm:spPr/>
      <dgm:t>
        <a:bodyPr/>
        <a:lstStyle/>
        <a:p>
          <a:endParaRPr lang="en-IN"/>
        </a:p>
      </dgm:t>
    </dgm:pt>
    <dgm:pt modelId="{2A50B553-11FA-457E-81B1-F878B71B2546}">
      <dgm:prSet phldrT="[Text]"/>
      <dgm:spPr/>
      <dgm:t>
        <a:bodyPr/>
        <a:lstStyle/>
        <a:p>
          <a:r>
            <a:rPr lang="en-IN" dirty="0" err="1"/>
            <a:t>AdminClubMeetingMenu</a:t>
          </a:r>
          <a:endParaRPr lang="en-IN" dirty="0"/>
        </a:p>
      </dgm:t>
    </dgm:pt>
    <dgm:pt modelId="{1590212E-983D-46AB-B2B3-32EA249C25D8}" type="parTrans" cxnId="{0858ED71-6069-4AE6-BE81-632D46670467}">
      <dgm:prSet/>
      <dgm:spPr/>
      <dgm:t>
        <a:bodyPr/>
        <a:lstStyle/>
        <a:p>
          <a:endParaRPr lang="en-IN"/>
        </a:p>
      </dgm:t>
    </dgm:pt>
    <dgm:pt modelId="{92DF7F72-3FD7-4568-BA79-ACEFF66CE0B1}" type="sibTrans" cxnId="{0858ED71-6069-4AE6-BE81-632D46670467}">
      <dgm:prSet/>
      <dgm:spPr/>
      <dgm:t>
        <a:bodyPr/>
        <a:lstStyle/>
        <a:p>
          <a:endParaRPr lang="en-IN"/>
        </a:p>
      </dgm:t>
    </dgm:pt>
    <dgm:pt modelId="{782A8612-3D7E-49B4-987C-B2958353FCE2}">
      <dgm:prSet phldrT="[Text]"/>
      <dgm:spPr/>
      <dgm:t>
        <a:bodyPr/>
        <a:lstStyle/>
        <a:p>
          <a:r>
            <a:rPr lang="en-IN" dirty="0" err="1"/>
            <a:t>AdminClubInfoMenu</a:t>
          </a:r>
          <a:endParaRPr lang="en-IN" dirty="0"/>
        </a:p>
      </dgm:t>
    </dgm:pt>
    <dgm:pt modelId="{58286ACB-1DF9-4DE6-BDD7-BAB77DFBEE5E}" type="parTrans" cxnId="{93BAC677-B827-46B1-BA2D-33635E12BFB7}">
      <dgm:prSet/>
      <dgm:spPr/>
      <dgm:t>
        <a:bodyPr/>
        <a:lstStyle/>
        <a:p>
          <a:endParaRPr lang="en-IN"/>
        </a:p>
      </dgm:t>
    </dgm:pt>
    <dgm:pt modelId="{69B28102-2C30-4597-A30D-677FC2176A10}" type="sibTrans" cxnId="{93BAC677-B827-46B1-BA2D-33635E12BFB7}">
      <dgm:prSet/>
      <dgm:spPr/>
      <dgm:t>
        <a:bodyPr/>
        <a:lstStyle/>
        <a:p>
          <a:endParaRPr lang="en-IN"/>
        </a:p>
      </dgm:t>
    </dgm:pt>
    <dgm:pt modelId="{5FAF4415-2A28-4B12-BA25-332F41698E63}" type="pres">
      <dgm:prSet presAssocID="{858F92DB-F625-42E6-88AB-BAAAAE286F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F714BC-94D8-46E8-8FB6-E095CF6B2FBC}" type="pres">
      <dgm:prSet presAssocID="{D85C9A63-7EC4-485F-BD93-D0C9AB8069C2}" presName="hierRoot1" presStyleCnt="0">
        <dgm:presLayoutVars>
          <dgm:hierBranch val="init"/>
        </dgm:presLayoutVars>
      </dgm:prSet>
      <dgm:spPr/>
    </dgm:pt>
    <dgm:pt modelId="{B61730DD-FD0B-41D3-86FD-FB35EF846DB8}" type="pres">
      <dgm:prSet presAssocID="{D85C9A63-7EC4-485F-BD93-D0C9AB8069C2}" presName="rootComposite1" presStyleCnt="0"/>
      <dgm:spPr/>
    </dgm:pt>
    <dgm:pt modelId="{756943A4-6DC7-437E-8CFA-56FEDAE857DF}" type="pres">
      <dgm:prSet presAssocID="{D85C9A63-7EC4-485F-BD93-D0C9AB8069C2}" presName="rootText1" presStyleLbl="node0" presStyleIdx="0" presStyleCnt="1">
        <dgm:presLayoutVars>
          <dgm:chPref val="3"/>
        </dgm:presLayoutVars>
      </dgm:prSet>
      <dgm:spPr/>
    </dgm:pt>
    <dgm:pt modelId="{B9EE61B2-0762-4E39-9E6C-08E8F4E64141}" type="pres">
      <dgm:prSet presAssocID="{D85C9A63-7EC4-485F-BD93-D0C9AB8069C2}" presName="rootConnector1" presStyleLbl="node1" presStyleIdx="0" presStyleCnt="0"/>
      <dgm:spPr/>
    </dgm:pt>
    <dgm:pt modelId="{EBB2C66B-B9C7-4D31-BB29-015651BBF9E9}" type="pres">
      <dgm:prSet presAssocID="{D85C9A63-7EC4-485F-BD93-D0C9AB8069C2}" presName="hierChild2" presStyleCnt="0"/>
      <dgm:spPr/>
    </dgm:pt>
    <dgm:pt modelId="{FB25318F-22A8-4A3A-A87D-C789DDBA7F28}" type="pres">
      <dgm:prSet presAssocID="{9845A9DC-4F8F-47B7-BB45-A3A60FFA0FB8}" presName="Name37" presStyleLbl="parChTrans1D2" presStyleIdx="0" presStyleCnt="10"/>
      <dgm:spPr/>
    </dgm:pt>
    <dgm:pt modelId="{4CC9EF9B-DEFF-4488-B592-F41FEB2FA154}" type="pres">
      <dgm:prSet presAssocID="{CF601D79-5E6F-4BF2-B35B-7EBE4CC0B01C}" presName="hierRoot2" presStyleCnt="0">
        <dgm:presLayoutVars>
          <dgm:hierBranch val="init"/>
        </dgm:presLayoutVars>
      </dgm:prSet>
      <dgm:spPr/>
    </dgm:pt>
    <dgm:pt modelId="{82BE93D0-22CF-47AF-80BD-CF4E6523BEB0}" type="pres">
      <dgm:prSet presAssocID="{CF601D79-5E6F-4BF2-B35B-7EBE4CC0B01C}" presName="rootComposite" presStyleCnt="0"/>
      <dgm:spPr/>
    </dgm:pt>
    <dgm:pt modelId="{D4AC7458-51BA-4F28-9684-FAEB36F460C0}" type="pres">
      <dgm:prSet presAssocID="{CF601D79-5E6F-4BF2-B35B-7EBE4CC0B01C}" presName="rootText" presStyleLbl="node2" presStyleIdx="0" presStyleCnt="10">
        <dgm:presLayoutVars>
          <dgm:chPref val="3"/>
        </dgm:presLayoutVars>
      </dgm:prSet>
      <dgm:spPr/>
    </dgm:pt>
    <dgm:pt modelId="{C603F37F-CE2D-49D6-8528-0D3FA0B0C608}" type="pres">
      <dgm:prSet presAssocID="{CF601D79-5E6F-4BF2-B35B-7EBE4CC0B01C}" presName="rootConnector" presStyleLbl="node2" presStyleIdx="0" presStyleCnt="10"/>
      <dgm:spPr/>
    </dgm:pt>
    <dgm:pt modelId="{D861E21A-16C4-43DE-900D-CA9F512C8577}" type="pres">
      <dgm:prSet presAssocID="{CF601D79-5E6F-4BF2-B35B-7EBE4CC0B01C}" presName="hierChild4" presStyleCnt="0"/>
      <dgm:spPr/>
    </dgm:pt>
    <dgm:pt modelId="{0ADE0D9C-256F-4924-ADE2-0239C304A4EB}" type="pres">
      <dgm:prSet presAssocID="{CF601D79-5E6F-4BF2-B35B-7EBE4CC0B01C}" presName="hierChild5" presStyleCnt="0"/>
      <dgm:spPr/>
    </dgm:pt>
    <dgm:pt modelId="{90FE29B7-96EF-459E-9FA2-C8508C00DA94}" type="pres">
      <dgm:prSet presAssocID="{F7A5CBE1-52B4-4979-9F20-7F6A6026E04E}" presName="Name37" presStyleLbl="parChTrans1D2" presStyleIdx="1" presStyleCnt="10"/>
      <dgm:spPr/>
    </dgm:pt>
    <dgm:pt modelId="{AC1D197B-9FE1-4C0E-A60F-AE19992E4019}" type="pres">
      <dgm:prSet presAssocID="{76F59F21-B401-4675-8F69-D537626D299A}" presName="hierRoot2" presStyleCnt="0">
        <dgm:presLayoutVars>
          <dgm:hierBranch val="init"/>
        </dgm:presLayoutVars>
      </dgm:prSet>
      <dgm:spPr/>
    </dgm:pt>
    <dgm:pt modelId="{8292F637-9AE9-40E8-A332-437B0C7B82B8}" type="pres">
      <dgm:prSet presAssocID="{76F59F21-B401-4675-8F69-D537626D299A}" presName="rootComposite" presStyleCnt="0"/>
      <dgm:spPr/>
    </dgm:pt>
    <dgm:pt modelId="{179D4CD8-E7D0-4038-87FA-8EECAD5B8A57}" type="pres">
      <dgm:prSet presAssocID="{76F59F21-B401-4675-8F69-D537626D299A}" presName="rootText" presStyleLbl="node2" presStyleIdx="1" presStyleCnt="10">
        <dgm:presLayoutVars>
          <dgm:chPref val="3"/>
        </dgm:presLayoutVars>
      </dgm:prSet>
      <dgm:spPr/>
    </dgm:pt>
    <dgm:pt modelId="{1A52EEE8-DF66-414F-BA23-B69B467EA270}" type="pres">
      <dgm:prSet presAssocID="{76F59F21-B401-4675-8F69-D537626D299A}" presName="rootConnector" presStyleLbl="node2" presStyleIdx="1" presStyleCnt="10"/>
      <dgm:spPr/>
    </dgm:pt>
    <dgm:pt modelId="{FB6DD6B4-C391-4D53-A48B-DDA11826C3A6}" type="pres">
      <dgm:prSet presAssocID="{76F59F21-B401-4675-8F69-D537626D299A}" presName="hierChild4" presStyleCnt="0"/>
      <dgm:spPr/>
    </dgm:pt>
    <dgm:pt modelId="{E08451FF-EE68-4D9B-9B8C-4E947CC37572}" type="pres">
      <dgm:prSet presAssocID="{76F59F21-B401-4675-8F69-D537626D299A}" presName="hierChild5" presStyleCnt="0"/>
      <dgm:spPr/>
    </dgm:pt>
    <dgm:pt modelId="{D30A6350-E60D-43CB-BB59-0E772CE04117}" type="pres">
      <dgm:prSet presAssocID="{1E1135DB-5B10-4B8A-B7CB-2A372FB0494A}" presName="Name37" presStyleLbl="parChTrans1D2" presStyleIdx="2" presStyleCnt="10"/>
      <dgm:spPr/>
    </dgm:pt>
    <dgm:pt modelId="{8379F34E-B33D-4D7D-903F-79635D9DDD43}" type="pres">
      <dgm:prSet presAssocID="{D33F0780-F489-4A9D-A0D1-369F884980A5}" presName="hierRoot2" presStyleCnt="0">
        <dgm:presLayoutVars>
          <dgm:hierBranch val="init"/>
        </dgm:presLayoutVars>
      </dgm:prSet>
      <dgm:spPr/>
    </dgm:pt>
    <dgm:pt modelId="{8E7BAADE-3BD9-473E-ACC6-58ABA13D631E}" type="pres">
      <dgm:prSet presAssocID="{D33F0780-F489-4A9D-A0D1-369F884980A5}" presName="rootComposite" presStyleCnt="0"/>
      <dgm:spPr/>
    </dgm:pt>
    <dgm:pt modelId="{2CFB66CA-DFD5-44F0-9D48-5A51F630FE63}" type="pres">
      <dgm:prSet presAssocID="{D33F0780-F489-4A9D-A0D1-369F884980A5}" presName="rootText" presStyleLbl="node2" presStyleIdx="2" presStyleCnt="10">
        <dgm:presLayoutVars>
          <dgm:chPref val="3"/>
        </dgm:presLayoutVars>
      </dgm:prSet>
      <dgm:spPr/>
    </dgm:pt>
    <dgm:pt modelId="{C86EBCCD-0C27-411A-98B5-D9C3CFDB498A}" type="pres">
      <dgm:prSet presAssocID="{D33F0780-F489-4A9D-A0D1-369F884980A5}" presName="rootConnector" presStyleLbl="node2" presStyleIdx="2" presStyleCnt="10"/>
      <dgm:spPr/>
    </dgm:pt>
    <dgm:pt modelId="{617F96FF-657A-4D10-831C-50017DA9BE94}" type="pres">
      <dgm:prSet presAssocID="{D33F0780-F489-4A9D-A0D1-369F884980A5}" presName="hierChild4" presStyleCnt="0"/>
      <dgm:spPr/>
    </dgm:pt>
    <dgm:pt modelId="{A1798862-B989-4051-88B3-C4F9C61F1D9D}" type="pres">
      <dgm:prSet presAssocID="{D33F0780-F489-4A9D-A0D1-369F884980A5}" presName="hierChild5" presStyleCnt="0"/>
      <dgm:spPr/>
    </dgm:pt>
    <dgm:pt modelId="{682771BD-B1C3-440D-ACA1-E84C2871A45C}" type="pres">
      <dgm:prSet presAssocID="{F2D2152F-FF1A-46DC-A1CA-E810A85AD426}" presName="Name37" presStyleLbl="parChTrans1D2" presStyleIdx="3" presStyleCnt="10"/>
      <dgm:spPr/>
    </dgm:pt>
    <dgm:pt modelId="{59634B13-516D-422B-946F-6CB978581124}" type="pres">
      <dgm:prSet presAssocID="{E9FD33BE-107E-45F0-9B19-CEBFB79647EE}" presName="hierRoot2" presStyleCnt="0">
        <dgm:presLayoutVars>
          <dgm:hierBranch val="init"/>
        </dgm:presLayoutVars>
      </dgm:prSet>
      <dgm:spPr/>
    </dgm:pt>
    <dgm:pt modelId="{2B77480C-A15A-4BC6-85AA-F5D38E22619D}" type="pres">
      <dgm:prSet presAssocID="{E9FD33BE-107E-45F0-9B19-CEBFB79647EE}" presName="rootComposite" presStyleCnt="0"/>
      <dgm:spPr/>
    </dgm:pt>
    <dgm:pt modelId="{119534A0-54D1-455D-8C07-CBF3C1109FEE}" type="pres">
      <dgm:prSet presAssocID="{E9FD33BE-107E-45F0-9B19-CEBFB79647EE}" presName="rootText" presStyleLbl="node2" presStyleIdx="3" presStyleCnt="10">
        <dgm:presLayoutVars>
          <dgm:chPref val="3"/>
        </dgm:presLayoutVars>
      </dgm:prSet>
      <dgm:spPr/>
    </dgm:pt>
    <dgm:pt modelId="{62329743-5E95-4F46-87E0-179D1DBE54B2}" type="pres">
      <dgm:prSet presAssocID="{E9FD33BE-107E-45F0-9B19-CEBFB79647EE}" presName="rootConnector" presStyleLbl="node2" presStyleIdx="3" presStyleCnt="10"/>
      <dgm:spPr/>
    </dgm:pt>
    <dgm:pt modelId="{53C9DDC9-DA01-4CEE-93C1-408CC2F6AF1A}" type="pres">
      <dgm:prSet presAssocID="{E9FD33BE-107E-45F0-9B19-CEBFB79647EE}" presName="hierChild4" presStyleCnt="0"/>
      <dgm:spPr/>
    </dgm:pt>
    <dgm:pt modelId="{02C4FA11-DFF9-4268-9E8D-6512F03F7213}" type="pres">
      <dgm:prSet presAssocID="{E9FD33BE-107E-45F0-9B19-CEBFB79647EE}" presName="hierChild5" presStyleCnt="0"/>
      <dgm:spPr/>
    </dgm:pt>
    <dgm:pt modelId="{B792681E-84DF-4602-B08D-E23E4D7FC4C0}" type="pres">
      <dgm:prSet presAssocID="{34586AA3-7972-4B81-9508-855D203CC9A0}" presName="Name37" presStyleLbl="parChTrans1D2" presStyleIdx="4" presStyleCnt="10"/>
      <dgm:spPr/>
    </dgm:pt>
    <dgm:pt modelId="{18FD73AF-1CEF-49AF-B42F-C0A3929139E2}" type="pres">
      <dgm:prSet presAssocID="{31239524-0CED-453B-B076-3917EC9BF7E4}" presName="hierRoot2" presStyleCnt="0">
        <dgm:presLayoutVars>
          <dgm:hierBranch val="init"/>
        </dgm:presLayoutVars>
      </dgm:prSet>
      <dgm:spPr/>
    </dgm:pt>
    <dgm:pt modelId="{A97D70EE-8B00-4350-BCA1-D8198B5D717E}" type="pres">
      <dgm:prSet presAssocID="{31239524-0CED-453B-B076-3917EC9BF7E4}" presName="rootComposite" presStyleCnt="0"/>
      <dgm:spPr/>
    </dgm:pt>
    <dgm:pt modelId="{BEFCDA11-A65B-4988-91D7-CE8A52CEB6B4}" type="pres">
      <dgm:prSet presAssocID="{31239524-0CED-453B-B076-3917EC9BF7E4}" presName="rootText" presStyleLbl="node2" presStyleIdx="4" presStyleCnt="10">
        <dgm:presLayoutVars>
          <dgm:chPref val="3"/>
        </dgm:presLayoutVars>
      </dgm:prSet>
      <dgm:spPr/>
    </dgm:pt>
    <dgm:pt modelId="{CF3A9C71-C01C-4D82-A99C-497CA98FFCAF}" type="pres">
      <dgm:prSet presAssocID="{31239524-0CED-453B-B076-3917EC9BF7E4}" presName="rootConnector" presStyleLbl="node2" presStyleIdx="4" presStyleCnt="10"/>
      <dgm:spPr/>
    </dgm:pt>
    <dgm:pt modelId="{6FAEADD5-7ADD-430E-A7D1-ECB598FD163E}" type="pres">
      <dgm:prSet presAssocID="{31239524-0CED-453B-B076-3917EC9BF7E4}" presName="hierChild4" presStyleCnt="0"/>
      <dgm:spPr/>
    </dgm:pt>
    <dgm:pt modelId="{F4485C57-9983-4FC1-B77C-9F2C534C273E}" type="pres">
      <dgm:prSet presAssocID="{31239524-0CED-453B-B076-3917EC9BF7E4}" presName="hierChild5" presStyleCnt="0"/>
      <dgm:spPr/>
    </dgm:pt>
    <dgm:pt modelId="{BB3A8A38-5827-4D20-85F3-5E7F18AE9D6A}" type="pres">
      <dgm:prSet presAssocID="{0D261469-3FB7-461A-BB25-AF10DD05C6CA}" presName="Name37" presStyleLbl="parChTrans1D2" presStyleIdx="5" presStyleCnt="10"/>
      <dgm:spPr/>
    </dgm:pt>
    <dgm:pt modelId="{B336D2AC-2796-4299-8968-8FB35C0C0C8D}" type="pres">
      <dgm:prSet presAssocID="{64AC288B-D88F-466D-AD16-06E3606E4132}" presName="hierRoot2" presStyleCnt="0">
        <dgm:presLayoutVars>
          <dgm:hierBranch val="init"/>
        </dgm:presLayoutVars>
      </dgm:prSet>
      <dgm:spPr/>
    </dgm:pt>
    <dgm:pt modelId="{FCB1ADB4-0E32-4E70-8005-F589C2FC4216}" type="pres">
      <dgm:prSet presAssocID="{64AC288B-D88F-466D-AD16-06E3606E4132}" presName="rootComposite" presStyleCnt="0"/>
      <dgm:spPr/>
    </dgm:pt>
    <dgm:pt modelId="{1807E404-22C3-4179-BA83-C2959240B8A3}" type="pres">
      <dgm:prSet presAssocID="{64AC288B-D88F-466D-AD16-06E3606E4132}" presName="rootText" presStyleLbl="node2" presStyleIdx="5" presStyleCnt="10">
        <dgm:presLayoutVars>
          <dgm:chPref val="3"/>
        </dgm:presLayoutVars>
      </dgm:prSet>
      <dgm:spPr/>
    </dgm:pt>
    <dgm:pt modelId="{6B70AF1C-DD51-49C2-A337-0F3FA3D34F1F}" type="pres">
      <dgm:prSet presAssocID="{64AC288B-D88F-466D-AD16-06E3606E4132}" presName="rootConnector" presStyleLbl="node2" presStyleIdx="5" presStyleCnt="10"/>
      <dgm:spPr/>
    </dgm:pt>
    <dgm:pt modelId="{70CCDC77-2BBF-4A24-8E29-A171E93A55AD}" type="pres">
      <dgm:prSet presAssocID="{64AC288B-D88F-466D-AD16-06E3606E4132}" presName="hierChild4" presStyleCnt="0"/>
      <dgm:spPr/>
    </dgm:pt>
    <dgm:pt modelId="{3B5EBF32-0124-4949-A037-EDEB60FAB8EF}" type="pres">
      <dgm:prSet presAssocID="{64AC288B-D88F-466D-AD16-06E3606E4132}" presName="hierChild5" presStyleCnt="0"/>
      <dgm:spPr/>
    </dgm:pt>
    <dgm:pt modelId="{C384A6AE-4361-4B67-BC55-4F5699AD692E}" type="pres">
      <dgm:prSet presAssocID="{D7E3D134-594B-43E4-9359-9BC7D2BAE40A}" presName="Name37" presStyleLbl="parChTrans1D2" presStyleIdx="6" presStyleCnt="10"/>
      <dgm:spPr/>
    </dgm:pt>
    <dgm:pt modelId="{09F01D70-3DD6-4A8D-A480-A90D219B8E09}" type="pres">
      <dgm:prSet presAssocID="{1E0C66B4-8575-4E53-BEBB-3A157E7A31F9}" presName="hierRoot2" presStyleCnt="0">
        <dgm:presLayoutVars>
          <dgm:hierBranch val="init"/>
        </dgm:presLayoutVars>
      </dgm:prSet>
      <dgm:spPr/>
    </dgm:pt>
    <dgm:pt modelId="{81EA4787-0111-44A2-827A-FEAC5A95FC9A}" type="pres">
      <dgm:prSet presAssocID="{1E0C66B4-8575-4E53-BEBB-3A157E7A31F9}" presName="rootComposite" presStyleCnt="0"/>
      <dgm:spPr/>
    </dgm:pt>
    <dgm:pt modelId="{483691A1-FCAF-46B7-8D8D-E4E788CE7670}" type="pres">
      <dgm:prSet presAssocID="{1E0C66B4-8575-4E53-BEBB-3A157E7A31F9}" presName="rootText" presStyleLbl="node2" presStyleIdx="6" presStyleCnt="10">
        <dgm:presLayoutVars>
          <dgm:chPref val="3"/>
        </dgm:presLayoutVars>
      </dgm:prSet>
      <dgm:spPr/>
    </dgm:pt>
    <dgm:pt modelId="{EA3E26E4-8B1B-4EB1-8CAE-22A93F491DA3}" type="pres">
      <dgm:prSet presAssocID="{1E0C66B4-8575-4E53-BEBB-3A157E7A31F9}" presName="rootConnector" presStyleLbl="node2" presStyleIdx="6" presStyleCnt="10"/>
      <dgm:spPr/>
    </dgm:pt>
    <dgm:pt modelId="{80AFE750-70AF-488D-BBA3-7DD4269A2117}" type="pres">
      <dgm:prSet presAssocID="{1E0C66B4-8575-4E53-BEBB-3A157E7A31F9}" presName="hierChild4" presStyleCnt="0"/>
      <dgm:spPr/>
    </dgm:pt>
    <dgm:pt modelId="{A6D1A2C7-AB3F-46E1-B8D9-8499EC9AD21E}" type="pres">
      <dgm:prSet presAssocID="{1E0C66B4-8575-4E53-BEBB-3A157E7A31F9}" presName="hierChild5" presStyleCnt="0"/>
      <dgm:spPr/>
    </dgm:pt>
    <dgm:pt modelId="{9482D36D-E2A4-4E3C-A263-DF2FEFA97E75}" type="pres">
      <dgm:prSet presAssocID="{ADF58AC9-B6B3-4E5D-B04A-8A5710C0DBDF}" presName="Name37" presStyleLbl="parChTrans1D2" presStyleIdx="7" presStyleCnt="10"/>
      <dgm:spPr/>
    </dgm:pt>
    <dgm:pt modelId="{C366977F-EF1A-42BD-B0A1-907939807875}" type="pres">
      <dgm:prSet presAssocID="{DB0F94F4-F32B-4808-864A-8BE5FA5B8D50}" presName="hierRoot2" presStyleCnt="0">
        <dgm:presLayoutVars>
          <dgm:hierBranch val="init"/>
        </dgm:presLayoutVars>
      </dgm:prSet>
      <dgm:spPr/>
    </dgm:pt>
    <dgm:pt modelId="{39DFC826-42C9-4C37-8F84-5C803E728CAB}" type="pres">
      <dgm:prSet presAssocID="{DB0F94F4-F32B-4808-864A-8BE5FA5B8D50}" presName="rootComposite" presStyleCnt="0"/>
      <dgm:spPr/>
    </dgm:pt>
    <dgm:pt modelId="{E0C5C754-2E9E-4A8A-AD57-603D6E725535}" type="pres">
      <dgm:prSet presAssocID="{DB0F94F4-F32B-4808-864A-8BE5FA5B8D50}" presName="rootText" presStyleLbl="node2" presStyleIdx="7" presStyleCnt="10">
        <dgm:presLayoutVars>
          <dgm:chPref val="3"/>
        </dgm:presLayoutVars>
      </dgm:prSet>
      <dgm:spPr/>
    </dgm:pt>
    <dgm:pt modelId="{9D92C71C-C3EC-47FF-984C-4D456CFD1F4A}" type="pres">
      <dgm:prSet presAssocID="{DB0F94F4-F32B-4808-864A-8BE5FA5B8D50}" presName="rootConnector" presStyleLbl="node2" presStyleIdx="7" presStyleCnt="10"/>
      <dgm:spPr/>
    </dgm:pt>
    <dgm:pt modelId="{F15E296C-3868-46A5-8808-B6BDC5893DA5}" type="pres">
      <dgm:prSet presAssocID="{DB0F94F4-F32B-4808-864A-8BE5FA5B8D50}" presName="hierChild4" presStyleCnt="0"/>
      <dgm:spPr/>
    </dgm:pt>
    <dgm:pt modelId="{4F663CEC-9642-4E45-9DD8-1CA6E181EB57}" type="pres">
      <dgm:prSet presAssocID="{DB0F94F4-F32B-4808-864A-8BE5FA5B8D50}" presName="hierChild5" presStyleCnt="0"/>
      <dgm:spPr/>
    </dgm:pt>
    <dgm:pt modelId="{7E0AEE52-3781-480F-A64B-EC1A89005102}" type="pres">
      <dgm:prSet presAssocID="{1590212E-983D-46AB-B2B3-32EA249C25D8}" presName="Name37" presStyleLbl="parChTrans1D2" presStyleIdx="8" presStyleCnt="10"/>
      <dgm:spPr/>
    </dgm:pt>
    <dgm:pt modelId="{DE9F3EA8-D36F-496D-A16B-35CBC8E0C3A9}" type="pres">
      <dgm:prSet presAssocID="{2A50B553-11FA-457E-81B1-F878B71B2546}" presName="hierRoot2" presStyleCnt="0">
        <dgm:presLayoutVars>
          <dgm:hierBranch val="init"/>
        </dgm:presLayoutVars>
      </dgm:prSet>
      <dgm:spPr/>
    </dgm:pt>
    <dgm:pt modelId="{A641C83F-B8CA-496B-8AF3-8E8DA38FE28B}" type="pres">
      <dgm:prSet presAssocID="{2A50B553-11FA-457E-81B1-F878B71B2546}" presName="rootComposite" presStyleCnt="0"/>
      <dgm:spPr/>
    </dgm:pt>
    <dgm:pt modelId="{9377015B-1117-4013-B17F-A0E45C0725C6}" type="pres">
      <dgm:prSet presAssocID="{2A50B553-11FA-457E-81B1-F878B71B2546}" presName="rootText" presStyleLbl="node2" presStyleIdx="8" presStyleCnt="10">
        <dgm:presLayoutVars>
          <dgm:chPref val="3"/>
        </dgm:presLayoutVars>
      </dgm:prSet>
      <dgm:spPr/>
    </dgm:pt>
    <dgm:pt modelId="{FE5C0CC3-EE5C-46EF-8FD4-115E96B41BE8}" type="pres">
      <dgm:prSet presAssocID="{2A50B553-11FA-457E-81B1-F878B71B2546}" presName="rootConnector" presStyleLbl="node2" presStyleIdx="8" presStyleCnt="10"/>
      <dgm:spPr/>
    </dgm:pt>
    <dgm:pt modelId="{6D67CA1C-38CA-4812-9AF4-90F1BF4CB8A1}" type="pres">
      <dgm:prSet presAssocID="{2A50B553-11FA-457E-81B1-F878B71B2546}" presName="hierChild4" presStyleCnt="0"/>
      <dgm:spPr/>
    </dgm:pt>
    <dgm:pt modelId="{FC49B552-55EB-43DD-A554-298E476A67FE}" type="pres">
      <dgm:prSet presAssocID="{2A50B553-11FA-457E-81B1-F878B71B2546}" presName="hierChild5" presStyleCnt="0"/>
      <dgm:spPr/>
    </dgm:pt>
    <dgm:pt modelId="{3DB32BF1-E279-499B-A7DC-253AFA209873}" type="pres">
      <dgm:prSet presAssocID="{58286ACB-1DF9-4DE6-BDD7-BAB77DFBEE5E}" presName="Name37" presStyleLbl="parChTrans1D2" presStyleIdx="9" presStyleCnt="10"/>
      <dgm:spPr/>
    </dgm:pt>
    <dgm:pt modelId="{07CCCCD3-6905-4E51-9D7D-0A782F42E3E7}" type="pres">
      <dgm:prSet presAssocID="{782A8612-3D7E-49B4-987C-B2958353FCE2}" presName="hierRoot2" presStyleCnt="0">
        <dgm:presLayoutVars>
          <dgm:hierBranch val="init"/>
        </dgm:presLayoutVars>
      </dgm:prSet>
      <dgm:spPr/>
    </dgm:pt>
    <dgm:pt modelId="{0246B907-F73D-44BA-92A8-FBD0265A649A}" type="pres">
      <dgm:prSet presAssocID="{782A8612-3D7E-49B4-987C-B2958353FCE2}" presName="rootComposite" presStyleCnt="0"/>
      <dgm:spPr/>
    </dgm:pt>
    <dgm:pt modelId="{09E3586B-D261-40C2-98E9-393DB72302F8}" type="pres">
      <dgm:prSet presAssocID="{782A8612-3D7E-49B4-987C-B2958353FCE2}" presName="rootText" presStyleLbl="node2" presStyleIdx="9" presStyleCnt="10">
        <dgm:presLayoutVars>
          <dgm:chPref val="3"/>
        </dgm:presLayoutVars>
      </dgm:prSet>
      <dgm:spPr/>
    </dgm:pt>
    <dgm:pt modelId="{AD2A9EC5-66E7-4CAE-96AF-30879A66C28E}" type="pres">
      <dgm:prSet presAssocID="{782A8612-3D7E-49B4-987C-B2958353FCE2}" presName="rootConnector" presStyleLbl="node2" presStyleIdx="9" presStyleCnt="10"/>
      <dgm:spPr/>
    </dgm:pt>
    <dgm:pt modelId="{ED4044A3-5E47-4C18-B123-9DD00564C35D}" type="pres">
      <dgm:prSet presAssocID="{782A8612-3D7E-49B4-987C-B2958353FCE2}" presName="hierChild4" presStyleCnt="0"/>
      <dgm:spPr/>
    </dgm:pt>
    <dgm:pt modelId="{00EBD4AF-AD98-4F68-B73C-4AC263283040}" type="pres">
      <dgm:prSet presAssocID="{782A8612-3D7E-49B4-987C-B2958353FCE2}" presName="hierChild5" presStyleCnt="0"/>
      <dgm:spPr/>
    </dgm:pt>
    <dgm:pt modelId="{0D5145D3-1F38-4B9B-8073-EE04130F1D24}" type="pres">
      <dgm:prSet presAssocID="{D85C9A63-7EC4-485F-BD93-D0C9AB8069C2}" presName="hierChild3" presStyleCnt="0"/>
      <dgm:spPr/>
    </dgm:pt>
  </dgm:ptLst>
  <dgm:cxnLst>
    <dgm:cxn modelId="{8192C200-6627-4D55-A0D1-588090299A06}" type="presOf" srcId="{1E0C66B4-8575-4E53-BEBB-3A157E7A31F9}" destId="{483691A1-FCAF-46B7-8D8D-E4E788CE7670}" srcOrd="0" destOrd="0" presId="urn:microsoft.com/office/officeart/2005/8/layout/orgChart1"/>
    <dgm:cxn modelId="{1EC69C02-7FB1-4A3E-9E1B-44D61186243D}" type="presOf" srcId="{2A50B553-11FA-457E-81B1-F878B71B2546}" destId="{9377015B-1117-4013-B17F-A0E45C0725C6}" srcOrd="0" destOrd="0" presId="urn:microsoft.com/office/officeart/2005/8/layout/orgChart1"/>
    <dgm:cxn modelId="{E95C3806-3DF8-42B6-9986-DA1C1A339428}" srcId="{D85C9A63-7EC4-485F-BD93-D0C9AB8069C2}" destId="{64AC288B-D88F-466D-AD16-06E3606E4132}" srcOrd="5" destOrd="0" parTransId="{0D261469-3FB7-461A-BB25-AF10DD05C6CA}" sibTransId="{95A3E0D9-936C-4E2B-8F4B-C842B4E2E89D}"/>
    <dgm:cxn modelId="{48114F12-27E2-486A-9518-79161C1B91AE}" type="presOf" srcId="{ADF58AC9-B6B3-4E5D-B04A-8A5710C0DBDF}" destId="{9482D36D-E2A4-4E3C-A263-DF2FEFA97E75}" srcOrd="0" destOrd="0" presId="urn:microsoft.com/office/officeart/2005/8/layout/orgChart1"/>
    <dgm:cxn modelId="{C4020313-C558-43D9-83CA-E1444C77AFE0}" type="presOf" srcId="{34586AA3-7972-4B81-9508-855D203CC9A0}" destId="{B792681E-84DF-4602-B08D-E23E4D7FC4C0}" srcOrd="0" destOrd="0" presId="urn:microsoft.com/office/officeart/2005/8/layout/orgChart1"/>
    <dgm:cxn modelId="{A74B2B1F-8338-4B1C-A92B-6E64B7E3ED1B}" type="presOf" srcId="{D7E3D134-594B-43E4-9359-9BC7D2BAE40A}" destId="{C384A6AE-4361-4B67-BC55-4F5699AD692E}" srcOrd="0" destOrd="0" presId="urn:microsoft.com/office/officeart/2005/8/layout/orgChart1"/>
    <dgm:cxn modelId="{92836F1F-9A89-4BC4-B06D-AFF0AD62DA9B}" type="presOf" srcId="{CF601D79-5E6F-4BF2-B35B-7EBE4CC0B01C}" destId="{C603F37F-CE2D-49D6-8528-0D3FA0B0C608}" srcOrd="1" destOrd="0" presId="urn:microsoft.com/office/officeart/2005/8/layout/orgChart1"/>
    <dgm:cxn modelId="{AB0DE022-23FA-47FE-B982-FF83B3BE8F5E}" type="presOf" srcId="{1E0C66B4-8575-4E53-BEBB-3A157E7A31F9}" destId="{EA3E26E4-8B1B-4EB1-8CAE-22A93F491DA3}" srcOrd="1" destOrd="0" presId="urn:microsoft.com/office/officeart/2005/8/layout/orgChart1"/>
    <dgm:cxn modelId="{80C1F02C-1B4A-4538-B01B-F1DE4F0E5B63}" type="presOf" srcId="{64AC288B-D88F-466D-AD16-06E3606E4132}" destId="{6B70AF1C-DD51-49C2-A337-0F3FA3D34F1F}" srcOrd="1" destOrd="0" presId="urn:microsoft.com/office/officeart/2005/8/layout/orgChart1"/>
    <dgm:cxn modelId="{15182931-69F4-429C-81A4-114B2B609392}" type="presOf" srcId="{782A8612-3D7E-49B4-987C-B2958353FCE2}" destId="{AD2A9EC5-66E7-4CAE-96AF-30879A66C28E}" srcOrd="1" destOrd="0" presId="urn:microsoft.com/office/officeart/2005/8/layout/orgChart1"/>
    <dgm:cxn modelId="{E5A5203D-CD87-489E-A1C6-2F601A261D4E}" type="presOf" srcId="{CF601D79-5E6F-4BF2-B35B-7EBE4CC0B01C}" destId="{D4AC7458-51BA-4F28-9684-FAEB36F460C0}" srcOrd="0" destOrd="0" presId="urn:microsoft.com/office/officeart/2005/8/layout/orgChart1"/>
    <dgm:cxn modelId="{65D4AA40-F2A9-4BE1-9A75-DBDFC91FCC01}" srcId="{D85C9A63-7EC4-485F-BD93-D0C9AB8069C2}" destId="{E9FD33BE-107E-45F0-9B19-CEBFB79647EE}" srcOrd="3" destOrd="0" parTransId="{F2D2152F-FF1A-46DC-A1CA-E810A85AD426}" sibTransId="{825002F2-4B2D-482B-9ADB-23C41D3F8A19}"/>
    <dgm:cxn modelId="{C1A86F41-8451-4723-BC1C-F61BE872BC81}" srcId="{D85C9A63-7EC4-485F-BD93-D0C9AB8069C2}" destId="{CF601D79-5E6F-4BF2-B35B-7EBE4CC0B01C}" srcOrd="0" destOrd="0" parTransId="{9845A9DC-4F8F-47B7-BB45-A3A60FFA0FB8}" sibTransId="{7104B20C-C9E1-4B25-A7D7-EB24DC4E82E9}"/>
    <dgm:cxn modelId="{41794242-9525-46BF-917F-FC9BEAB757B9}" type="presOf" srcId="{76F59F21-B401-4675-8F69-D537626D299A}" destId="{1A52EEE8-DF66-414F-BA23-B69B467EA270}" srcOrd="1" destOrd="0" presId="urn:microsoft.com/office/officeart/2005/8/layout/orgChart1"/>
    <dgm:cxn modelId="{A2814C68-3ED0-4344-BCA0-539C7D5B4748}" type="presOf" srcId="{F7A5CBE1-52B4-4979-9F20-7F6A6026E04E}" destId="{90FE29B7-96EF-459E-9FA2-C8508C00DA94}" srcOrd="0" destOrd="0" presId="urn:microsoft.com/office/officeart/2005/8/layout/orgChart1"/>
    <dgm:cxn modelId="{CE52574A-B3A0-41E9-8DCA-89BE02CD79AE}" type="presOf" srcId="{58286ACB-1DF9-4DE6-BDD7-BAB77DFBEE5E}" destId="{3DB32BF1-E279-499B-A7DC-253AFA209873}" srcOrd="0" destOrd="0" presId="urn:microsoft.com/office/officeart/2005/8/layout/orgChart1"/>
    <dgm:cxn modelId="{7562BB6F-19C5-4BC5-B3D9-70BB0D53B8E9}" type="presOf" srcId="{0D261469-3FB7-461A-BB25-AF10DD05C6CA}" destId="{BB3A8A38-5827-4D20-85F3-5E7F18AE9D6A}" srcOrd="0" destOrd="0" presId="urn:microsoft.com/office/officeart/2005/8/layout/orgChart1"/>
    <dgm:cxn modelId="{82131170-1B11-4E4E-89AF-3DEB7770F9F1}" type="presOf" srcId="{D33F0780-F489-4A9D-A0D1-369F884980A5}" destId="{C86EBCCD-0C27-411A-98B5-D9C3CFDB498A}" srcOrd="1" destOrd="0" presId="urn:microsoft.com/office/officeart/2005/8/layout/orgChart1"/>
    <dgm:cxn modelId="{F8AC0A71-8E3D-4916-9928-DBC3C1E98E01}" type="presOf" srcId="{1E1135DB-5B10-4B8A-B7CB-2A372FB0494A}" destId="{D30A6350-E60D-43CB-BB59-0E772CE04117}" srcOrd="0" destOrd="0" presId="urn:microsoft.com/office/officeart/2005/8/layout/orgChart1"/>
    <dgm:cxn modelId="{58DA1771-720D-4FCE-AED2-0066FECEE6A3}" type="presOf" srcId="{D85C9A63-7EC4-485F-BD93-D0C9AB8069C2}" destId="{B9EE61B2-0762-4E39-9E6C-08E8F4E64141}" srcOrd="1" destOrd="0" presId="urn:microsoft.com/office/officeart/2005/8/layout/orgChart1"/>
    <dgm:cxn modelId="{0858ED71-6069-4AE6-BE81-632D46670467}" srcId="{D85C9A63-7EC4-485F-BD93-D0C9AB8069C2}" destId="{2A50B553-11FA-457E-81B1-F878B71B2546}" srcOrd="8" destOrd="0" parTransId="{1590212E-983D-46AB-B2B3-32EA249C25D8}" sibTransId="{92DF7F72-3FD7-4568-BA79-ACEFF66CE0B1}"/>
    <dgm:cxn modelId="{E0C96154-B7C5-4F2F-BDA6-956E667FE367}" srcId="{858F92DB-F625-42E6-88AB-BAAAAE286FA5}" destId="{D85C9A63-7EC4-485F-BD93-D0C9AB8069C2}" srcOrd="0" destOrd="0" parTransId="{67DD4B3E-F987-453E-84FB-828A13C8CDB4}" sibTransId="{07867A50-5AC6-41E4-A954-3A1CB47B5B7E}"/>
    <dgm:cxn modelId="{1E29BF56-A2EA-4238-AD54-661D7255D5E5}" type="presOf" srcId="{D33F0780-F489-4A9D-A0D1-369F884980A5}" destId="{2CFB66CA-DFD5-44F0-9D48-5A51F630FE63}" srcOrd="0" destOrd="0" presId="urn:microsoft.com/office/officeart/2005/8/layout/orgChart1"/>
    <dgm:cxn modelId="{DD444D77-0E07-4984-82FA-BFB4D01DF2B7}" type="presOf" srcId="{782A8612-3D7E-49B4-987C-B2958353FCE2}" destId="{09E3586B-D261-40C2-98E9-393DB72302F8}" srcOrd="0" destOrd="0" presId="urn:microsoft.com/office/officeart/2005/8/layout/orgChart1"/>
    <dgm:cxn modelId="{47E39577-D983-4033-A01A-F9A5EA5982DF}" type="presOf" srcId="{64AC288B-D88F-466D-AD16-06E3606E4132}" destId="{1807E404-22C3-4179-BA83-C2959240B8A3}" srcOrd="0" destOrd="0" presId="urn:microsoft.com/office/officeart/2005/8/layout/orgChart1"/>
    <dgm:cxn modelId="{93BAC677-B827-46B1-BA2D-33635E12BFB7}" srcId="{D85C9A63-7EC4-485F-BD93-D0C9AB8069C2}" destId="{782A8612-3D7E-49B4-987C-B2958353FCE2}" srcOrd="9" destOrd="0" parTransId="{58286ACB-1DF9-4DE6-BDD7-BAB77DFBEE5E}" sibTransId="{69B28102-2C30-4597-A30D-677FC2176A10}"/>
    <dgm:cxn modelId="{E0426B7D-9C30-493B-8149-89B19435F936}" type="presOf" srcId="{31239524-0CED-453B-B076-3917EC9BF7E4}" destId="{BEFCDA11-A65B-4988-91D7-CE8A52CEB6B4}" srcOrd="0" destOrd="0" presId="urn:microsoft.com/office/officeart/2005/8/layout/orgChart1"/>
    <dgm:cxn modelId="{22696C7D-575F-4BA6-93F8-8E0FF5100B9B}" type="presOf" srcId="{E9FD33BE-107E-45F0-9B19-CEBFB79647EE}" destId="{62329743-5E95-4F46-87E0-179D1DBE54B2}" srcOrd="1" destOrd="0" presId="urn:microsoft.com/office/officeart/2005/8/layout/orgChart1"/>
    <dgm:cxn modelId="{C06CD18A-1DEF-415B-A244-177DCFBAA3E7}" type="presOf" srcId="{E9FD33BE-107E-45F0-9B19-CEBFB79647EE}" destId="{119534A0-54D1-455D-8C07-CBF3C1109FEE}" srcOrd="0" destOrd="0" presId="urn:microsoft.com/office/officeart/2005/8/layout/orgChart1"/>
    <dgm:cxn modelId="{2F188B8D-DCBD-408F-B834-9A0566F7F551}" type="presOf" srcId="{2A50B553-11FA-457E-81B1-F878B71B2546}" destId="{FE5C0CC3-EE5C-46EF-8FD4-115E96B41BE8}" srcOrd="1" destOrd="0" presId="urn:microsoft.com/office/officeart/2005/8/layout/orgChart1"/>
    <dgm:cxn modelId="{E5033D99-CCED-47E7-A713-C94BB42E9018}" srcId="{D85C9A63-7EC4-485F-BD93-D0C9AB8069C2}" destId="{1E0C66B4-8575-4E53-BEBB-3A157E7A31F9}" srcOrd="6" destOrd="0" parTransId="{D7E3D134-594B-43E4-9359-9BC7D2BAE40A}" sibTransId="{1CC3376D-27CE-4141-A22F-D0D09C43FD5A}"/>
    <dgm:cxn modelId="{6F2A059C-9764-487D-9F8D-46EA9279E67F}" type="presOf" srcId="{DB0F94F4-F32B-4808-864A-8BE5FA5B8D50}" destId="{E0C5C754-2E9E-4A8A-AD57-603D6E725535}" srcOrd="0" destOrd="0" presId="urn:microsoft.com/office/officeart/2005/8/layout/orgChart1"/>
    <dgm:cxn modelId="{8326119F-283B-4D85-A1A2-C7FDF017FDE3}" type="presOf" srcId="{76F59F21-B401-4675-8F69-D537626D299A}" destId="{179D4CD8-E7D0-4038-87FA-8EECAD5B8A57}" srcOrd="0" destOrd="0" presId="urn:microsoft.com/office/officeart/2005/8/layout/orgChart1"/>
    <dgm:cxn modelId="{DA25F4A3-8573-458E-B0A8-DD84DA10F564}" type="presOf" srcId="{1590212E-983D-46AB-B2B3-32EA249C25D8}" destId="{7E0AEE52-3781-480F-A64B-EC1A89005102}" srcOrd="0" destOrd="0" presId="urn:microsoft.com/office/officeart/2005/8/layout/orgChart1"/>
    <dgm:cxn modelId="{BFDB38B2-3121-43B7-9560-31898443333E}" type="presOf" srcId="{31239524-0CED-453B-B076-3917EC9BF7E4}" destId="{CF3A9C71-C01C-4D82-A99C-497CA98FFCAF}" srcOrd="1" destOrd="0" presId="urn:microsoft.com/office/officeart/2005/8/layout/orgChart1"/>
    <dgm:cxn modelId="{FA24BBBA-F8CC-4BCD-9BFE-E8C9F3DB9B84}" type="presOf" srcId="{9845A9DC-4F8F-47B7-BB45-A3A60FFA0FB8}" destId="{FB25318F-22A8-4A3A-A87D-C789DDBA7F28}" srcOrd="0" destOrd="0" presId="urn:microsoft.com/office/officeart/2005/8/layout/orgChart1"/>
    <dgm:cxn modelId="{AC46CFBF-3A60-4B2C-8EE2-7F848BABD547}" srcId="{D85C9A63-7EC4-485F-BD93-D0C9AB8069C2}" destId="{76F59F21-B401-4675-8F69-D537626D299A}" srcOrd="1" destOrd="0" parTransId="{F7A5CBE1-52B4-4979-9F20-7F6A6026E04E}" sibTransId="{57FC621C-7B22-4347-A6B0-EBCEBA8B0DA8}"/>
    <dgm:cxn modelId="{F13F3EC1-BD69-4CBB-BDCC-89546B6213C8}" type="presOf" srcId="{F2D2152F-FF1A-46DC-A1CA-E810A85AD426}" destId="{682771BD-B1C3-440D-ACA1-E84C2871A45C}" srcOrd="0" destOrd="0" presId="urn:microsoft.com/office/officeart/2005/8/layout/orgChart1"/>
    <dgm:cxn modelId="{6AEE99C1-46F3-4421-ADB6-DA0F7ECA91E6}" type="presOf" srcId="{858F92DB-F625-42E6-88AB-BAAAAE286FA5}" destId="{5FAF4415-2A28-4B12-BA25-332F41698E63}" srcOrd="0" destOrd="0" presId="urn:microsoft.com/office/officeart/2005/8/layout/orgChart1"/>
    <dgm:cxn modelId="{06D5CEC5-8568-485E-A935-F5A96ED681F4}" type="presOf" srcId="{D85C9A63-7EC4-485F-BD93-D0C9AB8069C2}" destId="{756943A4-6DC7-437E-8CFA-56FEDAE857DF}" srcOrd="0" destOrd="0" presId="urn:microsoft.com/office/officeart/2005/8/layout/orgChart1"/>
    <dgm:cxn modelId="{F51D13E0-C8DF-4F95-870A-D0FD70D8B8BD}" type="presOf" srcId="{DB0F94F4-F32B-4808-864A-8BE5FA5B8D50}" destId="{9D92C71C-C3EC-47FF-984C-4D456CFD1F4A}" srcOrd="1" destOrd="0" presId="urn:microsoft.com/office/officeart/2005/8/layout/orgChart1"/>
    <dgm:cxn modelId="{32BD05ED-B810-4FBF-A2ED-DB7939402FA6}" srcId="{D85C9A63-7EC4-485F-BD93-D0C9AB8069C2}" destId="{31239524-0CED-453B-B076-3917EC9BF7E4}" srcOrd="4" destOrd="0" parTransId="{34586AA3-7972-4B81-9508-855D203CC9A0}" sibTransId="{DA7B160E-6F1F-4B73-8921-EB3542D6B0C6}"/>
    <dgm:cxn modelId="{8EBEB2F0-37D7-4334-8011-FAB8F0661891}" srcId="{D85C9A63-7EC4-485F-BD93-D0C9AB8069C2}" destId="{DB0F94F4-F32B-4808-864A-8BE5FA5B8D50}" srcOrd="7" destOrd="0" parTransId="{ADF58AC9-B6B3-4E5D-B04A-8A5710C0DBDF}" sibTransId="{9794FBE9-C659-4E35-B67F-754CB2F4C63F}"/>
    <dgm:cxn modelId="{CA425DF4-65ED-4B9A-81E3-88A1472DE58D}" srcId="{D85C9A63-7EC4-485F-BD93-D0C9AB8069C2}" destId="{D33F0780-F489-4A9D-A0D1-369F884980A5}" srcOrd="2" destOrd="0" parTransId="{1E1135DB-5B10-4B8A-B7CB-2A372FB0494A}" sibTransId="{0C5F2653-CF52-41EA-9849-14DD0D0BFCF1}"/>
    <dgm:cxn modelId="{ED26081C-CDB2-4BB7-A64B-0E24CC13BCC8}" type="presParOf" srcId="{5FAF4415-2A28-4B12-BA25-332F41698E63}" destId="{15F714BC-94D8-46E8-8FB6-E095CF6B2FBC}" srcOrd="0" destOrd="0" presId="urn:microsoft.com/office/officeart/2005/8/layout/orgChart1"/>
    <dgm:cxn modelId="{3A00450E-8A44-447F-940A-F58D663980F9}" type="presParOf" srcId="{15F714BC-94D8-46E8-8FB6-E095CF6B2FBC}" destId="{B61730DD-FD0B-41D3-86FD-FB35EF846DB8}" srcOrd="0" destOrd="0" presId="urn:microsoft.com/office/officeart/2005/8/layout/orgChart1"/>
    <dgm:cxn modelId="{7E8A751E-41AE-4F72-A3C3-1C1AF015281C}" type="presParOf" srcId="{B61730DD-FD0B-41D3-86FD-FB35EF846DB8}" destId="{756943A4-6DC7-437E-8CFA-56FEDAE857DF}" srcOrd="0" destOrd="0" presId="urn:microsoft.com/office/officeart/2005/8/layout/orgChart1"/>
    <dgm:cxn modelId="{4664A7F1-9284-4F37-9651-5DEF864E9AD7}" type="presParOf" srcId="{B61730DD-FD0B-41D3-86FD-FB35EF846DB8}" destId="{B9EE61B2-0762-4E39-9E6C-08E8F4E64141}" srcOrd="1" destOrd="0" presId="urn:microsoft.com/office/officeart/2005/8/layout/orgChart1"/>
    <dgm:cxn modelId="{89E4CFAA-2A0F-4B06-B779-1EB0751176E5}" type="presParOf" srcId="{15F714BC-94D8-46E8-8FB6-E095CF6B2FBC}" destId="{EBB2C66B-B9C7-4D31-BB29-015651BBF9E9}" srcOrd="1" destOrd="0" presId="urn:microsoft.com/office/officeart/2005/8/layout/orgChart1"/>
    <dgm:cxn modelId="{9CF2EBDE-C2E7-4F0E-9DF2-0B3FFC6FB68A}" type="presParOf" srcId="{EBB2C66B-B9C7-4D31-BB29-015651BBF9E9}" destId="{FB25318F-22A8-4A3A-A87D-C789DDBA7F28}" srcOrd="0" destOrd="0" presId="urn:microsoft.com/office/officeart/2005/8/layout/orgChart1"/>
    <dgm:cxn modelId="{100EDFBB-E391-4216-A44F-2D58B7F90899}" type="presParOf" srcId="{EBB2C66B-B9C7-4D31-BB29-015651BBF9E9}" destId="{4CC9EF9B-DEFF-4488-B592-F41FEB2FA154}" srcOrd="1" destOrd="0" presId="urn:microsoft.com/office/officeart/2005/8/layout/orgChart1"/>
    <dgm:cxn modelId="{E3B31CAA-1F05-4CBE-AA6B-A6C6B8A62438}" type="presParOf" srcId="{4CC9EF9B-DEFF-4488-B592-F41FEB2FA154}" destId="{82BE93D0-22CF-47AF-80BD-CF4E6523BEB0}" srcOrd="0" destOrd="0" presId="urn:microsoft.com/office/officeart/2005/8/layout/orgChart1"/>
    <dgm:cxn modelId="{B973E79A-73C5-4E09-807F-A122789EF5DB}" type="presParOf" srcId="{82BE93D0-22CF-47AF-80BD-CF4E6523BEB0}" destId="{D4AC7458-51BA-4F28-9684-FAEB36F460C0}" srcOrd="0" destOrd="0" presId="urn:microsoft.com/office/officeart/2005/8/layout/orgChart1"/>
    <dgm:cxn modelId="{33505467-E4EC-40E6-97CE-1623397DB51F}" type="presParOf" srcId="{82BE93D0-22CF-47AF-80BD-CF4E6523BEB0}" destId="{C603F37F-CE2D-49D6-8528-0D3FA0B0C608}" srcOrd="1" destOrd="0" presId="urn:microsoft.com/office/officeart/2005/8/layout/orgChart1"/>
    <dgm:cxn modelId="{4C4BF8EE-EBA3-4896-B202-725C3EA83E1F}" type="presParOf" srcId="{4CC9EF9B-DEFF-4488-B592-F41FEB2FA154}" destId="{D861E21A-16C4-43DE-900D-CA9F512C8577}" srcOrd="1" destOrd="0" presId="urn:microsoft.com/office/officeart/2005/8/layout/orgChart1"/>
    <dgm:cxn modelId="{64295B3E-C868-4365-BFBE-3B64FBAD4047}" type="presParOf" srcId="{4CC9EF9B-DEFF-4488-B592-F41FEB2FA154}" destId="{0ADE0D9C-256F-4924-ADE2-0239C304A4EB}" srcOrd="2" destOrd="0" presId="urn:microsoft.com/office/officeart/2005/8/layout/orgChart1"/>
    <dgm:cxn modelId="{EC553EC5-F92E-4B0A-8EA2-65C0F16E6F8B}" type="presParOf" srcId="{EBB2C66B-B9C7-4D31-BB29-015651BBF9E9}" destId="{90FE29B7-96EF-459E-9FA2-C8508C00DA94}" srcOrd="2" destOrd="0" presId="urn:microsoft.com/office/officeart/2005/8/layout/orgChart1"/>
    <dgm:cxn modelId="{18322F21-FDC7-4795-B9EC-175A91F372A3}" type="presParOf" srcId="{EBB2C66B-B9C7-4D31-BB29-015651BBF9E9}" destId="{AC1D197B-9FE1-4C0E-A60F-AE19992E4019}" srcOrd="3" destOrd="0" presId="urn:microsoft.com/office/officeart/2005/8/layout/orgChart1"/>
    <dgm:cxn modelId="{F8114975-00FE-494D-BFB4-511F75B38663}" type="presParOf" srcId="{AC1D197B-9FE1-4C0E-A60F-AE19992E4019}" destId="{8292F637-9AE9-40E8-A332-437B0C7B82B8}" srcOrd="0" destOrd="0" presId="urn:microsoft.com/office/officeart/2005/8/layout/orgChart1"/>
    <dgm:cxn modelId="{A71EFC82-4F76-4CFC-B48C-4374E290D13A}" type="presParOf" srcId="{8292F637-9AE9-40E8-A332-437B0C7B82B8}" destId="{179D4CD8-E7D0-4038-87FA-8EECAD5B8A57}" srcOrd="0" destOrd="0" presId="urn:microsoft.com/office/officeart/2005/8/layout/orgChart1"/>
    <dgm:cxn modelId="{A9A7A6B8-3D70-4EB7-9C1B-E7A7D1E3A04E}" type="presParOf" srcId="{8292F637-9AE9-40E8-A332-437B0C7B82B8}" destId="{1A52EEE8-DF66-414F-BA23-B69B467EA270}" srcOrd="1" destOrd="0" presId="urn:microsoft.com/office/officeart/2005/8/layout/orgChart1"/>
    <dgm:cxn modelId="{5075C197-CD57-422C-B349-81E811719830}" type="presParOf" srcId="{AC1D197B-9FE1-4C0E-A60F-AE19992E4019}" destId="{FB6DD6B4-C391-4D53-A48B-DDA11826C3A6}" srcOrd="1" destOrd="0" presId="urn:microsoft.com/office/officeart/2005/8/layout/orgChart1"/>
    <dgm:cxn modelId="{F5D9F0BB-AF29-4516-8755-B87CC6E1C503}" type="presParOf" srcId="{AC1D197B-9FE1-4C0E-A60F-AE19992E4019}" destId="{E08451FF-EE68-4D9B-9B8C-4E947CC37572}" srcOrd="2" destOrd="0" presId="urn:microsoft.com/office/officeart/2005/8/layout/orgChart1"/>
    <dgm:cxn modelId="{9F7B837F-EEA8-447A-9A3F-52029392CE76}" type="presParOf" srcId="{EBB2C66B-B9C7-4D31-BB29-015651BBF9E9}" destId="{D30A6350-E60D-43CB-BB59-0E772CE04117}" srcOrd="4" destOrd="0" presId="urn:microsoft.com/office/officeart/2005/8/layout/orgChart1"/>
    <dgm:cxn modelId="{3C8D81AC-3E25-42AC-B97B-291A13BC1629}" type="presParOf" srcId="{EBB2C66B-B9C7-4D31-BB29-015651BBF9E9}" destId="{8379F34E-B33D-4D7D-903F-79635D9DDD43}" srcOrd="5" destOrd="0" presId="urn:microsoft.com/office/officeart/2005/8/layout/orgChart1"/>
    <dgm:cxn modelId="{B93646E9-4C21-4FF6-A924-8F80113A266E}" type="presParOf" srcId="{8379F34E-B33D-4D7D-903F-79635D9DDD43}" destId="{8E7BAADE-3BD9-473E-ACC6-58ABA13D631E}" srcOrd="0" destOrd="0" presId="urn:microsoft.com/office/officeart/2005/8/layout/orgChart1"/>
    <dgm:cxn modelId="{607AD363-AC37-4C7E-9890-275DA11E1557}" type="presParOf" srcId="{8E7BAADE-3BD9-473E-ACC6-58ABA13D631E}" destId="{2CFB66CA-DFD5-44F0-9D48-5A51F630FE63}" srcOrd="0" destOrd="0" presId="urn:microsoft.com/office/officeart/2005/8/layout/orgChart1"/>
    <dgm:cxn modelId="{26F1AA4A-75B5-425A-A5A6-C63022EBD02D}" type="presParOf" srcId="{8E7BAADE-3BD9-473E-ACC6-58ABA13D631E}" destId="{C86EBCCD-0C27-411A-98B5-D9C3CFDB498A}" srcOrd="1" destOrd="0" presId="urn:microsoft.com/office/officeart/2005/8/layout/orgChart1"/>
    <dgm:cxn modelId="{DF39FD54-C8E0-4245-8DBE-428555F83A7E}" type="presParOf" srcId="{8379F34E-B33D-4D7D-903F-79635D9DDD43}" destId="{617F96FF-657A-4D10-831C-50017DA9BE94}" srcOrd="1" destOrd="0" presId="urn:microsoft.com/office/officeart/2005/8/layout/orgChart1"/>
    <dgm:cxn modelId="{EA6767D1-7F3F-4DD4-939B-AA4D16CF3D92}" type="presParOf" srcId="{8379F34E-B33D-4D7D-903F-79635D9DDD43}" destId="{A1798862-B989-4051-88B3-C4F9C61F1D9D}" srcOrd="2" destOrd="0" presId="urn:microsoft.com/office/officeart/2005/8/layout/orgChart1"/>
    <dgm:cxn modelId="{79C9EC7C-90CA-4599-A94F-93D7A43F8CE3}" type="presParOf" srcId="{EBB2C66B-B9C7-4D31-BB29-015651BBF9E9}" destId="{682771BD-B1C3-440D-ACA1-E84C2871A45C}" srcOrd="6" destOrd="0" presId="urn:microsoft.com/office/officeart/2005/8/layout/orgChart1"/>
    <dgm:cxn modelId="{F8FC419B-8A5E-4D12-8D92-D397E55D013E}" type="presParOf" srcId="{EBB2C66B-B9C7-4D31-BB29-015651BBF9E9}" destId="{59634B13-516D-422B-946F-6CB978581124}" srcOrd="7" destOrd="0" presId="urn:microsoft.com/office/officeart/2005/8/layout/orgChart1"/>
    <dgm:cxn modelId="{3140BEAF-CD44-4A54-86CB-EDDFA18B28D4}" type="presParOf" srcId="{59634B13-516D-422B-946F-6CB978581124}" destId="{2B77480C-A15A-4BC6-85AA-F5D38E22619D}" srcOrd="0" destOrd="0" presId="urn:microsoft.com/office/officeart/2005/8/layout/orgChart1"/>
    <dgm:cxn modelId="{BDD10D49-1B5B-47CD-97E4-26467A6ED6B9}" type="presParOf" srcId="{2B77480C-A15A-4BC6-85AA-F5D38E22619D}" destId="{119534A0-54D1-455D-8C07-CBF3C1109FEE}" srcOrd="0" destOrd="0" presId="urn:microsoft.com/office/officeart/2005/8/layout/orgChart1"/>
    <dgm:cxn modelId="{6879DC19-B9A1-4A3C-BFB3-2E292F16B278}" type="presParOf" srcId="{2B77480C-A15A-4BC6-85AA-F5D38E22619D}" destId="{62329743-5E95-4F46-87E0-179D1DBE54B2}" srcOrd="1" destOrd="0" presId="urn:microsoft.com/office/officeart/2005/8/layout/orgChart1"/>
    <dgm:cxn modelId="{8B98EE03-2FD9-48CD-BF16-BB53858A18BE}" type="presParOf" srcId="{59634B13-516D-422B-946F-6CB978581124}" destId="{53C9DDC9-DA01-4CEE-93C1-408CC2F6AF1A}" srcOrd="1" destOrd="0" presId="urn:microsoft.com/office/officeart/2005/8/layout/orgChart1"/>
    <dgm:cxn modelId="{36F3B9C7-B97B-4FE8-8C03-9ED9942BC3BD}" type="presParOf" srcId="{59634B13-516D-422B-946F-6CB978581124}" destId="{02C4FA11-DFF9-4268-9E8D-6512F03F7213}" srcOrd="2" destOrd="0" presId="urn:microsoft.com/office/officeart/2005/8/layout/orgChart1"/>
    <dgm:cxn modelId="{F56B24D9-2ED3-4E37-8923-D13BAA196428}" type="presParOf" srcId="{EBB2C66B-B9C7-4D31-BB29-015651BBF9E9}" destId="{B792681E-84DF-4602-B08D-E23E4D7FC4C0}" srcOrd="8" destOrd="0" presId="urn:microsoft.com/office/officeart/2005/8/layout/orgChart1"/>
    <dgm:cxn modelId="{8499CD21-884C-4F15-9D2D-F7437EFB5491}" type="presParOf" srcId="{EBB2C66B-B9C7-4D31-BB29-015651BBF9E9}" destId="{18FD73AF-1CEF-49AF-B42F-C0A3929139E2}" srcOrd="9" destOrd="0" presId="urn:microsoft.com/office/officeart/2005/8/layout/orgChart1"/>
    <dgm:cxn modelId="{36868B20-47F3-4B4D-BB16-E34B16024D8E}" type="presParOf" srcId="{18FD73AF-1CEF-49AF-B42F-C0A3929139E2}" destId="{A97D70EE-8B00-4350-BCA1-D8198B5D717E}" srcOrd="0" destOrd="0" presId="urn:microsoft.com/office/officeart/2005/8/layout/orgChart1"/>
    <dgm:cxn modelId="{931870E1-E7A8-40FE-99E8-7AF7E637C821}" type="presParOf" srcId="{A97D70EE-8B00-4350-BCA1-D8198B5D717E}" destId="{BEFCDA11-A65B-4988-91D7-CE8A52CEB6B4}" srcOrd="0" destOrd="0" presId="urn:microsoft.com/office/officeart/2005/8/layout/orgChart1"/>
    <dgm:cxn modelId="{1D805CBF-FEC0-47F9-8483-11A2CC77EBFF}" type="presParOf" srcId="{A97D70EE-8B00-4350-BCA1-D8198B5D717E}" destId="{CF3A9C71-C01C-4D82-A99C-497CA98FFCAF}" srcOrd="1" destOrd="0" presId="urn:microsoft.com/office/officeart/2005/8/layout/orgChart1"/>
    <dgm:cxn modelId="{616D7CD8-0977-43A4-8947-017274E74D29}" type="presParOf" srcId="{18FD73AF-1CEF-49AF-B42F-C0A3929139E2}" destId="{6FAEADD5-7ADD-430E-A7D1-ECB598FD163E}" srcOrd="1" destOrd="0" presId="urn:microsoft.com/office/officeart/2005/8/layout/orgChart1"/>
    <dgm:cxn modelId="{52BE66A6-AC63-4529-BE9B-CE48B5EAF70A}" type="presParOf" srcId="{18FD73AF-1CEF-49AF-B42F-C0A3929139E2}" destId="{F4485C57-9983-4FC1-B77C-9F2C534C273E}" srcOrd="2" destOrd="0" presId="urn:microsoft.com/office/officeart/2005/8/layout/orgChart1"/>
    <dgm:cxn modelId="{CC62E4FF-40AB-4EC1-85C5-DBC513B19B54}" type="presParOf" srcId="{EBB2C66B-B9C7-4D31-BB29-015651BBF9E9}" destId="{BB3A8A38-5827-4D20-85F3-5E7F18AE9D6A}" srcOrd="10" destOrd="0" presId="urn:microsoft.com/office/officeart/2005/8/layout/orgChart1"/>
    <dgm:cxn modelId="{B4AC121E-C0C2-492C-A590-C1EAA74A8CC1}" type="presParOf" srcId="{EBB2C66B-B9C7-4D31-BB29-015651BBF9E9}" destId="{B336D2AC-2796-4299-8968-8FB35C0C0C8D}" srcOrd="11" destOrd="0" presId="urn:microsoft.com/office/officeart/2005/8/layout/orgChart1"/>
    <dgm:cxn modelId="{A642C914-D1F6-4F23-B759-97D54E403398}" type="presParOf" srcId="{B336D2AC-2796-4299-8968-8FB35C0C0C8D}" destId="{FCB1ADB4-0E32-4E70-8005-F589C2FC4216}" srcOrd="0" destOrd="0" presId="urn:microsoft.com/office/officeart/2005/8/layout/orgChart1"/>
    <dgm:cxn modelId="{2AE4D41D-7435-4CCA-A320-3F2168CAF16B}" type="presParOf" srcId="{FCB1ADB4-0E32-4E70-8005-F589C2FC4216}" destId="{1807E404-22C3-4179-BA83-C2959240B8A3}" srcOrd="0" destOrd="0" presId="urn:microsoft.com/office/officeart/2005/8/layout/orgChart1"/>
    <dgm:cxn modelId="{89FE9339-1DD3-4D3B-B867-0A7B11E2564D}" type="presParOf" srcId="{FCB1ADB4-0E32-4E70-8005-F589C2FC4216}" destId="{6B70AF1C-DD51-49C2-A337-0F3FA3D34F1F}" srcOrd="1" destOrd="0" presId="urn:microsoft.com/office/officeart/2005/8/layout/orgChart1"/>
    <dgm:cxn modelId="{A1D66AEF-6CF6-44DE-B087-9E79C8988739}" type="presParOf" srcId="{B336D2AC-2796-4299-8968-8FB35C0C0C8D}" destId="{70CCDC77-2BBF-4A24-8E29-A171E93A55AD}" srcOrd="1" destOrd="0" presId="urn:microsoft.com/office/officeart/2005/8/layout/orgChart1"/>
    <dgm:cxn modelId="{356CD87B-2515-4345-8D35-9419CA0FCB1C}" type="presParOf" srcId="{B336D2AC-2796-4299-8968-8FB35C0C0C8D}" destId="{3B5EBF32-0124-4949-A037-EDEB60FAB8EF}" srcOrd="2" destOrd="0" presId="urn:microsoft.com/office/officeart/2005/8/layout/orgChart1"/>
    <dgm:cxn modelId="{CD451B48-517D-4C80-8E7A-4A52D372466E}" type="presParOf" srcId="{EBB2C66B-B9C7-4D31-BB29-015651BBF9E9}" destId="{C384A6AE-4361-4B67-BC55-4F5699AD692E}" srcOrd="12" destOrd="0" presId="urn:microsoft.com/office/officeart/2005/8/layout/orgChart1"/>
    <dgm:cxn modelId="{5074C9A6-E97E-43A2-AFB8-08AC38EEE5FE}" type="presParOf" srcId="{EBB2C66B-B9C7-4D31-BB29-015651BBF9E9}" destId="{09F01D70-3DD6-4A8D-A480-A90D219B8E09}" srcOrd="13" destOrd="0" presId="urn:microsoft.com/office/officeart/2005/8/layout/orgChart1"/>
    <dgm:cxn modelId="{ED53FC6F-2CCC-4C68-9F5C-88F4736D3C11}" type="presParOf" srcId="{09F01D70-3DD6-4A8D-A480-A90D219B8E09}" destId="{81EA4787-0111-44A2-827A-FEAC5A95FC9A}" srcOrd="0" destOrd="0" presId="urn:microsoft.com/office/officeart/2005/8/layout/orgChart1"/>
    <dgm:cxn modelId="{9330AF0A-B456-41B1-8CA0-54AB7078CA96}" type="presParOf" srcId="{81EA4787-0111-44A2-827A-FEAC5A95FC9A}" destId="{483691A1-FCAF-46B7-8D8D-E4E788CE7670}" srcOrd="0" destOrd="0" presId="urn:microsoft.com/office/officeart/2005/8/layout/orgChart1"/>
    <dgm:cxn modelId="{28313788-FC59-4F56-8353-C8525DCD34FE}" type="presParOf" srcId="{81EA4787-0111-44A2-827A-FEAC5A95FC9A}" destId="{EA3E26E4-8B1B-4EB1-8CAE-22A93F491DA3}" srcOrd="1" destOrd="0" presId="urn:microsoft.com/office/officeart/2005/8/layout/orgChart1"/>
    <dgm:cxn modelId="{1B62B24A-D5B3-4572-9A53-AC64CBCA9D48}" type="presParOf" srcId="{09F01D70-3DD6-4A8D-A480-A90D219B8E09}" destId="{80AFE750-70AF-488D-BBA3-7DD4269A2117}" srcOrd="1" destOrd="0" presId="urn:microsoft.com/office/officeart/2005/8/layout/orgChart1"/>
    <dgm:cxn modelId="{D635F648-4987-4194-AA09-354AE50835A3}" type="presParOf" srcId="{09F01D70-3DD6-4A8D-A480-A90D219B8E09}" destId="{A6D1A2C7-AB3F-46E1-B8D9-8499EC9AD21E}" srcOrd="2" destOrd="0" presId="urn:microsoft.com/office/officeart/2005/8/layout/orgChart1"/>
    <dgm:cxn modelId="{20FDA3FD-2767-47C2-9615-F6D421AAEA73}" type="presParOf" srcId="{EBB2C66B-B9C7-4D31-BB29-015651BBF9E9}" destId="{9482D36D-E2A4-4E3C-A263-DF2FEFA97E75}" srcOrd="14" destOrd="0" presId="urn:microsoft.com/office/officeart/2005/8/layout/orgChart1"/>
    <dgm:cxn modelId="{6185D9B8-D212-4CE9-A087-A5EEC19681FB}" type="presParOf" srcId="{EBB2C66B-B9C7-4D31-BB29-015651BBF9E9}" destId="{C366977F-EF1A-42BD-B0A1-907939807875}" srcOrd="15" destOrd="0" presId="urn:microsoft.com/office/officeart/2005/8/layout/orgChart1"/>
    <dgm:cxn modelId="{23BE84BF-746F-447C-A5BC-71681548F2A1}" type="presParOf" srcId="{C366977F-EF1A-42BD-B0A1-907939807875}" destId="{39DFC826-42C9-4C37-8F84-5C803E728CAB}" srcOrd="0" destOrd="0" presId="urn:microsoft.com/office/officeart/2005/8/layout/orgChart1"/>
    <dgm:cxn modelId="{49454E28-087F-4554-9959-77D36E75D612}" type="presParOf" srcId="{39DFC826-42C9-4C37-8F84-5C803E728CAB}" destId="{E0C5C754-2E9E-4A8A-AD57-603D6E725535}" srcOrd="0" destOrd="0" presId="urn:microsoft.com/office/officeart/2005/8/layout/orgChart1"/>
    <dgm:cxn modelId="{B34C7F8B-8104-4FA7-97B7-40D526D28F27}" type="presParOf" srcId="{39DFC826-42C9-4C37-8F84-5C803E728CAB}" destId="{9D92C71C-C3EC-47FF-984C-4D456CFD1F4A}" srcOrd="1" destOrd="0" presId="urn:microsoft.com/office/officeart/2005/8/layout/orgChart1"/>
    <dgm:cxn modelId="{CEB6D8C3-9CDF-48AB-A539-ADF6EA579ADA}" type="presParOf" srcId="{C366977F-EF1A-42BD-B0A1-907939807875}" destId="{F15E296C-3868-46A5-8808-B6BDC5893DA5}" srcOrd="1" destOrd="0" presId="urn:microsoft.com/office/officeart/2005/8/layout/orgChart1"/>
    <dgm:cxn modelId="{44D0D85E-B904-4954-8DD1-DB804C0E17BC}" type="presParOf" srcId="{C366977F-EF1A-42BD-B0A1-907939807875}" destId="{4F663CEC-9642-4E45-9DD8-1CA6E181EB57}" srcOrd="2" destOrd="0" presId="urn:microsoft.com/office/officeart/2005/8/layout/orgChart1"/>
    <dgm:cxn modelId="{12709AB9-F5D9-4A70-A190-6EC848C8B4F4}" type="presParOf" srcId="{EBB2C66B-B9C7-4D31-BB29-015651BBF9E9}" destId="{7E0AEE52-3781-480F-A64B-EC1A89005102}" srcOrd="16" destOrd="0" presId="urn:microsoft.com/office/officeart/2005/8/layout/orgChart1"/>
    <dgm:cxn modelId="{CCE52C3A-68D3-4A39-A6A9-05892777EF44}" type="presParOf" srcId="{EBB2C66B-B9C7-4D31-BB29-015651BBF9E9}" destId="{DE9F3EA8-D36F-496D-A16B-35CBC8E0C3A9}" srcOrd="17" destOrd="0" presId="urn:microsoft.com/office/officeart/2005/8/layout/orgChart1"/>
    <dgm:cxn modelId="{89BE036D-823A-4536-8365-07FF541BEB9E}" type="presParOf" srcId="{DE9F3EA8-D36F-496D-A16B-35CBC8E0C3A9}" destId="{A641C83F-B8CA-496B-8AF3-8E8DA38FE28B}" srcOrd="0" destOrd="0" presId="urn:microsoft.com/office/officeart/2005/8/layout/orgChart1"/>
    <dgm:cxn modelId="{DAD0D1E6-0FC4-4FF7-85F7-E16D1DFA0752}" type="presParOf" srcId="{A641C83F-B8CA-496B-8AF3-8E8DA38FE28B}" destId="{9377015B-1117-4013-B17F-A0E45C0725C6}" srcOrd="0" destOrd="0" presId="urn:microsoft.com/office/officeart/2005/8/layout/orgChart1"/>
    <dgm:cxn modelId="{9CB900B0-C27C-41B2-A2D2-EF732E34D44D}" type="presParOf" srcId="{A641C83F-B8CA-496B-8AF3-8E8DA38FE28B}" destId="{FE5C0CC3-EE5C-46EF-8FD4-115E96B41BE8}" srcOrd="1" destOrd="0" presId="urn:microsoft.com/office/officeart/2005/8/layout/orgChart1"/>
    <dgm:cxn modelId="{C6DFF2EA-F9D7-4C49-9214-B81CAE797DB7}" type="presParOf" srcId="{DE9F3EA8-D36F-496D-A16B-35CBC8E0C3A9}" destId="{6D67CA1C-38CA-4812-9AF4-90F1BF4CB8A1}" srcOrd="1" destOrd="0" presId="urn:microsoft.com/office/officeart/2005/8/layout/orgChart1"/>
    <dgm:cxn modelId="{995A2D35-CEC4-4FDB-8570-EB5E8A5AD3D7}" type="presParOf" srcId="{DE9F3EA8-D36F-496D-A16B-35CBC8E0C3A9}" destId="{FC49B552-55EB-43DD-A554-298E476A67FE}" srcOrd="2" destOrd="0" presId="urn:microsoft.com/office/officeart/2005/8/layout/orgChart1"/>
    <dgm:cxn modelId="{2F66D7F7-3C0C-4558-9574-4AD5D511269D}" type="presParOf" srcId="{EBB2C66B-B9C7-4D31-BB29-015651BBF9E9}" destId="{3DB32BF1-E279-499B-A7DC-253AFA209873}" srcOrd="18" destOrd="0" presId="urn:microsoft.com/office/officeart/2005/8/layout/orgChart1"/>
    <dgm:cxn modelId="{3A3B087E-22C5-4C6D-B789-B6FF09ABC147}" type="presParOf" srcId="{EBB2C66B-B9C7-4D31-BB29-015651BBF9E9}" destId="{07CCCCD3-6905-4E51-9D7D-0A782F42E3E7}" srcOrd="19" destOrd="0" presId="urn:microsoft.com/office/officeart/2005/8/layout/orgChart1"/>
    <dgm:cxn modelId="{59C10363-A649-4565-BE10-C01D8AB83EC0}" type="presParOf" srcId="{07CCCCD3-6905-4E51-9D7D-0A782F42E3E7}" destId="{0246B907-F73D-44BA-92A8-FBD0265A649A}" srcOrd="0" destOrd="0" presId="urn:microsoft.com/office/officeart/2005/8/layout/orgChart1"/>
    <dgm:cxn modelId="{CDBDA6B0-8FCE-4A14-8933-FD8950891586}" type="presParOf" srcId="{0246B907-F73D-44BA-92A8-FBD0265A649A}" destId="{09E3586B-D261-40C2-98E9-393DB72302F8}" srcOrd="0" destOrd="0" presId="urn:microsoft.com/office/officeart/2005/8/layout/orgChart1"/>
    <dgm:cxn modelId="{522D9BEB-43C3-478F-874D-975C306DCF7F}" type="presParOf" srcId="{0246B907-F73D-44BA-92A8-FBD0265A649A}" destId="{AD2A9EC5-66E7-4CAE-96AF-30879A66C28E}" srcOrd="1" destOrd="0" presId="urn:microsoft.com/office/officeart/2005/8/layout/orgChart1"/>
    <dgm:cxn modelId="{406A42A1-717A-43AB-B037-82F97F4667AC}" type="presParOf" srcId="{07CCCCD3-6905-4E51-9D7D-0A782F42E3E7}" destId="{ED4044A3-5E47-4C18-B123-9DD00564C35D}" srcOrd="1" destOrd="0" presId="urn:microsoft.com/office/officeart/2005/8/layout/orgChart1"/>
    <dgm:cxn modelId="{01CBFC1F-769E-439B-96EA-BDDC1AF86F60}" type="presParOf" srcId="{07CCCCD3-6905-4E51-9D7D-0A782F42E3E7}" destId="{00EBD4AF-AD98-4F68-B73C-4AC263283040}" srcOrd="2" destOrd="0" presId="urn:microsoft.com/office/officeart/2005/8/layout/orgChart1"/>
    <dgm:cxn modelId="{5D985300-FEEA-45DE-A24B-89ADC0FD6C54}" type="presParOf" srcId="{15F714BC-94D8-46E8-8FB6-E095CF6B2FBC}" destId="{0D5145D3-1F38-4B9B-8073-EE04130F1D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AEBF8-D519-4E83-8193-227C002E4D2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347230-89DF-43C1-B632-FB0C90CA6F70}">
      <dgm:prSet phldrT="[Text]"/>
      <dgm:spPr/>
      <dgm:t>
        <a:bodyPr/>
        <a:lstStyle/>
        <a:p>
          <a:r>
            <a:rPr lang="en-IN" dirty="0"/>
            <a:t>Club</a:t>
          </a:r>
        </a:p>
      </dgm:t>
    </dgm:pt>
    <dgm:pt modelId="{28BA83EE-1FDC-4B99-B164-62F7C60ABD85}" type="parTrans" cxnId="{043A73FD-447C-4C2B-840B-7EF5CE862256}">
      <dgm:prSet/>
      <dgm:spPr/>
      <dgm:t>
        <a:bodyPr/>
        <a:lstStyle/>
        <a:p>
          <a:endParaRPr lang="en-IN"/>
        </a:p>
      </dgm:t>
    </dgm:pt>
    <dgm:pt modelId="{216A2F34-8E3F-4597-AB1F-2ECA6278E7AC}" type="sibTrans" cxnId="{043A73FD-447C-4C2B-840B-7EF5CE862256}">
      <dgm:prSet/>
      <dgm:spPr/>
      <dgm:t>
        <a:bodyPr/>
        <a:lstStyle/>
        <a:p>
          <a:endParaRPr lang="en-IN"/>
        </a:p>
      </dgm:t>
    </dgm:pt>
    <dgm:pt modelId="{7B89A8AF-47DC-4C00-A3E6-DEDD0142D72F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28BB1A6-5DF9-4DBE-8D21-B414E13B4225}" type="parTrans" cxnId="{7F0C77F6-FC8D-435B-87EE-34A19A5CFD17}">
      <dgm:prSet/>
      <dgm:spPr/>
      <dgm:t>
        <a:bodyPr/>
        <a:lstStyle/>
        <a:p>
          <a:endParaRPr lang="en-IN"/>
        </a:p>
      </dgm:t>
    </dgm:pt>
    <dgm:pt modelId="{E8C40B3E-5CBA-4E3F-B661-3B8583B9E59E}" type="sibTrans" cxnId="{7F0C77F6-FC8D-435B-87EE-34A19A5CFD17}">
      <dgm:prSet/>
      <dgm:spPr/>
      <dgm:t>
        <a:bodyPr/>
        <a:lstStyle/>
        <a:p>
          <a:endParaRPr lang="en-IN"/>
        </a:p>
      </dgm:t>
    </dgm:pt>
    <dgm:pt modelId="{C0AED288-67BF-45C7-80EE-C8DE403432A2}">
      <dgm:prSet phldrT="[Text]"/>
      <dgm:spPr/>
      <dgm:t>
        <a:bodyPr/>
        <a:lstStyle/>
        <a:p>
          <a:r>
            <a:rPr lang="en-IN" dirty="0"/>
            <a:t>Convenor</a:t>
          </a:r>
        </a:p>
      </dgm:t>
    </dgm:pt>
    <dgm:pt modelId="{0D638CA7-684E-4CA2-ADFE-C13320D15EAB}" type="parTrans" cxnId="{AC767B17-941E-44FA-8C16-FF0A0C0B6AF2}">
      <dgm:prSet/>
      <dgm:spPr/>
      <dgm:t>
        <a:bodyPr/>
        <a:lstStyle/>
        <a:p>
          <a:endParaRPr lang="en-IN"/>
        </a:p>
      </dgm:t>
    </dgm:pt>
    <dgm:pt modelId="{D79BE1FE-7B35-444D-9718-72202DFDC4EE}" type="sibTrans" cxnId="{AC767B17-941E-44FA-8C16-FF0A0C0B6AF2}">
      <dgm:prSet/>
      <dgm:spPr/>
      <dgm:t>
        <a:bodyPr/>
        <a:lstStyle/>
        <a:p>
          <a:endParaRPr lang="en-IN"/>
        </a:p>
      </dgm:t>
    </dgm:pt>
    <dgm:pt modelId="{68813AAA-4FF1-40ED-BB13-18FD40880ABB}">
      <dgm:prSet phldrT="[Text]"/>
      <dgm:spPr/>
      <dgm:t>
        <a:bodyPr/>
        <a:lstStyle/>
        <a:p>
          <a:r>
            <a:rPr lang="en-IN" dirty="0"/>
            <a:t>Event</a:t>
          </a:r>
        </a:p>
      </dgm:t>
    </dgm:pt>
    <dgm:pt modelId="{C2925915-D1CC-47E8-B49D-3614E7A43030}" type="parTrans" cxnId="{EA746EF0-44B1-4999-99C1-5DD8D1731F0F}">
      <dgm:prSet/>
      <dgm:spPr/>
      <dgm:t>
        <a:bodyPr/>
        <a:lstStyle/>
        <a:p>
          <a:endParaRPr lang="en-IN"/>
        </a:p>
      </dgm:t>
    </dgm:pt>
    <dgm:pt modelId="{331C6E97-CFF4-458D-9736-27B82176B3A8}" type="sibTrans" cxnId="{EA746EF0-44B1-4999-99C1-5DD8D1731F0F}">
      <dgm:prSet/>
      <dgm:spPr/>
      <dgm:t>
        <a:bodyPr/>
        <a:lstStyle/>
        <a:p>
          <a:endParaRPr lang="en-IN"/>
        </a:p>
      </dgm:t>
    </dgm:pt>
    <dgm:pt modelId="{1AE0CC68-AA81-47B1-AA55-1351210C9E45}">
      <dgm:prSet phldrT="[Text]"/>
      <dgm:spPr/>
      <dgm:t>
        <a:bodyPr/>
        <a:lstStyle/>
        <a:p>
          <a:r>
            <a:rPr lang="en-IN" dirty="0"/>
            <a:t>Heading</a:t>
          </a:r>
        </a:p>
      </dgm:t>
    </dgm:pt>
    <dgm:pt modelId="{6CDECDCF-8C06-410B-AFF6-B8078B7B8EA8}" type="parTrans" cxnId="{A286FA89-7252-48A9-967F-22477B0670AF}">
      <dgm:prSet/>
      <dgm:spPr/>
      <dgm:t>
        <a:bodyPr/>
        <a:lstStyle/>
        <a:p>
          <a:endParaRPr lang="en-IN"/>
        </a:p>
      </dgm:t>
    </dgm:pt>
    <dgm:pt modelId="{29196A84-2293-46A7-9B1C-36D722A7AEFA}" type="sibTrans" cxnId="{A286FA89-7252-48A9-967F-22477B0670AF}">
      <dgm:prSet/>
      <dgm:spPr/>
      <dgm:t>
        <a:bodyPr/>
        <a:lstStyle/>
        <a:p>
          <a:endParaRPr lang="en-IN"/>
        </a:p>
      </dgm:t>
    </dgm:pt>
    <dgm:pt modelId="{BA0D21C6-61E4-4B36-9555-10CBFD494EAB}">
      <dgm:prSet phldrT="[Text]"/>
      <dgm:spPr/>
      <dgm:t>
        <a:bodyPr/>
        <a:lstStyle/>
        <a:p>
          <a:r>
            <a:rPr lang="en-IN" dirty="0"/>
            <a:t>Date</a:t>
          </a:r>
        </a:p>
      </dgm:t>
    </dgm:pt>
    <dgm:pt modelId="{C35FC095-8E87-4B9B-89B1-14F12324849E}" type="parTrans" cxnId="{F4642B20-2D29-4636-B4BC-2065B4856356}">
      <dgm:prSet/>
      <dgm:spPr/>
      <dgm:t>
        <a:bodyPr/>
        <a:lstStyle/>
        <a:p>
          <a:endParaRPr lang="en-IN"/>
        </a:p>
      </dgm:t>
    </dgm:pt>
    <dgm:pt modelId="{479DC608-4484-4885-943C-067BECEACE8A}" type="sibTrans" cxnId="{F4642B20-2D29-4636-B4BC-2065B4856356}">
      <dgm:prSet/>
      <dgm:spPr/>
      <dgm:t>
        <a:bodyPr/>
        <a:lstStyle/>
        <a:p>
          <a:endParaRPr lang="en-IN"/>
        </a:p>
      </dgm:t>
    </dgm:pt>
    <dgm:pt modelId="{4AF66D65-0FEC-4393-AD9F-AD69D5ED024E}">
      <dgm:prSet phldrT="[Text]"/>
      <dgm:spPr/>
      <dgm:t>
        <a:bodyPr/>
        <a:lstStyle/>
        <a:p>
          <a:r>
            <a:rPr lang="en-IN" dirty="0"/>
            <a:t>Description</a:t>
          </a:r>
        </a:p>
      </dgm:t>
    </dgm:pt>
    <dgm:pt modelId="{0037701A-5994-44D0-92FA-1D7F4C564834}" type="parTrans" cxnId="{8E559245-E391-444B-BEBE-8A7408C7BB4F}">
      <dgm:prSet/>
      <dgm:spPr/>
      <dgm:t>
        <a:bodyPr/>
        <a:lstStyle/>
        <a:p>
          <a:endParaRPr lang="en-IN"/>
        </a:p>
      </dgm:t>
    </dgm:pt>
    <dgm:pt modelId="{1AFD653D-7F87-40E6-A77F-D684FE2CC241}" type="sibTrans" cxnId="{8E559245-E391-444B-BEBE-8A7408C7BB4F}">
      <dgm:prSet/>
      <dgm:spPr/>
      <dgm:t>
        <a:bodyPr/>
        <a:lstStyle/>
        <a:p>
          <a:endParaRPr lang="en-IN"/>
        </a:p>
      </dgm:t>
    </dgm:pt>
    <dgm:pt modelId="{A00849B1-918F-441F-93C3-D136F416C736}">
      <dgm:prSet phldrT="[Text]"/>
      <dgm:spPr/>
      <dgm:t>
        <a:bodyPr/>
        <a:lstStyle/>
        <a:p>
          <a:r>
            <a:rPr lang="en-IN" dirty="0"/>
            <a:t>Co-convenor</a:t>
          </a:r>
        </a:p>
      </dgm:t>
    </dgm:pt>
    <dgm:pt modelId="{D8F098DE-3EEF-467E-AE57-B9FA22429403}" type="parTrans" cxnId="{4A7C54F9-9B03-4A58-BA52-67F55BB8961A}">
      <dgm:prSet/>
      <dgm:spPr/>
      <dgm:t>
        <a:bodyPr/>
        <a:lstStyle/>
        <a:p>
          <a:endParaRPr lang="en-IN"/>
        </a:p>
      </dgm:t>
    </dgm:pt>
    <dgm:pt modelId="{6B7C9103-678E-4854-BD8D-702CA76FF763}" type="sibTrans" cxnId="{4A7C54F9-9B03-4A58-BA52-67F55BB8961A}">
      <dgm:prSet/>
      <dgm:spPr/>
      <dgm:t>
        <a:bodyPr/>
        <a:lstStyle/>
        <a:p>
          <a:endParaRPr lang="en-IN"/>
        </a:p>
      </dgm:t>
    </dgm:pt>
    <dgm:pt modelId="{9DF626AE-3947-4D71-ACD5-4BBE6E8DCFD8}">
      <dgm:prSet phldrT="[Text]"/>
      <dgm:spPr/>
      <dgm:t>
        <a:bodyPr/>
        <a:lstStyle/>
        <a:p>
          <a:r>
            <a:rPr lang="en-IN" dirty="0"/>
            <a:t>Social Media Id</a:t>
          </a:r>
        </a:p>
      </dgm:t>
    </dgm:pt>
    <dgm:pt modelId="{72F2CFB8-74ED-46EE-8E1E-2E158C5E40AC}" type="parTrans" cxnId="{7AACCEA4-7829-45C8-A81F-FD36FB9DF9F5}">
      <dgm:prSet/>
      <dgm:spPr/>
      <dgm:t>
        <a:bodyPr/>
        <a:lstStyle/>
        <a:p>
          <a:endParaRPr lang="en-IN"/>
        </a:p>
      </dgm:t>
    </dgm:pt>
    <dgm:pt modelId="{B5C67ECA-20B0-47A5-AC1B-EBB53176703D}" type="sibTrans" cxnId="{7AACCEA4-7829-45C8-A81F-FD36FB9DF9F5}">
      <dgm:prSet/>
      <dgm:spPr/>
      <dgm:t>
        <a:bodyPr/>
        <a:lstStyle/>
        <a:p>
          <a:endParaRPr lang="en-IN"/>
        </a:p>
      </dgm:t>
    </dgm:pt>
    <dgm:pt modelId="{16675E2E-0AB9-4C5D-8BD3-D38D287D74BC}">
      <dgm:prSet phldrT="[Text]"/>
      <dgm:spPr/>
      <dgm:t>
        <a:bodyPr/>
        <a:lstStyle/>
        <a:p>
          <a:r>
            <a:rPr lang="en-IN" dirty="0"/>
            <a:t>Description</a:t>
          </a:r>
        </a:p>
      </dgm:t>
    </dgm:pt>
    <dgm:pt modelId="{9347BED9-921C-4816-94F5-32C23943C5B4}" type="parTrans" cxnId="{69B52704-A5DD-4E3C-A9C2-E16389E2F8A5}">
      <dgm:prSet/>
      <dgm:spPr/>
      <dgm:t>
        <a:bodyPr/>
        <a:lstStyle/>
        <a:p>
          <a:endParaRPr lang="en-IN"/>
        </a:p>
      </dgm:t>
    </dgm:pt>
    <dgm:pt modelId="{3CEEB2C5-60DF-4D0F-BF80-56C5ABDEDAA2}" type="sibTrans" cxnId="{69B52704-A5DD-4E3C-A9C2-E16389E2F8A5}">
      <dgm:prSet/>
      <dgm:spPr/>
      <dgm:t>
        <a:bodyPr/>
        <a:lstStyle/>
        <a:p>
          <a:endParaRPr lang="en-IN"/>
        </a:p>
      </dgm:t>
    </dgm:pt>
    <dgm:pt modelId="{42376F71-2BD8-4EB8-8841-6CB405E08BA9}" type="pres">
      <dgm:prSet presAssocID="{7CCAEBF8-D519-4E83-8193-227C002E4D2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961F845-8959-4B42-AAD9-178A8CF9A821}" type="pres">
      <dgm:prSet presAssocID="{E3347230-89DF-43C1-B632-FB0C90CA6F70}" presName="circle1" presStyleLbl="node1" presStyleIdx="0" presStyleCnt="2"/>
      <dgm:spPr/>
    </dgm:pt>
    <dgm:pt modelId="{D04CA55F-3573-4CBD-9D15-6BA5EB9578D4}" type="pres">
      <dgm:prSet presAssocID="{E3347230-89DF-43C1-B632-FB0C90CA6F70}" presName="space" presStyleCnt="0"/>
      <dgm:spPr/>
    </dgm:pt>
    <dgm:pt modelId="{5D5712E1-680C-4C1B-BD2B-C463932338C9}" type="pres">
      <dgm:prSet presAssocID="{E3347230-89DF-43C1-B632-FB0C90CA6F70}" presName="rect1" presStyleLbl="alignAcc1" presStyleIdx="0" presStyleCnt="2"/>
      <dgm:spPr/>
    </dgm:pt>
    <dgm:pt modelId="{08700639-9493-433E-B6E2-EEEF36DD2E8E}" type="pres">
      <dgm:prSet presAssocID="{68813AAA-4FF1-40ED-BB13-18FD40880ABB}" presName="vertSpace2" presStyleLbl="node1" presStyleIdx="0" presStyleCnt="2"/>
      <dgm:spPr/>
    </dgm:pt>
    <dgm:pt modelId="{7A015400-1E13-41E6-A035-683A618E1C6F}" type="pres">
      <dgm:prSet presAssocID="{68813AAA-4FF1-40ED-BB13-18FD40880ABB}" presName="circle2" presStyleLbl="node1" presStyleIdx="1" presStyleCnt="2" custLinFactNeighborX="-585" custLinFactNeighborY="8775"/>
      <dgm:spPr/>
    </dgm:pt>
    <dgm:pt modelId="{44004F37-EA49-4637-B11B-965655E35A8C}" type="pres">
      <dgm:prSet presAssocID="{68813AAA-4FF1-40ED-BB13-18FD40880ABB}" presName="rect2" presStyleLbl="alignAcc1" presStyleIdx="1" presStyleCnt="2" custLinFactNeighborX="0" custLinFactNeighborY="12948"/>
      <dgm:spPr/>
    </dgm:pt>
    <dgm:pt modelId="{DEC96BFC-CE90-41E5-A69E-F1B2941B023A}" type="pres">
      <dgm:prSet presAssocID="{E3347230-89DF-43C1-B632-FB0C90CA6F70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D57C811B-FF34-4058-9BB6-F7BB01D84B20}" type="pres">
      <dgm:prSet presAssocID="{E3347230-89DF-43C1-B632-FB0C90CA6F70}" presName="rect1ChTx" presStyleLbl="alignAcc1" presStyleIdx="1" presStyleCnt="2">
        <dgm:presLayoutVars>
          <dgm:bulletEnabled val="1"/>
        </dgm:presLayoutVars>
      </dgm:prSet>
      <dgm:spPr/>
    </dgm:pt>
    <dgm:pt modelId="{A8AC56AE-C1EE-4D6A-BE10-ECC171A42677}" type="pres">
      <dgm:prSet presAssocID="{68813AAA-4FF1-40ED-BB13-18FD40880ABB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754960FE-02BD-40A0-8C13-016655222FA6}" type="pres">
      <dgm:prSet presAssocID="{68813AAA-4FF1-40ED-BB13-18FD40880ABB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69B52704-A5DD-4E3C-A9C2-E16389E2F8A5}" srcId="{E3347230-89DF-43C1-B632-FB0C90CA6F70}" destId="{16675E2E-0AB9-4C5D-8BD3-D38D287D74BC}" srcOrd="4" destOrd="0" parTransId="{9347BED9-921C-4816-94F5-32C23943C5B4}" sibTransId="{3CEEB2C5-60DF-4D0F-BF80-56C5ABDEDAA2}"/>
    <dgm:cxn modelId="{AC767B17-941E-44FA-8C16-FF0A0C0B6AF2}" srcId="{E3347230-89DF-43C1-B632-FB0C90CA6F70}" destId="{C0AED288-67BF-45C7-80EE-C8DE403432A2}" srcOrd="1" destOrd="0" parTransId="{0D638CA7-684E-4CA2-ADFE-C13320D15EAB}" sibTransId="{D79BE1FE-7B35-444D-9718-72202DFDC4EE}"/>
    <dgm:cxn modelId="{F4642B20-2D29-4636-B4BC-2065B4856356}" srcId="{68813AAA-4FF1-40ED-BB13-18FD40880ABB}" destId="{BA0D21C6-61E4-4B36-9555-10CBFD494EAB}" srcOrd="1" destOrd="0" parTransId="{C35FC095-8E87-4B9B-89B1-14F12324849E}" sibTransId="{479DC608-4484-4885-943C-067BECEACE8A}"/>
    <dgm:cxn modelId="{07EC5A23-CB6C-4C70-950B-D4F53BA0370C}" type="presOf" srcId="{4AF66D65-0FEC-4393-AD9F-AD69D5ED024E}" destId="{754960FE-02BD-40A0-8C13-016655222FA6}" srcOrd="0" destOrd="2" presId="urn:microsoft.com/office/officeart/2005/8/layout/target3"/>
    <dgm:cxn modelId="{A1235E5F-B072-4791-B98C-FDAACFF2DEEB}" type="presOf" srcId="{7CCAEBF8-D519-4E83-8193-227C002E4D2E}" destId="{42376F71-2BD8-4EB8-8841-6CB405E08BA9}" srcOrd="0" destOrd="0" presId="urn:microsoft.com/office/officeart/2005/8/layout/target3"/>
    <dgm:cxn modelId="{8E559245-E391-444B-BEBE-8A7408C7BB4F}" srcId="{68813AAA-4FF1-40ED-BB13-18FD40880ABB}" destId="{4AF66D65-0FEC-4393-AD9F-AD69D5ED024E}" srcOrd="2" destOrd="0" parTransId="{0037701A-5994-44D0-92FA-1D7F4C564834}" sibTransId="{1AFD653D-7F87-40E6-A77F-D684FE2CC241}"/>
    <dgm:cxn modelId="{F638F956-7C33-478D-BF3B-EAE75696A650}" type="presOf" srcId="{16675E2E-0AB9-4C5D-8BD3-D38D287D74BC}" destId="{D57C811B-FF34-4058-9BB6-F7BB01D84B20}" srcOrd="0" destOrd="4" presId="urn:microsoft.com/office/officeart/2005/8/layout/target3"/>
    <dgm:cxn modelId="{FE7EC257-8F4C-414B-BA9E-FCB12C3E91CA}" type="presOf" srcId="{68813AAA-4FF1-40ED-BB13-18FD40880ABB}" destId="{A8AC56AE-C1EE-4D6A-BE10-ECC171A42677}" srcOrd="1" destOrd="0" presId="urn:microsoft.com/office/officeart/2005/8/layout/target3"/>
    <dgm:cxn modelId="{C2C1347E-3541-4071-88F2-D05B92DFBB66}" type="presOf" srcId="{BA0D21C6-61E4-4B36-9555-10CBFD494EAB}" destId="{754960FE-02BD-40A0-8C13-016655222FA6}" srcOrd="0" destOrd="1" presId="urn:microsoft.com/office/officeart/2005/8/layout/target3"/>
    <dgm:cxn modelId="{1673B681-46AD-47ED-93EC-025472713D94}" type="presOf" srcId="{E3347230-89DF-43C1-B632-FB0C90CA6F70}" destId="{5D5712E1-680C-4C1B-BD2B-C463932338C9}" srcOrd="0" destOrd="0" presId="urn:microsoft.com/office/officeart/2005/8/layout/target3"/>
    <dgm:cxn modelId="{DF008F88-444B-4627-B9A8-8B457E40393E}" type="presOf" srcId="{9DF626AE-3947-4D71-ACD5-4BBE6E8DCFD8}" destId="{D57C811B-FF34-4058-9BB6-F7BB01D84B20}" srcOrd="0" destOrd="3" presId="urn:microsoft.com/office/officeart/2005/8/layout/target3"/>
    <dgm:cxn modelId="{CB8BD589-11CE-447A-B617-7051792CB280}" type="presOf" srcId="{1AE0CC68-AA81-47B1-AA55-1351210C9E45}" destId="{754960FE-02BD-40A0-8C13-016655222FA6}" srcOrd="0" destOrd="0" presId="urn:microsoft.com/office/officeart/2005/8/layout/target3"/>
    <dgm:cxn modelId="{A286FA89-7252-48A9-967F-22477B0670AF}" srcId="{68813AAA-4FF1-40ED-BB13-18FD40880ABB}" destId="{1AE0CC68-AA81-47B1-AA55-1351210C9E45}" srcOrd="0" destOrd="0" parTransId="{6CDECDCF-8C06-410B-AFF6-B8078B7B8EA8}" sibTransId="{29196A84-2293-46A7-9B1C-36D722A7AEFA}"/>
    <dgm:cxn modelId="{FE025198-69C4-4D24-AD33-42D7F1C63FD8}" type="presOf" srcId="{C0AED288-67BF-45C7-80EE-C8DE403432A2}" destId="{D57C811B-FF34-4058-9BB6-F7BB01D84B20}" srcOrd="0" destOrd="1" presId="urn:microsoft.com/office/officeart/2005/8/layout/target3"/>
    <dgm:cxn modelId="{7AACCEA4-7829-45C8-A81F-FD36FB9DF9F5}" srcId="{E3347230-89DF-43C1-B632-FB0C90CA6F70}" destId="{9DF626AE-3947-4D71-ACD5-4BBE6E8DCFD8}" srcOrd="3" destOrd="0" parTransId="{72F2CFB8-74ED-46EE-8E1E-2E158C5E40AC}" sibTransId="{B5C67ECA-20B0-47A5-AC1B-EBB53176703D}"/>
    <dgm:cxn modelId="{8035A4A5-D52B-4644-B00D-CD609F35495A}" type="presOf" srcId="{7B89A8AF-47DC-4C00-A3E6-DEDD0142D72F}" destId="{D57C811B-FF34-4058-9BB6-F7BB01D84B20}" srcOrd="0" destOrd="0" presId="urn:microsoft.com/office/officeart/2005/8/layout/target3"/>
    <dgm:cxn modelId="{06823FB3-1A5C-4425-920E-7557D13FE59A}" type="presOf" srcId="{68813AAA-4FF1-40ED-BB13-18FD40880ABB}" destId="{44004F37-EA49-4637-B11B-965655E35A8C}" srcOrd="0" destOrd="0" presId="urn:microsoft.com/office/officeart/2005/8/layout/target3"/>
    <dgm:cxn modelId="{CC73DFB3-BFF2-4603-A821-733B5CCAE1B1}" type="presOf" srcId="{E3347230-89DF-43C1-B632-FB0C90CA6F70}" destId="{DEC96BFC-CE90-41E5-A69E-F1B2941B023A}" srcOrd="1" destOrd="0" presId="urn:microsoft.com/office/officeart/2005/8/layout/target3"/>
    <dgm:cxn modelId="{AEC035DE-9CC6-4595-8CE2-353C1659B81C}" type="presOf" srcId="{A00849B1-918F-441F-93C3-D136F416C736}" destId="{D57C811B-FF34-4058-9BB6-F7BB01D84B20}" srcOrd="0" destOrd="2" presId="urn:microsoft.com/office/officeart/2005/8/layout/target3"/>
    <dgm:cxn modelId="{EA746EF0-44B1-4999-99C1-5DD8D1731F0F}" srcId="{7CCAEBF8-D519-4E83-8193-227C002E4D2E}" destId="{68813AAA-4FF1-40ED-BB13-18FD40880ABB}" srcOrd="1" destOrd="0" parTransId="{C2925915-D1CC-47E8-B49D-3614E7A43030}" sibTransId="{331C6E97-CFF4-458D-9736-27B82176B3A8}"/>
    <dgm:cxn modelId="{7F0C77F6-FC8D-435B-87EE-34A19A5CFD17}" srcId="{E3347230-89DF-43C1-B632-FB0C90CA6F70}" destId="{7B89A8AF-47DC-4C00-A3E6-DEDD0142D72F}" srcOrd="0" destOrd="0" parTransId="{A28BB1A6-5DF9-4DBE-8D21-B414E13B4225}" sibTransId="{E8C40B3E-5CBA-4E3F-B661-3B8583B9E59E}"/>
    <dgm:cxn modelId="{4A7C54F9-9B03-4A58-BA52-67F55BB8961A}" srcId="{E3347230-89DF-43C1-B632-FB0C90CA6F70}" destId="{A00849B1-918F-441F-93C3-D136F416C736}" srcOrd="2" destOrd="0" parTransId="{D8F098DE-3EEF-467E-AE57-B9FA22429403}" sibTransId="{6B7C9103-678E-4854-BD8D-702CA76FF763}"/>
    <dgm:cxn modelId="{043A73FD-447C-4C2B-840B-7EF5CE862256}" srcId="{7CCAEBF8-D519-4E83-8193-227C002E4D2E}" destId="{E3347230-89DF-43C1-B632-FB0C90CA6F70}" srcOrd="0" destOrd="0" parTransId="{28BA83EE-1FDC-4B99-B164-62F7C60ABD85}" sibTransId="{216A2F34-8E3F-4597-AB1F-2ECA6278E7AC}"/>
    <dgm:cxn modelId="{9DF8FD27-DA91-45EB-83E2-CF766802A518}" type="presParOf" srcId="{42376F71-2BD8-4EB8-8841-6CB405E08BA9}" destId="{7961F845-8959-4B42-AAD9-178A8CF9A821}" srcOrd="0" destOrd="0" presId="urn:microsoft.com/office/officeart/2005/8/layout/target3"/>
    <dgm:cxn modelId="{41DE668B-405F-4EAA-8FBE-AE6D61BE2260}" type="presParOf" srcId="{42376F71-2BD8-4EB8-8841-6CB405E08BA9}" destId="{D04CA55F-3573-4CBD-9D15-6BA5EB9578D4}" srcOrd="1" destOrd="0" presId="urn:microsoft.com/office/officeart/2005/8/layout/target3"/>
    <dgm:cxn modelId="{8757B6EB-48E6-4792-92E7-B0BFA3CABB75}" type="presParOf" srcId="{42376F71-2BD8-4EB8-8841-6CB405E08BA9}" destId="{5D5712E1-680C-4C1B-BD2B-C463932338C9}" srcOrd="2" destOrd="0" presId="urn:microsoft.com/office/officeart/2005/8/layout/target3"/>
    <dgm:cxn modelId="{35D0A1E8-BC47-4B93-9A1C-CA5103FDE1EE}" type="presParOf" srcId="{42376F71-2BD8-4EB8-8841-6CB405E08BA9}" destId="{08700639-9493-433E-B6E2-EEEF36DD2E8E}" srcOrd="3" destOrd="0" presId="urn:microsoft.com/office/officeart/2005/8/layout/target3"/>
    <dgm:cxn modelId="{265C3618-911C-488C-9DC5-CE2B16455D1F}" type="presParOf" srcId="{42376F71-2BD8-4EB8-8841-6CB405E08BA9}" destId="{7A015400-1E13-41E6-A035-683A618E1C6F}" srcOrd="4" destOrd="0" presId="urn:microsoft.com/office/officeart/2005/8/layout/target3"/>
    <dgm:cxn modelId="{A08792FB-FFD5-4837-9E78-681D3BC0E941}" type="presParOf" srcId="{42376F71-2BD8-4EB8-8841-6CB405E08BA9}" destId="{44004F37-EA49-4637-B11B-965655E35A8C}" srcOrd="5" destOrd="0" presId="urn:microsoft.com/office/officeart/2005/8/layout/target3"/>
    <dgm:cxn modelId="{4F8B56D3-5AD1-4D2A-B25A-847270A80711}" type="presParOf" srcId="{42376F71-2BD8-4EB8-8841-6CB405E08BA9}" destId="{DEC96BFC-CE90-41E5-A69E-F1B2941B023A}" srcOrd="6" destOrd="0" presId="urn:microsoft.com/office/officeart/2005/8/layout/target3"/>
    <dgm:cxn modelId="{AA5FA1E6-D437-4E8B-BCBC-68262E605963}" type="presParOf" srcId="{42376F71-2BD8-4EB8-8841-6CB405E08BA9}" destId="{D57C811B-FF34-4058-9BB6-F7BB01D84B20}" srcOrd="7" destOrd="0" presId="urn:microsoft.com/office/officeart/2005/8/layout/target3"/>
    <dgm:cxn modelId="{5F5DD104-6C53-42BB-848B-3DB2AEBBA7AF}" type="presParOf" srcId="{42376F71-2BD8-4EB8-8841-6CB405E08BA9}" destId="{A8AC56AE-C1EE-4D6A-BE10-ECC171A42677}" srcOrd="8" destOrd="0" presId="urn:microsoft.com/office/officeart/2005/8/layout/target3"/>
    <dgm:cxn modelId="{80022C2E-3DA1-4B5C-9BE8-C293DA1ADB77}" type="presParOf" srcId="{42376F71-2BD8-4EB8-8841-6CB405E08BA9}" destId="{754960FE-02BD-40A0-8C13-016655222FA6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FDECF-E9BB-42D3-8CFA-AD395F12E6B0}" type="doc">
      <dgm:prSet loTypeId="urn:diagrams.loki3.com/BracketLis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743B03C1-5E75-4231-BFE2-258BF386EC73}">
      <dgm:prSet phldrT="[Text]"/>
      <dgm:spPr/>
      <dgm:t>
        <a:bodyPr/>
        <a:lstStyle/>
        <a:p>
          <a:r>
            <a:rPr lang="en-IN" dirty="0"/>
            <a:t>event.txt</a:t>
          </a:r>
        </a:p>
      </dgm:t>
    </dgm:pt>
    <dgm:pt modelId="{7110C603-BE48-4C27-9254-12D1C47DCEA1}" type="parTrans" cxnId="{77822608-6889-4D5F-8611-13E7ABCC3F44}">
      <dgm:prSet/>
      <dgm:spPr/>
      <dgm:t>
        <a:bodyPr/>
        <a:lstStyle/>
        <a:p>
          <a:endParaRPr lang="en-IN"/>
        </a:p>
      </dgm:t>
    </dgm:pt>
    <dgm:pt modelId="{E58DEE01-6300-4DC7-9AFD-98B5C4857081}" type="sibTrans" cxnId="{77822608-6889-4D5F-8611-13E7ABCC3F44}">
      <dgm:prSet/>
      <dgm:spPr/>
      <dgm:t>
        <a:bodyPr/>
        <a:lstStyle/>
        <a:p>
          <a:endParaRPr lang="en-IN"/>
        </a:p>
      </dgm:t>
    </dgm:pt>
    <dgm:pt modelId="{D1B6C13D-C8B2-48B9-B91D-D6E7AF8AB85A}">
      <dgm:prSet phldrT="[Text]"/>
      <dgm:spPr/>
      <dgm:t>
        <a:bodyPr/>
        <a:lstStyle/>
        <a:p>
          <a:r>
            <a:rPr lang="en-IN" dirty="0"/>
            <a:t>Heading1</a:t>
          </a:r>
        </a:p>
      </dgm:t>
    </dgm:pt>
    <dgm:pt modelId="{9AC935A5-F313-4023-BF63-9D96A31E99A0}" type="parTrans" cxnId="{9F512931-D015-4963-ADF6-AA1242846831}">
      <dgm:prSet/>
      <dgm:spPr/>
      <dgm:t>
        <a:bodyPr/>
        <a:lstStyle/>
        <a:p>
          <a:endParaRPr lang="en-IN"/>
        </a:p>
      </dgm:t>
    </dgm:pt>
    <dgm:pt modelId="{1ECC88CC-2715-4AB5-9EC4-B3AF2808A814}" type="sibTrans" cxnId="{9F512931-D015-4963-ADF6-AA1242846831}">
      <dgm:prSet/>
      <dgm:spPr/>
      <dgm:t>
        <a:bodyPr/>
        <a:lstStyle/>
        <a:p>
          <a:endParaRPr lang="en-IN"/>
        </a:p>
      </dgm:t>
    </dgm:pt>
    <dgm:pt modelId="{C45BC39B-94DB-4AB7-8913-2B5C9E67C893}">
      <dgm:prSet phldrT="[Text]"/>
      <dgm:spPr/>
      <dgm:t>
        <a:bodyPr/>
        <a:lstStyle/>
        <a:p>
          <a:r>
            <a:rPr lang="en-IN" dirty="0"/>
            <a:t>Date1</a:t>
          </a:r>
        </a:p>
      </dgm:t>
    </dgm:pt>
    <dgm:pt modelId="{536A5DFF-FF9E-4BAD-8FBD-B8985F20D7E1}" type="parTrans" cxnId="{67435112-686D-486B-ACC6-4681E9144DC0}">
      <dgm:prSet/>
      <dgm:spPr/>
      <dgm:t>
        <a:bodyPr/>
        <a:lstStyle/>
        <a:p>
          <a:endParaRPr lang="en-IN"/>
        </a:p>
      </dgm:t>
    </dgm:pt>
    <dgm:pt modelId="{731C9DBF-B418-44D6-80D8-1E355290B466}" type="sibTrans" cxnId="{67435112-686D-486B-ACC6-4681E9144DC0}">
      <dgm:prSet/>
      <dgm:spPr/>
      <dgm:t>
        <a:bodyPr/>
        <a:lstStyle/>
        <a:p>
          <a:endParaRPr lang="en-IN"/>
        </a:p>
      </dgm:t>
    </dgm:pt>
    <dgm:pt modelId="{7F3FB1F2-5A4F-40FD-BBB6-5DC51FC30730}">
      <dgm:prSet phldrT="[Text]"/>
      <dgm:spPr/>
      <dgm:t>
        <a:bodyPr/>
        <a:lstStyle/>
        <a:p>
          <a:r>
            <a:rPr lang="en-IN" dirty="0"/>
            <a:t>Description1</a:t>
          </a:r>
        </a:p>
      </dgm:t>
    </dgm:pt>
    <dgm:pt modelId="{97A9881C-89E0-4900-ADB7-63FC938B0984}" type="parTrans" cxnId="{59B26C68-A03C-43F9-8E3F-95EB5AD911AB}">
      <dgm:prSet/>
      <dgm:spPr/>
      <dgm:t>
        <a:bodyPr/>
        <a:lstStyle/>
        <a:p>
          <a:endParaRPr lang="en-IN"/>
        </a:p>
      </dgm:t>
    </dgm:pt>
    <dgm:pt modelId="{A869CDC9-FB4F-4AC3-8D99-D3D5C224F107}" type="sibTrans" cxnId="{59B26C68-A03C-43F9-8E3F-95EB5AD911AB}">
      <dgm:prSet/>
      <dgm:spPr/>
      <dgm:t>
        <a:bodyPr/>
        <a:lstStyle/>
        <a:p>
          <a:endParaRPr lang="en-IN"/>
        </a:p>
      </dgm:t>
    </dgm:pt>
    <dgm:pt modelId="{E4C6513B-B342-4C32-8475-996763957199}">
      <dgm:prSet phldrT="[Text]"/>
      <dgm:spPr/>
      <dgm:t>
        <a:bodyPr/>
        <a:lstStyle/>
        <a:p>
          <a:r>
            <a:rPr lang="en-IN" dirty="0"/>
            <a:t>Heading2</a:t>
          </a:r>
        </a:p>
      </dgm:t>
    </dgm:pt>
    <dgm:pt modelId="{D83364E8-7046-4665-9BD4-8B07746F1F6B}" type="parTrans" cxnId="{333D3507-FF11-4720-BEE9-822A381B60E9}">
      <dgm:prSet/>
      <dgm:spPr/>
      <dgm:t>
        <a:bodyPr/>
        <a:lstStyle/>
        <a:p>
          <a:endParaRPr lang="en-IN"/>
        </a:p>
      </dgm:t>
    </dgm:pt>
    <dgm:pt modelId="{DC77BF50-4116-4F65-9C70-1758C2C25CB9}" type="sibTrans" cxnId="{333D3507-FF11-4720-BEE9-822A381B60E9}">
      <dgm:prSet/>
      <dgm:spPr/>
      <dgm:t>
        <a:bodyPr/>
        <a:lstStyle/>
        <a:p>
          <a:endParaRPr lang="en-IN"/>
        </a:p>
      </dgm:t>
    </dgm:pt>
    <dgm:pt modelId="{CA7675B7-B19C-4B0B-959C-FF3C69F1A472}">
      <dgm:prSet phldrT="[Text]"/>
      <dgm:spPr/>
      <dgm:t>
        <a:bodyPr/>
        <a:lstStyle/>
        <a:p>
          <a:r>
            <a:rPr lang="en-IN" dirty="0"/>
            <a:t>Date2</a:t>
          </a:r>
        </a:p>
      </dgm:t>
    </dgm:pt>
    <dgm:pt modelId="{1B35457A-355F-45EF-89A8-F132715F8BFE}" type="parTrans" cxnId="{CB67B7A0-1BFF-40BF-B5AA-528C5E6B4675}">
      <dgm:prSet/>
      <dgm:spPr/>
      <dgm:t>
        <a:bodyPr/>
        <a:lstStyle/>
        <a:p>
          <a:endParaRPr lang="en-IN"/>
        </a:p>
      </dgm:t>
    </dgm:pt>
    <dgm:pt modelId="{DD4EF0F3-B253-46EB-B8CD-F96EE14E2CB2}" type="sibTrans" cxnId="{CB67B7A0-1BFF-40BF-B5AA-528C5E6B4675}">
      <dgm:prSet/>
      <dgm:spPr/>
      <dgm:t>
        <a:bodyPr/>
        <a:lstStyle/>
        <a:p>
          <a:endParaRPr lang="en-IN"/>
        </a:p>
      </dgm:t>
    </dgm:pt>
    <dgm:pt modelId="{0D303977-7CDC-4015-92CA-5CD9B140AF57}">
      <dgm:prSet phldrT="[Text]"/>
      <dgm:spPr/>
      <dgm:t>
        <a:bodyPr/>
        <a:lstStyle/>
        <a:p>
          <a:r>
            <a:rPr lang="en-IN" dirty="0"/>
            <a:t>Description2</a:t>
          </a:r>
        </a:p>
      </dgm:t>
    </dgm:pt>
    <dgm:pt modelId="{6A0A801B-9141-4761-8C33-CB460181DD56}" type="parTrans" cxnId="{836FD8C8-1149-47FC-91B8-967166F28982}">
      <dgm:prSet/>
      <dgm:spPr/>
      <dgm:t>
        <a:bodyPr/>
        <a:lstStyle/>
        <a:p>
          <a:endParaRPr lang="en-IN"/>
        </a:p>
      </dgm:t>
    </dgm:pt>
    <dgm:pt modelId="{1D008923-D4B3-4A5B-98A3-63C679BB318C}" type="sibTrans" cxnId="{836FD8C8-1149-47FC-91B8-967166F28982}">
      <dgm:prSet/>
      <dgm:spPr/>
      <dgm:t>
        <a:bodyPr/>
        <a:lstStyle/>
        <a:p>
          <a:endParaRPr lang="en-IN"/>
        </a:p>
      </dgm:t>
    </dgm:pt>
    <dgm:pt modelId="{56B42CEA-A9C8-4E66-9886-FF19C0F3FE9B}" type="pres">
      <dgm:prSet presAssocID="{A2CFDECF-E9BB-42D3-8CFA-AD395F12E6B0}" presName="Name0" presStyleCnt="0">
        <dgm:presLayoutVars>
          <dgm:dir/>
          <dgm:animLvl val="lvl"/>
          <dgm:resizeHandles val="exact"/>
        </dgm:presLayoutVars>
      </dgm:prSet>
      <dgm:spPr/>
    </dgm:pt>
    <dgm:pt modelId="{DEAA16E7-BF96-4B10-8AB4-8CBE8382CA28}" type="pres">
      <dgm:prSet presAssocID="{743B03C1-5E75-4231-BFE2-258BF386EC73}" presName="linNode" presStyleCnt="0"/>
      <dgm:spPr/>
    </dgm:pt>
    <dgm:pt modelId="{92D34A0C-FA76-4F7F-8571-399403D17A72}" type="pres">
      <dgm:prSet presAssocID="{743B03C1-5E75-4231-BFE2-258BF386EC73}" presName="parTx" presStyleLbl="revTx" presStyleIdx="0" presStyleCnt="1">
        <dgm:presLayoutVars>
          <dgm:chMax val="1"/>
          <dgm:bulletEnabled val="1"/>
        </dgm:presLayoutVars>
      </dgm:prSet>
      <dgm:spPr/>
    </dgm:pt>
    <dgm:pt modelId="{36C3B036-6B6B-422E-8097-AFADD8FC455A}" type="pres">
      <dgm:prSet presAssocID="{743B03C1-5E75-4231-BFE2-258BF386EC73}" presName="bracket" presStyleLbl="parChTrans1D1" presStyleIdx="0" presStyleCnt="1"/>
      <dgm:spPr/>
    </dgm:pt>
    <dgm:pt modelId="{1035ABD8-8B92-471E-8E0D-5048F1603588}" type="pres">
      <dgm:prSet presAssocID="{743B03C1-5E75-4231-BFE2-258BF386EC73}" presName="spH" presStyleCnt="0"/>
      <dgm:spPr/>
    </dgm:pt>
    <dgm:pt modelId="{4F450947-172C-496B-82D4-5B02B818601B}" type="pres">
      <dgm:prSet presAssocID="{743B03C1-5E75-4231-BFE2-258BF386EC73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3D3507-FF11-4720-BEE9-822A381B60E9}" srcId="{743B03C1-5E75-4231-BFE2-258BF386EC73}" destId="{E4C6513B-B342-4C32-8475-996763957199}" srcOrd="3" destOrd="0" parTransId="{D83364E8-7046-4665-9BD4-8B07746F1F6B}" sibTransId="{DC77BF50-4116-4F65-9C70-1758C2C25CB9}"/>
    <dgm:cxn modelId="{77822608-6889-4D5F-8611-13E7ABCC3F44}" srcId="{A2CFDECF-E9BB-42D3-8CFA-AD395F12E6B0}" destId="{743B03C1-5E75-4231-BFE2-258BF386EC73}" srcOrd="0" destOrd="0" parTransId="{7110C603-BE48-4C27-9254-12D1C47DCEA1}" sibTransId="{E58DEE01-6300-4DC7-9AFD-98B5C4857081}"/>
    <dgm:cxn modelId="{67435112-686D-486B-ACC6-4681E9144DC0}" srcId="{743B03C1-5E75-4231-BFE2-258BF386EC73}" destId="{C45BC39B-94DB-4AB7-8913-2B5C9E67C893}" srcOrd="1" destOrd="0" parTransId="{536A5DFF-FF9E-4BAD-8FBD-B8985F20D7E1}" sibTransId="{731C9DBF-B418-44D6-80D8-1E355290B466}"/>
    <dgm:cxn modelId="{1DFC6613-3833-4D95-926C-CC1795CBBE2F}" type="presOf" srcId="{C45BC39B-94DB-4AB7-8913-2B5C9E67C893}" destId="{4F450947-172C-496B-82D4-5B02B818601B}" srcOrd="0" destOrd="1" presId="urn:diagrams.loki3.com/BracketList"/>
    <dgm:cxn modelId="{F79C9E2A-BEC2-4BE0-A3C4-D82E294C4336}" type="presOf" srcId="{743B03C1-5E75-4231-BFE2-258BF386EC73}" destId="{92D34A0C-FA76-4F7F-8571-399403D17A72}" srcOrd="0" destOrd="0" presId="urn:diagrams.loki3.com/BracketList"/>
    <dgm:cxn modelId="{9F512931-D015-4963-ADF6-AA1242846831}" srcId="{743B03C1-5E75-4231-BFE2-258BF386EC73}" destId="{D1B6C13D-C8B2-48B9-B91D-D6E7AF8AB85A}" srcOrd="0" destOrd="0" parTransId="{9AC935A5-F313-4023-BF63-9D96A31E99A0}" sibTransId="{1ECC88CC-2715-4AB5-9EC4-B3AF2808A814}"/>
    <dgm:cxn modelId="{E96E8F39-8F2B-40B0-AB84-63F768A66231}" type="presOf" srcId="{7F3FB1F2-5A4F-40FD-BBB6-5DC51FC30730}" destId="{4F450947-172C-496B-82D4-5B02B818601B}" srcOrd="0" destOrd="2" presId="urn:diagrams.loki3.com/BracketList"/>
    <dgm:cxn modelId="{59B26C68-A03C-43F9-8E3F-95EB5AD911AB}" srcId="{743B03C1-5E75-4231-BFE2-258BF386EC73}" destId="{7F3FB1F2-5A4F-40FD-BBB6-5DC51FC30730}" srcOrd="2" destOrd="0" parTransId="{97A9881C-89E0-4900-ADB7-63FC938B0984}" sibTransId="{A869CDC9-FB4F-4AC3-8D99-D3D5C224F107}"/>
    <dgm:cxn modelId="{DB78EB75-58C1-4768-A19C-3771EC467359}" type="presOf" srcId="{CA7675B7-B19C-4B0B-959C-FF3C69F1A472}" destId="{4F450947-172C-496B-82D4-5B02B818601B}" srcOrd="0" destOrd="4" presId="urn:diagrams.loki3.com/BracketList"/>
    <dgm:cxn modelId="{D1930977-26AE-4A79-B7D2-100E6DB73569}" type="presOf" srcId="{0D303977-7CDC-4015-92CA-5CD9B140AF57}" destId="{4F450947-172C-496B-82D4-5B02B818601B}" srcOrd="0" destOrd="5" presId="urn:diagrams.loki3.com/BracketList"/>
    <dgm:cxn modelId="{CB67B7A0-1BFF-40BF-B5AA-528C5E6B4675}" srcId="{743B03C1-5E75-4231-BFE2-258BF386EC73}" destId="{CA7675B7-B19C-4B0B-959C-FF3C69F1A472}" srcOrd="4" destOrd="0" parTransId="{1B35457A-355F-45EF-89A8-F132715F8BFE}" sibTransId="{DD4EF0F3-B253-46EB-B8CD-F96EE14E2CB2}"/>
    <dgm:cxn modelId="{273E39A7-BC3F-43B3-9EE3-548028A8C4E0}" type="presOf" srcId="{D1B6C13D-C8B2-48B9-B91D-D6E7AF8AB85A}" destId="{4F450947-172C-496B-82D4-5B02B818601B}" srcOrd="0" destOrd="0" presId="urn:diagrams.loki3.com/BracketList"/>
    <dgm:cxn modelId="{0A2DCCC8-0092-472F-B1DB-970E5AA23AD8}" type="presOf" srcId="{E4C6513B-B342-4C32-8475-996763957199}" destId="{4F450947-172C-496B-82D4-5B02B818601B}" srcOrd="0" destOrd="3" presId="urn:diagrams.loki3.com/BracketList"/>
    <dgm:cxn modelId="{836FD8C8-1149-47FC-91B8-967166F28982}" srcId="{743B03C1-5E75-4231-BFE2-258BF386EC73}" destId="{0D303977-7CDC-4015-92CA-5CD9B140AF57}" srcOrd="5" destOrd="0" parTransId="{6A0A801B-9141-4761-8C33-CB460181DD56}" sibTransId="{1D008923-D4B3-4A5B-98A3-63C679BB318C}"/>
    <dgm:cxn modelId="{046832F3-1DDA-428F-9026-AF27918AFC15}" type="presOf" srcId="{A2CFDECF-E9BB-42D3-8CFA-AD395F12E6B0}" destId="{56B42CEA-A9C8-4E66-9886-FF19C0F3FE9B}" srcOrd="0" destOrd="0" presId="urn:diagrams.loki3.com/BracketList"/>
    <dgm:cxn modelId="{1C217CA1-3AF4-4D98-B40C-BB21B6D17C7C}" type="presParOf" srcId="{56B42CEA-A9C8-4E66-9886-FF19C0F3FE9B}" destId="{DEAA16E7-BF96-4B10-8AB4-8CBE8382CA28}" srcOrd="0" destOrd="0" presId="urn:diagrams.loki3.com/BracketList"/>
    <dgm:cxn modelId="{923B8C31-F3BC-4C54-A926-2E36527688CB}" type="presParOf" srcId="{DEAA16E7-BF96-4B10-8AB4-8CBE8382CA28}" destId="{92D34A0C-FA76-4F7F-8571-399403D17A72}" srcOrd="0" destOrd="0" presId="urn:diagrams.loki3.com/BracketList"/>
    <dgm:cxn modelId="{5481EA54-4881-4F4B-8F6A-1654BD9E0761}" type="presParOf" srcId="{DEAA16E7-BF96-4B10-8AB4-8CBE8382CA28}" destId="{36C3B036-6B6B-422E-8097-AFADD8FC455A}" srcOrd="1" destOrd="0" presId="urn:diagrams.loki3.com/BracketList"/>
    <dgm:cxn modelId="{97FBF7E5-117F-47FB-A0B6-E19901A8B8EA}" type="presParOf" srcId="{DEAA16E7-BF96-4B10-8AB4-8CBE8382CA28}" destId="{1035ABD8-8B92-471E-8E0D-5048F1603588}" srcOrd="2" destOrd="0" presId="urn:diagrams.loki3.com/BracketList"/>
    <dgm:cxn modelId="{12A1B692-7D49-4443-97D5-28C6AD0DE2FA}" type="presParOf" srcId="{DEAA16E7-BF96-4B10-8AB4-8CBE8382CA28}" destId="{4F450947-172C-496B-82D4-5B02B818601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32BF1-E279-499B-A7DC-253AFA209873}">
      <dsp:nvSpPr>
        <dsp:cNvPr id="0" name=""/>
        <dsp:cNvSpPr/>
      </dsp:nvSpPr>
      <dsp:spPr>
        <a:xfrm>
          <a:off x="5915607" y="3165933"/>
          <a:ext cx="5416252" cy="20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5"/>
              </a:lnTo>
              <a:lnTo>
                <a:pt x="5416252" y="104445"/>
              </a:lnTo>
              <a:lnTo>
                <a:pt x="5416252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AEE52-3781-480F-A64B-EC1A89005102}">
      <dsp:nvSpPr>
        <dsp:cNvPr id="0" name=""/>
        <dsp:cNvSpPr/>
      </dsp:nvSpPr>
      <dsp:spPr>
        <a:xfrm>
          <a:off x="5915607" y="3165933"/>
          <a:ext cx="4212640" cy="20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5"/>
              </a:lnTo>
              <a:lnTo>
                <a:pt x="4212640" y="104445"/>
              </a:lnTo>
              <a:lnTo>
                <a:pt x="421264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2D36D-E2A4-4E3C-A263-DF2FEFA97E75}">
      <dsp:nvSpPr>
        <dsp:cNvPr id="0" name=""/>
        <dsp:cNvSpPr/>
      </dsp:nvSpPr>
      <dsp:spPr>
        <a:xfrm>
          <a:off x="5915607" y="3165933"/>
          <a:ext cx="3009029" cy="20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5"/>
              </a:lnTo>
              <a:lnTo>
                <a:pt x="3009029" y="104445"/>
              </a:lnTo>
              <a:lnTo>
                <a:pt x="3009029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4A6AE-4361-4B67-BC55-4F5699AD692E}">
      <dsp:nvSpPr>
        <dsp:cNvPr id="0" name=""/>
        <dsp:cNvSpPr/>
      </dsp:nvSpPr>
      <dsp:spPr>
        <a:xfrm>
          <a:off x="5915607" y="3165933"/>
          <a:ext cx="1805417" cy="20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5"/>
              </a:lnTo>
              <a:lnTo>
                <a:pt x="1805417" y="104445"/>
              </a:lnTo>
              <a:lnTo>
                <a:pt x="1805417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A8A38-5827-4D20-85F3-5E7F18AE9D6A}">
      <dsp:nvSpPr>
        <dsp:cNvPr id="0" name=""/>
        <dsp:cNvSpPr/>
      </dsp:nvSpPr>
      <dsp:spPr>
        <a:xfrm>
          <a:off x="5915607" y="3165933"/>
          <a:ext cx="601805" cy="20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5"/>
              </a:lnTo>
              <a:lnTo>
                <a:pt x="601805" y="104445"/>
              </a:lnTo>
              <a:lnTo>
                <a:pt x="601805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2681E-84DF-4602-B08D-E23E4D7FC4C0}">
      <dsp:nvSpPr>
        <dsp:cNvPr id="0" name=""/>
        <dsp:cNvSpPr/>
      </dsp:nvSpPr>
      <dsp:spPr>
        <a:xfrm>
          <a:off x="5313801" y="3165933"/>
          <a:ext cx="601805" cy="208891"/>
        </a:xfrm>
        <a:custGeom>
          <a:avLst/>
          <a:gdLst/>
          <a:ahLst/>
          <a:cxnLst/>
          <a:rect l="0" t="0" r="0" b="0"/>
          <a:pathLst>
            <a:path>
              <a:moveTo>
                <a:pt x="601805" y="0"/>
              </a:moveTo>
              <a:lnTo>
                <a:pt x="601805" y="104445"/>
              </a:lnTo>
              <a:lnTo>
                <a:pt x="0" y="104445"/>
              </a:lnTo>
              <a:lnTo>
                <a:pt x="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71BD-B1C3-440D-ACA1-E84C2871A45C}">
      <dsp:nvSpPr>
        <dsp:cNvPr id="0" name=""/>
        <dsp:cNvSpPr/>
      </dsp:nvSpPr>
      <dsp:spPr>
        <a:xfrm>
          <a:off x="4110190" y="3165933"/>
          <a:ext cx="1805417" cy="208891"/>
        </a:xfrm>
        <a:custGeom>
          <a:avLst/>
          <a:gdLst/>
          <a:ahLst/>
          <a:cxnLst/>
          <a:rect l="0" t="0" r="0" b="0"/>
          <a:pathLst>
            <a:path>
              <a:moveTo>
                <a:pt x="1805417" y="0"/>
              </a:moveTo>
              <a:lnTo>
                <a:pt x="1805417" y="104445"/>
              </a:lnTo>
              <a:lnTo>
                <a:pt x="0" y="104445"/>
              </a:lnTo>
              <a:lnTo>
                <a:pt x="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A6350-E60D-43CB-BB59-0E772CE04117}">
      <dsp:nvSpPr>
        <dsp:cNvPr id="0" name=""/>
        <dsp:cNvSpPr/>
      </dsp:nvSpPr>
      <dsp:spPr>
        <a:xfrm>
          <a:off x="2906578" y="3165933"/>
          <a:ext cx="3009029" cy="208891"/>
        </a:xfrm>
        <a:custGeom>
          <a:avLst/>
          <a:gdLst/>
          <a:ahLst/>
          <a:cxnLst/>
          <a:rect l="0" t="0" r="0" b="0"/>
          <a:pathLst>
            <a:path>
              <a:moveTo>
                <a:pt x="3009029" y="0"/>
              </a:moveTo>
              <a:lnTo>
                <a:pt x="3009029" y="104445"/>
              </a:lnTo>
              <a:lnTo>
                <a:pt x="0" y="104445"/>
              </a:lnTo>
              <a:lnTo>
                <a:pt x="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E29B7-96EF-459E-9FA2-C8508C00DA94}">
      <dsp:nvSpPr>
        <dsp:cNvPr id="0" name=""/>
        <dsp:cNvSpPr/>
      </dsp:nvSpPr>
      <dsp:spPr>
        <a:xfrm>
          <a:off x="1702966" y="3165933"/>
          <a:ext cx="4212640" cy="208891"/>
        </a:xfrm>
        <a:custGeom>
          <a:avLst/>
          <a:gdLst/>
          <a:ahLst/>
          <a:cxnLst/>
          <a:rect l="0" t="0" r="0" b="0"/>
          <a:pathLst>
            <a:path>
              <a:moveTo>
                <a:pt x="4212640" y="0"/>
              </a:moveTo>
              <a:lnTo>
                <a:pt x="4212640" y="104445"/>
              </a:lnTo>
              <a:lnTo>
                <a:pt x="0" y="104445"/>
              </a:lnTo>
              <a:lnTo>
                <a:pt x="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5318F-22A8-4A3A-A87D-C789DDBA7F28}">
      <dsp:nvSpPr>
        <dsp:cNvPr id="0" name=""/>
        <dsp:cNvSpPr/>
      </dsp:nvSpPr>
      <dsp:spPr>
        <a:xfrm>
          <a:off x="499355" y="3165933"/>
          <a:ext cx="5416252" cy="208891"/>
        </a:xfrm>
        <a:custGeom>
          <a:avLst/>
          <a:gdLst/>
          <a:ahLst/>
          <a:cxnLst/>
          <a:rect l="0" t="0" r="0" b="0"/>
          <a:pathLst>
            <a:path>
              <a:moveTo>
                <a:pt x="5416252" y="0"/>
              </a:moveTo>
              <a:lnTo>
                <a:pt x="5416252" y="104445"/>
              </a:lnTo>
              <a:lnTo>
                <a:pt x="0" y="104445"/>
              </a:lnTo>
              <a:lnTo>
                <a:pt x="0" y="208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43A4-6DC7-437E-8CFA-56FEDAE857DF}">
      <dsp:nvSpPr>
        <dsp:cNvPr id="0" name=""/>
        <dsp:cNvSpPr/>
      </dsp:nvSpPr>
      <dsp:spPr>
        <a:xfrm>
          <a:off x="5418247" y="2668573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Interface</a:t>
          </a:r>
        </a:p>
      </dsp:txBody>
      <dsp:txXfrm>
        <a:off x="5418247" y="2668573"/>
        <a:ext cx="994720" cy="497360"/>
      </dsp:txXfrm>
    </dsp:sp>
    <dsp:sp modelId="{D4AC7458-51BA-4F28-9684-FAEB36F460C0}">
      <dsp:nvSpPr>
        <dsp:cNvPr id="0" name=""/>
        <dsp:cNvSpPr/>
      </dsp:nvSpPr>
      <dsp:spPr>
        <a:xfrm>
          <a:off x="1994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MainMenu</a:t>
          </a:r>
          <a:endParaRPr lang="en-IN" sz="1400" kern="1200" dirty="0"/>
        </a:p>
      </dsp:txBody>
      <dsp:txXfrm>
        <a:off x="1994" y="3374825"/>
        <a:ext cx="994720" cy="497360"/>
      </dsp:txXfrm>
    </dsp:sp>
    <dsp:sp modelId="{179D4CD8-E7D0-4038-87FA-8EECAD5B8A57}">
      <dsp:nvSpPr>
        <dsp:cNvPr id="0" name=""/>
        <dsp:cNvSpPr/>
      </dsp:nvSpPr>
      <dsp:spPr>
        <a:xfrm>
          <a:off x="1205606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ClubMenu</a:t>
          </a:r>
          <a:endParaRPr lang="en-IN" sz="1600" kern="1200" dirty="0"/>
        </a:p>
      </dsp:txBody>
      <dsp:txXfrm>
        <a:off x="1205606" y="3374825"/>
        <a:ext cx="994720" cy="497360"/>
      </dsp:txXfrm>
    </dsp:sp>
    <dsp:sp modelId="{2CFB66CA-DFD5-44F0-9D48-5A51F630FE63}">
      <dsp:nvSpPr>
        <dsp:cNvPr id="0" name=""/>
        <dsp:cNvSpPr/>
      </dsp:nvSpPr>
      <dsp:spPr>
        <a:xfrm>
          <a:off x="2409218" y="3374825"/>
          <a:ext cx="994720" cy="49736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EventMenu</a:t>
          </a:r>
          <a:endParaRPr lang="en-IN" sz="1600" kern="1200" dirty="0"/>
        </a:p>
      </dsp:txBody>
      <dsp:txXfrm>
        <a:off x="2409218" y="3374825"/>
        <a:ext cx="994720" cy="497360"/>
      </dsp:txXfrm>
    </dsp:sp>
    <dsp:sp modelId="{119534A0-54D1-455D-8C07-CBF3C1109FEE}">
      <dsp:nvSpPr>
        <dsp:cNvPr id="0" name=""/>
        <dsp:cNvSpPr/>
      </dsp:nvSpPr>
      <dsp:spPr>
        <a:xfrm>
          <a:off x="3612829" y="3374825"/>
          <a:ext cx="994720" cy="49736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AdminMenu</a:t>
          </a:r>
          <a:endParaRPr lang="en-IN" sz="1400" kern="1200" dirty="0"/>
        </a:p>
      </dsp:txBody>
      <dsp:txXfrm>
        <a:off x="3612829" y="3374825"/>
        <a:ext cx="994720" cy="497360"/>
      </dsp:txXfrm>
    </dsp:sp>
    <dsp:sp modelId="{BEFCDA11-A65B-4988-91D7-CE8A52CEB6B4}">
      <dsp:nvSpPr>
        <dsp:cNvPr id="0" name=""/>
        <dsp:cNvSpPr/>
      </dsp:nvSpPr>
      <dsp:spPr>
        <a:xfrm>
          <a:off x="4816441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ClubInfoMenu</a:t>
          </a:r>
          <a:endParaRPr lang="en-IN" sz="1400" kern="1200" dirty="0"/>
        </a:p>
      </dsp:txBody>
      <dsp:txXfrm>
        <a:off x="4816441" y="3374825"/>
        <a:ext cx="994720" cy="497360"/>
      </dsp:txXfrm>
    </dsp:sp>
    <dsp:sp modelId="{1807E404-22C3-4179-BA83-C2959240B8A3}">
      <dsp:nvSpPr>
        <dsp:cNvPr id="0" name=""/>
        <dsp:cNvSpPr/>
      </dsp:nvSpPr>
      <dsp:spPr>
        <a:xfrm>
          <a:off x="6020053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 err="1"/>
            <a:t>ClubMeetingMenu</a:t>
          </a:r>
          <a:endParaRPr lang="en-IN" sz="700" kern="1200" dirty="0"/>
        </a:p>
      </dsp:txBody>
      <dsp:txXfrm>
        <a:off x="6020053" y="3374825"/>
        <a:ext cx="994720" cy="497360"/>
      </dsp:txXfrm>
    </dsp:sp>
    <dsp:sp modelId="{483691A1-FCAF-46B7-8D8D-E4E788CE7670}">
      <dsp:nvSpPr>
        <dsp:cNvPr id="0" name=""/>
        <dsp:cNvSpPr/>
      </dsp:nvSpPr>
      <dsp:spPr>
        <a:xfrm>
          <a:off x="7223664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 err="1"/>
            <a:t>ClubRecruitmentMenu</a:t>
          </a:r>
          <a:endParaRPr lang="en-IN" sz="700" kern="1200" dirty="0"/>
        </a:p>
      </dsp:txBody>
      <dsp:txXfrm>
        <a:off x="7223664" y="3374825"/>
        <a:ext cx="994720" cy="497360"/>
      </dsp:txXfrm>
    </dsp:sp>
    <dsp:sp modelId="{E0C5C754-2E9E-4A8A-AD57-603D6E725535}">
      <dsp:nvSpPr>
        <dsp:cNvPr id="0" name=""/>
        <dsp:cNvSpPr/>
      </dsp:nvSpPr>
      <dsp:spPr>
        <a:xfrm>
          <a:off x="8427276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 err="1"/>
            <a:t>AdminEventMenu</a:t>
          </a:r>
          <a:endParaRPr lang="en-IN" sz="700" kern="1200" dirty="0"/>
        </a:p>
      </dsp:txBody>
      <dsp:txXfrm>
        <a:off x="8427276" y="3374825"/>
        <a:ext cx="994720" cy="497360"/>
      </dsp:txXfrm>
    </dsp:sp>
    <dsp:sp modelId="{9377015B-1117-4013-B17F-A0E45C0725C6}">
      <dsp:nvSpPr>
        <dsp:cNvPr id="0" name=""/>
        <dsp:cNvSpPr/>
      </dsp:nvSpPr>
      <dsp:spPr>
        <a:xfrm>
          <a:off x="9630888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 err="1"/>
            <a:t>AdminClubMeetingMenu</a:t>
          </a:r>
          <a:endParaRPr lang="en-IN" sz="700" kern="1200" dirty="0"/>
        </a:p>
      </dsp:txBody>
      <dsp:txXfrm>
        <a:off x="9630888" y="3374825"/>
        <a:ext cx="994720" cy="497360"/>
      </dsp:txXfrm>
    </dsp:sp>
    <dsp:sp modelId="{09E3586B-D261-40C2-98E9-393DB72302F8}">
      <dsp:nvSpPr>
        <dsp:cNvPr id="0" name=""/>
        <dsp:cNvSpPr/>
      </dsp:nvSpPr>
      <dsp:spPr>
        <a:xfrm>
          <a:off x="10834499" y="3374825"/>
          <a:ext cx="994720" cy="497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 err="1"/>
            <a:t>AdminClubInfoMenu</a:t>
          </a:r>
          <a:endParaRPr lang="en-IN" sz="700" kern="1200" dirty="0"/>
        </a:p>
      </dsp:txBody>
      <dsp:txXfrm>
        <a:off x="10834499" y="3374825"/>
        <a:ext cx="994720" cy="49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1F845-8959-4B42-AAD9-178A8CF9A821}">
      <dsp:nvSpPr>
        <dsp:cNvPr id="0" name=""/>
        <dsp:cNvSpPr/>
      </dsp:nvSpPr>
      <dsp:spPr>
        <a:xfrm>
          <a:off x="0" y="0"/>
          <a:ext cx="3357811" cy="33578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12E1-680C-4C1B-BD2B-C463932338C9}">
      <dsp:nvSpPr>
        <dsp:cNvPr id="0" name=""/>
        <dsp:cNvSpPr/>
      </dsp:nvSpPr>
      <dsp:spPr>
        <a:xfrm>
          <a:off x="1678905" y="0"/>
          <a:ext cx="8751163" cy="33578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Club</a:t>
          </a:r>
        </a:p>
      </dsp:txBody>
      <dsp:txXfrm>
        <a:off x="1678905" y="0"/>
        <a:ext cx="4375581" cy="1594960"/>
      </dsp:txXfrm>
    </dsp:sp>
    <dsp:sp modelId="{7A015400-1E13-41E6-A035-683A618E1C6F}">
      <dsp:nvSpPr>
        <dsp:cNvPr id="0" name=""/>
        <dsp:cNvSpPr/>
      </dsp:nvSpPr>
      <dsp:spPr>
        <a:xfrm>
          <a:off x="872094" y="1734917"/>
          <a:ext cx="1594960" cy="15949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04F37-EA49-4637-B11B-965655E35A8C}">
      <dsp:nvSpPr>
        <dsp:cNvPr id="0" name=""/>
        <dsp:cNvSpPr/>
      </dsp:nvSpPr>
      <dsp:spPr>
        <a:xfrm>
          <a:off x="1678905" y="1762850"/>
          <a:ext cx="8751163" cy="15949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Event</a:t>
          </a:r>
        </a:p>
      </dsp:txBody>
      <dsp:txXfrm>
        <a:off x="1678905" y="1762850"/>
        <a:ext cx="4375581" cy="1594960"/>
      </dsp:txXfrm>
    </dsp:sp>
    <dsp:sp modelId="{D57C811B-FF34-4058-9BB6-F7BB01D84B20}">
      <dsp:nvSpPr>
        <dsp:cNvPr id="0" name=""/>
        <dsp:cNvSpPr/>
      </dsp:nvSpPr>
      <dsp:spPr>
        <a:xfrm>
          <a:off x="6054487" y="0"/>
          <a:ext cx="4375581" cy="1594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Convenor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Co-convenor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Social Media Id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Description</a:t>
          </a:r>
        </a:p>
      </dsp:txBody>
      <dsp:txXfrm>
        <a:off x="6054487" y="0"/>
        <a:ext cx="4375581" cy="1594960"/>
      </dsp:txXfrm>
    </dsp:sp>
    <dsp:sp modelId="{754960FE-02BD-40A0-8C13-016655222FA6}">
      <dsp:nvSpPr>
        <dsp:cNvPr id="0" name=""/>
        <dsp:cNvSpPr/>
      </dsp:nvSpPr>
      <dsp:spPr>
        <a:xfrm>
          <a:off x="6054487" y="1594960"/>
          <a:ext cx="4375581" cy="1594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Heading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Description</a:t>
          </a:r>
        </a:p>
      </dsp:txBody>
      <dsp:txXfrm>
        <a:off x="6054487" y="1594960"/>
        <a:ext cx="4375581" cy="159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34A0C-FA76-4F7F-8571-399403D17A72}">
      <dsp:nvSpPr>
        <dsp:cNvPr id="0" name=""/>
        <dsp:cNvSpPr/>
      </dsp:nvSpPr>
      <dsp:spPr>
        <a:xfrm>
          <a:off x="2707" y="1657083"/>
          <a:ext cx="138476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event.txt</a:t>
          </a:r>
        </a:p>
      </dsp:txBody>
      <dsp:txXfrm>
        <a:off x="2707" y="1657083"/>
        <a:ext cx="1384760" cy="455400"/>
      </dsp:txXfrm>
    </dsp:sp>
    <dsp:sp modelId="{36C3B036-6B6B-422E-8097-AFADD8FC455A}">
      <dsp:nvSpPr>
        <dsp:cNvPr id="0" name=""/>
        <dsp:cNvSpPr/>
      </dsp:nvSpPr>
      <dsp:spPr>
        <a:xfrm>
          <a:off x="1387467" y="689358"/>
          <a:ext cx="276952" cy="23908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50947-172C-496B-82D4-5B02B818601B}">
      <dsp:nvSpPr>
        <dsp:cNvPr id="0" name=""/>
        <dsp:cNvSpPr/>
      </dsp:nvSpPr>
      <dsp:spPr>
        <a:xfrm>
          <a:off x="1775200" y="689358"/>
          <a:ext cx="3766548" cy="2390850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Heading1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Date1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Description1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Heading2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Date2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Description2</a:t>
          </a:r>
        </a:p>
      </dsp:txBody>
      <dsp:txXfrm>
        <a:off x="1775200" y="689358"/>
        <a:ext cx="3766548" cy="239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5FA7-6757-FD7D-B258-0FA419C05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26C4-8A15-C8C6-765A-0B0C156A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7431-6F83-A2BC-72CF-E25BA77A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BD52-329A-CF0B-0698-7DB57B3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97C5-D705-EC5E-7366-ECC2A4E0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EAB-91F1-844A-5430-B4561B17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A545D-635E-3E1B-B2AF-41D5E6DE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A5DD-0F4E-2512-CF1C-797122F4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0C89-7B50-052C-CB82-CC329E49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7FFE-C640-97EE-1FC8-7BAB7193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FBBF9-B292-916A-D341-9BC65F10A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7E85-2D0A-4F12-7667-5F6E4318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36E8-E8E9-A8A0-6E45-D2B91519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8310-C4CC-52F5-A7C8-939FE94A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990B-FE46-ADE1-3975-4DB767B6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FC38-50AE-12BE-B0A5-5FAE884C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E43-F4C3-6A94-8DE0-0685AA97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C9C8-7CC9-6934-72BC-B06F2FC1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2803-77AC-72A6-787F-C7B17AF9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E127-3461-B112-9660-514FB64B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2CBA-476F-6322-83DC-9EA4B171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91F3-889D-28FE-9D7C-5ABD56C1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9207-5615-095F-9055-74A499D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2067-210D-78D3-14C5-5C8DF4E1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3A2F-ABAB-78AE-3D03-C2B8ABD5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F565-54B5-9494-6C8E-708C0177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E648-CCCF-5FA8-0321-762A41C34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78D8-74CA-C065-12A6-C5227F7D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4FFF-98AA-01C5-A342-06F67626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10C8-25CF-FEAC-977A-F28D506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A4DBA-CB53-52D8-B1AF-029C05B5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B930-199B-163B-96CB-BEC8117A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F2E7-B3F8-A3B8-3C25-0D480BC9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E194-22A5-42C9-2C2C-10FA37BE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20D2-44F3-5050-5FE9-6B36278AB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C7C40-3300-BA61-97B9-927260A9F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2E9FE-D3A6-17DA-3AEE-0FD43D86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5CE9D-0764-86E3-2644-A88F2AB8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39B02-F405-8DAC-99C9-ED1EBDEA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9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DDF-3C59-CB84-C175-1D08E4B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E6995-1B56-6C93-0C8F-C5225E5E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925C2-3EF3-D187-92CD-7B47792A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061F8-1035-BF7C-4AFB-94C45BCB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854DA-5E00-BA7E-E468-498BE10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58BBF-9190-4F32-E911-11B7448A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1C80-4954-CCC1-1539-6D4E7AD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475-04C0-6FDD-7941-B3DA41F3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A317-C2CA-8685-9107-DBBED1C1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DFC68-FAF4-8F63-45C5-D1FFB10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C6E6-B0E9-6036-3C9D-B484D092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D22D-0715-F172-69DF-8AB3C3BD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9C9BB-9DA8-A420-52F1-D6797D1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EC11-5045-1A3C-4DF4-3515FC6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CB56D-B317-F400-2F4A-4D53EE960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7B5D-F607-378C-2211-187F9F33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A5A5-9174-2900-7859-2B73FF3B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8738-CB7C-84E7-B0F6-C366EDF3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8BB38-3C81-9552-F254-A63C81FC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C5BD4-FF99-0662-4606-973BCB07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100D-21C2-FE4E-78AA-43AE08EC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3E2C-FCB3-95AE-A3D2-26267C54B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7771-0950-4532-91F6-F900567AB65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5068-207A-AD31-B283-8BA5000B7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DAB0-572B-2A7F-177E-6FFD64EB9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D0AC-B7B8-4F34-B7CF-FA25A66B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29EB-52B4-1C4D-BDF3-FE083729B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Clubs And Events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0439-41AD-64A4-198B-B676E818E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OOPs Project</a:t>
            </a:r>
          </a:p>
        </p:txBody>
      </p:sp>
    </p:spTree>
    <p:extLst>
      <p:ext uri="{BB962C8B-B14F-4D97-AF65-F5344CB8AC3E}">
        <p14:creationId xmlns:p14="http://schemas.microsoft.com/office/powerpoint/2010/main" val="136304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874B4E9-F1B4-B1B6-2E71-67985475B03B}"/>
              </a:ext>
            </a:extLst>
          </p:cNvPr>
          <p:cNvGrpSpPr/>
          <p:nvPr/>
        </p:nvGrpSpPr>
        <p:grpSpPr>
          <a:xfrm>
            <a:off x="7268548" y="601824"/>
            <a:ext cx="2864498" cy="2122715"/>
            <a:chOff x="7268547" y="601824"/>
            <a:chExt cx="3984171" cy="212271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B1FC65-60B8-719B-45B3-3183548523BF}"/>
                </a:ext>
              </a:extLst>
            </p:cNvPr>
            <p:cNvSpPr/>
            <p:nvPr/>
          </p:nvSpPr>
          <p:spPr>
            <a:xfrm>
              <a:off x="7268547" y="1049683"/>
              <a:ext cx="3984171" cy="16748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8ADBD72-DBC9-F1DF-E4AB-596932EBB8B2}"/>
                </a:ext>
              </a:extLst>
            </p:cNvPr>
            <p:cNvSpPr/>
            <p:nvPr/>
          </p:nvSpPr>
          <p:spPr>
            <a:xfrm>
              <a:off x="7268547" y="601824"/>
              <a:ext cx="3984171" cy="6904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IN" dirty="0" err="1"/>
                <a:t>temp_event</a:t>
              </a:r>
              <a:endParaRPr lang="en-IN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CC23CB-8278-E6BB-49F5-BD4E4AF71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966644"/>
              </p:ext>
            </p:extLst>
          </p:nvPr>
        </p:nvGraphicFramePr>
        <p:xfrm>
          <a:off x="109894" y="0"/>
          <a:ext cx="5544457" cy="3769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B1399FA-C218-35F8-C967-3F322393381D}"/>
              </a:ext>
            </a:extLst>
          </p:cNvPr>
          <p:cNvSpPr/>
          <p:nvPr/>
        </p:nvSpPr>
        <p:spPr>
          <a:xfrm>
            <a:off x="2154987" y="746448"/>
            <a:ext cx="1828800" cy="4012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D637-8CFF-A6DD-2FC1-280AF0C3802B}"/>
              </a:ext>
            </a:extLst>
          </p:cNvPr>
          <p:cNvGrpSpPr/>
          <p:nvPr/>
        </p:nvGrpSpPr>
        <p:grpSpPr>
          <a:xfrm>
            <a:off x="7268548" y="601824"/>
            <a:ext cx="2864498" cy="2122715"/>
            <a:chOff x="7268548" y="601824"/>
            <a:chExt cx="2864498" cy="21227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5D8C06-51C2-F412-FDF6-2D2583D9788B}"/>
                </a:ext>
              </a:extLst>
            </p:cNvPr>
            <p:cNvSpPr/>
            <p:nvPr/>
          </p:nvSpPr>
          <p:spPr>
            <a:xfrm>
              <a:off x="7268548" y="1049683"/>
              <a:ext cx="2864498" cy="16748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FEFAF0D-380A-F341-5452-70C15E556A42}"/>
                </a:ext>
              </a:extLst>
            </p:cNvPr>
            <p:cNvSpPr/>
            <p:nvPr/>
          </p:nvSpPr>
          <p:spPr>
            <a:xfrm>
              <a:off x="7268548" y="601824"/>
              <a:ext cx="2864498" cy="690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IN" dirty="0" err="1"/>
                <a:t>temp_event</a:t>
              </a:r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B3967BE-CD02-38F9-DFF0-014D4A711A9E}"/>
              </a:ext>
            </a:extLst>
          </p:cNvPr>
          <p:cNvSpPr txBox="1"/>
          <p:nvPr/>
        </p:nvSpPr>
        <p:spPr>
          <a:xfrm>
            <a:off x="7399173" y="2225748"/>
            <a:ext cx="2043405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Description2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A9901-F1ED-A5F4-B409-02C855366079}"/>
              </a:ext>
            </a:extLst>
          </p:cNvPr>
          <p:cNvSpPr txBox="1"/>
          <p:nvPr/>
        </p:nvSpPr>
        <p:spPr>
          <a:xfrm>
            <a:off x="7399174" y="1817125"/>
            <a:ext cx="2043405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416E8-A76A-FD08-3588-AF5118E1C172}"/>
              </a:ext>
            </a:extLst>
          </p:cNvPr>
          <p:cNvSpPr txBox="1"/>
          <p:nvPr/>
        </p:nvSpPr>
        <p:spPr>
          <a:xfrm>
            <a:off x="7399175" y="1387127"/>
            <a:ext cx="2043404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Heading2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7485C3-46C8-A006-FBB3-88498B338353}"/>
              </a:ext>
            </a:extLst>
          </p:cNvPr>
          <p:cNvSpPr/>
          <p:nvPr/>
        </p:nvSpPr>
        <p:spPr>
          <a:xfrm>
            <a:off x="7399175" y="4251489"/>
            <a:ext cx="3686747" cy="311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[0]Heading1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46900-40B7-FD5D-25AE-4C5F62EF3984}"/>
              </a:ext>
            </a:extLst>
          </p:cNvPr>
          <p:cNvGrpSpPr/>
          <p:nvPr/>
        </p:nvGrpSpPr>
        <p:grpSpPr>
          <a:xfrm>
            <a:off x="7268548" y="601824"/>
            <a:ext cx="2864498" cy="2122715"/>
            <a:chOff x="7268547" y="601824"/>
            <a:chExt cx="3984171" cy="21227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BBEAF7-E147-6A96-FF7C-867242DB8C2F}"/>
                </a:ext>
              </a:extLst>
            </p:cNvPr>
            <p:cNvSpPr/>
            <p:nvPr/>
          </p:nvSpPr>
          <p:spPr>
            <a:xfrm>
              <a:off x="7268547" y="1049683"/>
              <a:ext cx="3984171" cy="16748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3802DF-EF3A-7473-8064-83DCA8F76F5F}"/>
                </a:ext>
              </a:extLst>
            </p:cNvPr>
            <p:cNvSpPr/>
            <p:nvPr/>
          </p:nvSpPr>
          <p:spPr>
            <a:xfrm>
              <a:off x="7268547" y="601824"/>
              <a:ext cx="3984171" cy="6904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IN" dirty="0" err="1"/>
                <a:t>temp_event</a:t>
              </a:r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FA6B66-FB62-BDD8-032C-3D645A111B01}"/>
              </a:ext>
            </a:extLst>
          </p:cNvPr>
          <p:cNvSpPr txBox="1"/>
          <p:nvPr/>
        </p:nvSpPr>
        <p:spPr>
          <a:xfrm>
            <a:off x="7399177" y="1366933"/>
            <a:ext cx="2043404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Heading1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99081-D3C0-C5B3-BB25-FD3A904BEBBB}"/>
              </a:ext>
            </a:extLst>
          </p:cNvPr>
          <p:cNvSpPr txBox="1"/>
          <p:nvPr/>
        </p:nvSpPr>
        <p:spPr>
          <a:xfrm>
            <a:off x="7399175" y="1795750"/>
            <a:ext cx="2043405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BB7DE-066D-ED3A-68CE-FDDDBFD46467}"/>
              </a:ext>
            </a:extLst>
          </p:cNvPr>
          <p:cNvSpPr txBox="1"/>
          <p:nvPr/>
        </p:nvSpPr>
        <p:spPr>
          <a:xfrm>
            <a:off x="7399175" y="2224567"/>
            <a:ext cx="2043405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Description1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CA79CD-BDF4-0ABB-421C-88728BC77EA8}"/>
              </a:ext>
            </a:extLst>
          </p:cNvPr>
          <p:cNvSpPr/>
          <p:nvPr/>
        </p:nvSpPr>
        <p:spPr>
          <a:xfrm>
            <a:off x="6768445" y="3429000"/>
            <a:ext cx="4317477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event_holder</a:t>
            </a:r>
            <a:r>
              <a:rPr lang="en-IN" dirty="0"/>
              <a:t> (std::vector&lt;Event&gt;)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AB97BF-3576-AFD1-8450-2996ABCB96EE}"/>
              </a:ext>
            </a:extLst>
          </p:cNvPr>
          <p:cNvSpPr/>
          <p:nvPr/>
        </p:nvSpPr>
        <p:spPr>
          <a:xfrm>
            <a:off x="7399173" y="4668384"/>
            <a:ext cx="3686747" cy="311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[1]Heading2</a:t>
            </a:r>
          </a:p>
        </p:txBody>
      </p:sp>
    </p:spTree>
    <p:extLst>
      <p:ext uri="{BB962C8B-B14F-4D97-AF65-F5344CB8AC3E}">
        <p14:creationId xmlns:p14="http://schemas.microsoft.com/office/powerpoint/2010/main" val="459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0078 0.0585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5857 L -0.00156 0.1152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3997 0.13356 C -0.04895 0.16203 -0.05403 0.20439 -0.05403 0.24814 C -0.05403 0.29861 -0.04895 0.33842 -0.03997 0.36666 L 5E-6 0.50138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50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997 0.13264 C -0.04895 0.16134 -0.05403 0.20324 -0.05403 0.24676 C -0.05403 0.29699 -0.04895 0.33657 -0.03997 0.36481 L 5E-6 0.49953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49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997 0.13148 C -0.04895 0.15902 -0.05403 0.20092 -0.05403 0.24398 C -0.05403 0.29328 -0.04895 0.33264 -0.03997 0.36018 L 5E-6 0.49282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46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3997 0.13611 C -0.04896 0.16482 -0.05403 0.20787 -0.05403 0.25255 C -0.05403 0.30347 -0.04896 0.34421 -0.03997 0.37292 L -1.875E-6 0.5094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528 L -0.00234 0.15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5556 L -0.00117 0.2300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2301 L -0.00195 0.2708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3997 0.15648 C -0.04896 0.18958 -0.05403 0.23889 -0.05403 0.29051 C -0.05403 0.34908 -0.04896 0.3956 -0.03997 0.4287 L -1.875E-6 0.58542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925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03997 0.15625 C -0.04895 0.18936 -0.05403 0.23889 -0.05403 0.29028 C -0.05403 0.34908 -0.04895 0.39561 -0.03997 0.42848 L 5E-6 0.58565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928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03997 0.15486 C -0.04895 0.1875 -0.05403 0.23634 -0.05403 0.2875 C -0.05403 0.3456 -0.04895 0.39166 -0.03997 0.4243 L 5E-6 0.5800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900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997 0.15439 C -0.04895 0.18703 -0.05403 0.23564 -0.05403 0.28657 C -0.05403 0.34421 -0.04895 0.39027 -0.03997 0.42291 L 5E-6 0.57754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22" grpId="0" animBg="1"/>
      <p:bldP spid="22" grpId="1" animBg="1"/>
      <p:bldP spid="22" grpId="2" animBg="1"/>
      <p:bldP spid="21" grpId="0" animBg="1"/>
      <p:bldP spid="21" grpId="1" animBg="1"/>
      <p:bldP spid="21" grpId="2" animBg="1"/>
      <p:bldP spid="7" grpId="0" animBg="1"/>
      <p:bldP spid="7" grpId="1" animBg="1"/>
      <p:bldP spid="7" grpId="2" animBg="1"/>
      <p:bldP spid="20" grpId="0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4572-EA71-75F5-5C75-987250FD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BDF9-138C-FF10-2F2B-5D32F58D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DD4-2A62-1489-0F38-49B187F1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52A-CF53-6969-7582-E132E53D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Aryan Singh Dhiman</a:t>
            </a:r>
          </a:p>
          <a:p>
            <a:r>
              <a:rPr lang="en-IN" dirty="0" err="1"/>
              <a:t>Eshita</a:t>
            </a:r>
            <a:r>
              <a:rPr lang="en-IN" dirty="0"/>
              <a:t> Negi</a:t>
            </a:r>
          </a:p>
          <a:p>
            <a:r>
              <a:rPr lang="en-IN" dirty="0" err="1"/>
              <a:t>Gitansh</a:t>
            </a:r>
            <a:r>
              <a:rPr lang="en-IN" dirty="0"/>
              <a:t> Sehgal</a:t>
            </a:r>
          </a:p>
          <a:p>
            <a:r>
              <a:rPr lang="en-IN" dirty="0" err="1"/>
              <a:t>Gourav</a:t>
            </a:r>
            <a:r>
              <a:rPr lang="en-IN" dirty="0"/>
              <a:t> Chahal</a:t>
            </a:r>
          </a:p>
          <a:p>
            <a:r>
              <a:rPr lang="en-IN" dirty="0" err="1"/>
              <a:t>Hargun</a:t>
            </a:r>
            <a:r>
              <a:rPr lang="en-IN" dirty="0"/>
              <a:t> Kaur</a:t>
            </a:r>
          </a:p>
        </p:txBody>
      </p:sp>
    </p:spTree>
    <p:extLst>
      <p:ext uri="{BB962C8B-B14F-4D97-AF65-F5344CB8AC3E}">
        <p14:creationId xmlns:p14="http://schemas.microsoft.com/office/powerpoint/2010/main" val="4357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ED9-DBC5-88A5-2178-7F77C8CB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A9AE-C70B-3C69-DF86-80C06D25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Menu for information on Clubs</a:t>
            </a:r>
          </a:p>
          <a:p>
            <a:r>
              <a:rPr lang="en-IN" dirty="0"/>
              <a:t>Menu for Club Recruitments</a:t>
            </a:r>
          </a:p>
          <a:p>
            <a:r>
              <a:rPr lang="en-IN" dirty="0"/>
              <a:t>Menu for Organizing Club Meetings</a:t>
            </a:r>
          </a:p>
          <a:p>
            <a:r>
              <a:rPr lang="en-IN" dirty="0"/>
              <a:t>Menu for Organizing Events</a:t>
            </a:r>
          </a:p>
        </p:txBody>
      </p:sp>
    </p:spTree>
    <p:extLst>
      <p:ext uri="{BB962C8B-B14F-4D97-AF65-F5344CB8AC3E}">
        <p14:creationId xmlns:p14="http://schemas.microsoft.com/office/powerpoint/2010/main" val="34550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59A-7A31-2DCB-3FBA-4DDCE78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FBD-9108-91DE-C1C9-91FC409F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906CB2-0D41-1A3F-DD2C-2FF8BCA7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57" y="2604472"/>
            <a:ext cx="3939073" cy="1325563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57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715FA-1B81-74B2-7992-82167F95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F01B-5BDA-4274-9C9E-ED9AE1D7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Menu is a class which is derived from a base abstract ‘Interface’ class.</a:t>
            </a:r>
          </a:p>
          <a:p>
            <a:r>
              <a:rPr lang="en-IN" dirty="0"/>
              <a:t>The ‘Interface’ Class has two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 pure virtual function display.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 virtual function clear.</a:t>
            </a:r>
          </a:p>
        </p:txBody>
      </p:sp>
    </p:spTree>
    <p:extLst>
      <p:ext uri="{BB962C8B-B14F-4D97-AF65-F5344CB8AC3E}">
        <p14:creationId xmlns:p14="http://schemas.microsoft.com/office/powerpoint/2010/main" val="33936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E896856-CD55-544A-FCE2-CED7EF6E0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68272"/>
              </p:ext>
            </p:extLst>
          </p:nvPr>
        </p:nvGraphicFramePr>
        <p:xfrm>
          <a:off x="102637" y="121297"/>
          <a:ext cx="11831215" cy="6540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3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0A7-9766-B98C-23F6-FF66F7C7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1407-00B5-1643-899D-3B0286A6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details of clubs and events are encapsulated using classes (Club and Event class)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BBF016-1E83-1C0F-3002-C616FE64B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222565"/>
              </p:ext>
            </p:extLst>
          </p:nvPr>
        </p:nvGraphicFramePr>
        <p:xfrm>
          <a:off x="923731" y="2780522"/>
          <a:ext cx="10430069" cy="335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3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581D-3E8C-5469-2B1C-BEDED93B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7279-6DC6-0E14-B72F-A1E0F35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50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Taking the example of events, the details of events are written in “event.txt” file.</a:t>
            </a:r>
          </a:p>
          <a:p>
            <a:r>
              <a:rPr lang="en-IN" dirty="0"/>
              <a:t>The three members(heading, date, description) are arranged in the file successively.</a:t>
            </a:r>
          </a:p>
          <a:p>
            <a:r>
              <a:rPr lang="en-IN" dirty="0"/>
              <a:t>The three lines of the file are read at once and used to construct an Event object.</a:t>
            </a:r>
          </a:p>
          <a:p>
            <a:r>
              <a:rPr lang="en-IN" dirty="0"/>
              <a:t>The newly created Event object is pushed in a std::vector which is used for further operation.</a:t>
            </a:r>
          </a:p>
          <a:p>
            <a:r>
              <a:rPr lang="en-IN" dirty="0"/>
              <a:t>After performing the necessary operations the file is truncated and the members of the objects in vector are put back in the same order in which they were read.</a:t>
            </a:r>
          </a:p>
        </p:txBody>
      </p:sp>
    </p:spTree>
    <p:extLst>
      <p:ext uri="{BB962C8B-B14F-4D97-AF65-F5344CB8AC3E}">
        <p14:creationId xmlns:p14="http://schemas.microsoft.com/office/powerpoint/2010/main" val="10596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273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Clubs And Events Organizer</vt:lpstr>
      <vt:lpstr>Team Members</vt:lpstr>
      <vt:lpstr>Features Of This Project</vt:lpstr>
      <vt:lpstr>Why We Chose This Project</vt:lpstr>
      <vt:lpstr>Implementation</vt:lpstr>
      <vt:lpstr>Menus</vt:lpstr>
      <vt:lpstr>PowerPoint Presentation</vt:lpstr>
      <vt:lpstr>Encapsulation</vt:lpstr>
      <vt:lpstr>File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Clubs And Events Organizer</dc:title>
  <dc:creator>Aryan Dhiman</dc:creator>
  <cp:lastModifiedBy>Aryan Dhiman</cp:lastModifiedBy>
  <cp:revision>4</cp:revision>
  <dcterms:created xsi:type="dcterms:W3CDTF">2022-06-25T08:37:14Z</dcterms:created>
  <dcterms:modified xsi:type="dcterms:W3CDTF">2022-06-26T11:37:06Z</dcterms:modified>
</cp:coreProperties>
</file>