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0" r:id="rId5"/>
    <p:sldId id="261" r:id="rId6"/>
    <p:sldId id="262" r:id="rId7"/>
    <p:sldId id="265" r:id="rId8"/>
    <p:sldId id="267" r:id="rId9"/>
    <p:sldId id="281" r:id="rId10"/>
    <p:sldId id="268" r:id="rId11"/>
    <p:sldId id="269" r:id="rId12"/>
    <p:sldId id="282" r:id="rId13"/>
    <p:sldId id="283" r:id="rId14"/>
    <p:sldId id="280" r:id="rId15"/>
    <p:sldId id="278" r:id="rId16"/>
    <p:sldId id="279" r:id="rId17"/>
    <p:sldId id="284" r:id="rId18"/>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934"/>
        <p:guide pos="21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1D8BD707-D9CF-40AE-B4C6-C98DA3205C09}" type="datetimeFigureOut">
              <a:rPr lang="en-US"/>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6F15528-21DE-4FAA-801E-634DDDAF4B2B}" type="slidenum">
              <a:rPr/>
            </a:fld>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SimSun" pitchFamily="2" charset="-122"/>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D8BD707-D9CF-40AE-B4C6-C98DA3205C09}" type="datetimeFigureOut">
              <a:rPr lang="en-US"/>
            </a:fld>
            <a:endParaRPr lang="en-US"/>
          </a:p>
        </p:txBody>
      </p:sp>
      <p:sp>
        <p:nvSpPr>
          <p:cNvPr id="5" name="Footer Placeholder 4"/>
          <p:cNvSpPr>
            <a:spLocks noGrp="1"/>
          </p:cNvSpPr>
          <p:nvPr>
            <p:ph type="ftr" sz="quarter" idx="11"/>
          </p:nvPr>
        </p:nvSpPr>
        <p:spPr/>
        <p:txBody>
          <a:bodyPr/>
          <a:p/>
        </p:txBody>
      </p:sp>
      <p:sp>
        <p:nvSpPr>
          <p:cNvPr id="6" name="Slide Number Placeholder 5"/>
          <p:cNvSpPr>
            <a:spLocks noGrp="1"/>
          </p:cNvSpPr>
          <p:nvPr>
            <p:ph type="sldNum" sz="quarter" idx="12"/>
          </p:nvPr>
        </p:nvSpPr>
        <p:spPr/>
        <p:txBody>
          <a:bodyPr/>
          <a:p>
            <a:fld id="{B6F15528-21DE-4FAA-801E-634DDDAF4B2B}" type="slidenum">
              <a:rPr/>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SimSun"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1D8BD707-D9CF-40AE-B4C6-C98DA3205C09}" type="datetimeFigureOut">
              <a:rPr lang="en-US"/>
            </a:fld>
            <a:endParaRPr lang="en-US"/>
          </a:p>
        </p:txBody>
      </p:sp>
      <p:sp>
        <p:nvSpPr>
          <p:cNvPr id="6" name="Footer Placeholder 5"/>
          <p:cNvSpPr>
            <a:spLocks noGrp="1"/>
          </p:cNvSpPr>
          <p:nvPr>
            <p:ph type="ftr" sz="quarter" idx="11"/>
          </p:nvPr>
        </p:nvSpPr>
        <p:spPr/>
        <p:txBody>
          <a:bodyPr/>
          <a:p/>
        </p:txBody>
      </p:sp>
      <p:sp>
        <p:nvSpPr>
          <p:cNvPr id="7" name="Slide Number Placeholder 6"/>
          <p:cNvSpPr>
            <a:spLocks noGrp="1"/>
          </p:cNvSpPr>
          <p:nvPr>
            <p:ph type="sldNum" sz="quarter" idx="12"/>
          </p:nvPr>
        </p:nvSpPr>
        <p:spPr/>
        <p:txBody>
          <a:bodyPr/>
          <a:p>
            <a:fld id="{B6F15528-21DE-4FAA-801E-634DDDAF4B2B}" type="slidenum">
              <a:rPr/>
            </a:fld>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SimSun" pitchFamily="2" charset="-122"/>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SimSun" pitchFamily="2" charset="-122"/>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SimSun"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1D8BD707-D9CF-40AE-B4C6-C98DA3205C09}" type="datetimeFigureOut">
              <a:rPr lang="en-US"/>
            </a:fld>
            <a:endParaRPr lang="en-US"/>
          </a:p>
        </p:txBody>
      </p:sp>
      <p:sp>
        <p:nvSpPr>
          <p:cNvPr id="4" name="Footer Placeholder 3"/>
          <p:cNvSpPr>
            <a:spLocks noGrp="1"/>
          </p:cNvSpPr>
          <p:nvPr>
            <p:ph type="ftr" sz="quarter" idx="11"/>
          </p:nvPr>
        </p:nvSpPr>
        <p:spPr/>
        <p:txBody>
          <a:bodyPr/>
          <a:p/>
        </p:txBody>
      </p:sp>
      <p:sp>
        <p:nvSpPr>
          <p:cNvPr id="5" name="Slide Number Placeholder 4"/>
          <p:cNvSpPr>
            <a:spLocks noGrp="1"/>
          </p:cNvSpPr>
          <p:nvPr>
            <p:ph type="sldNum" sz="quarter" idx="12"/>
          </p:nvPr>
        </p:nvSpPr>
        <p:spPr/>
        <p:txBody>
          <a:bodyPr/>
          <a:p>
            <a:fld id="{B6F15528-21DE-4FAA-801E-634DDDAF4B2B}" type="slidenum">
              <a:rPr/>
            </a:fld>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1D8BD707-D9CF-40AE-B4C6-C98DA3205C09}" type="datetimeFigureOut">
              <a:rPr lang="en-US"/>
            </a:fld>
            <a:endParaRPr lang="en-US"/>
          </a:p>
        </p:txBody>
      </p:sp>
      <p:sp>
        <p:nvSpPr>
          <p:cNvPr id="3" name="Footer Placeholder 2"/>
          <p:cNvSpPr>
            <a:spLocks noGrp="1"/>
          </p:cNvSpPr>
          <p:nvPr>
            <p:ph type="ftr" sz="quarter" idx="11"/>
          </p:nvPr>
        </p:nvSpPr>
        <p:spPr/>
        <p:txBody>
          <a:bodyPr/>
          <a:p/>
        </p:txBody>
      </p:sp>
      <p:sp>
        <p:nvSpPr>
          <p:cNvPr id="4" name="Slide Number Placeholder 3"/>
          <p:cNvSpPr>
            <a:spLocks noGrp="1"/>
          </p:cNvSpPr>
          <p:nvPr>
            <p:ph type="sldNum" sz="quarter" idx="12"/>
          </p:nvPr>
        </p:nvSpPr>
        <p:spPr/>
        <p:txBody>
          <a:bodyPr/>
          <a:p>
            <a:fld id="{B6F15528-21DE-4FAA-801E-634DDDAF4B2B}" type="slidenum">
              <a:rPr/>
            </a:fld>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SimSun"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1D8BD707-D9CF-40AE-B4C6-C98DA3205C09}" type="datetimeFigureOut">
              <a:rPr lang="en-US"/>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90204" pitchFamily="34" charset="0"/>
          <a:ea typeface="SimSun" pitchFamily="2" charset="-122"/>
        </a:defRPr>
      </a:lvl2pPr>
      <a:lvl3pPr algn="l" rtl="0" fontAlgn="base">
        <a:spcBef>
          <a:spcPct val="0"/>
        </a:spcBef>
        <a:spcAft>
          <a:spcPct val="0"/>
        </a:spcAft>
        <a:defRPr sz="3600">
          <a:solidFill>
            <a:schemeClr val="tx1"/>
          </a:solidFill>
          <a:latin typeface="Arial" panose="020B0604020202090204" pitchFamily="34" charset="0"/>
          <a:ea typeface="SimSun" pitchFamily="2" charset="-122"/>
        </a:defRPr>
      </a:lvl3pPr>
      <a:lvl4pPr algn="l" rtl="0" fontAlgn="base">
        <a:spcBef>
          <a:spcPct val="0"/>
        </a:spcBef>
        <a:spcAft>
          <a:spcPct val="0"/>
        </a:spcAft>
        <a:defRPr sz="3600">
          <a:solidFill>
            <a:schemeClr val="tx1"/>
          </a:solidFill>
          <a:latin typeface="Arial" panose="020B0604020202090204" pitchFamily="34" charset="0"/>
          <a:ea typeface="SimSun" pitchFamily="2" charset="-122"/>
        </a:defRPr>
      </a:lvl4pPr>
      <a:lvl5pPr algn="l" rtl="0" fontAlgn="base">
        <a:spcBef>
          <a:spcPct val="0"/>
        </a:spcBef>
        <a:spcAft>
          <a:spcPct val="0"/>
        </a:spcAft>
        <a:defRPr sz="3600">
          <a:solidFill>
            <a:schemeClr val="tx1"/>
          </a:solidFill>
          <a:latin typeface="Arial" panose="020B0604020202090204" pitchFamily="34" charset="0"/>
          <a:ea typeface="SimSun" pitchFamily="2" charset="-122"/>
        </a:defRPr>
      </a:lvl5pPr>
      <a:lvl6pPr marL="457200" algn="l" rtl="0" fontAlgn="base">
        <a:spcBef>
          <a:spcPct val="0"/>
        </a:spcBef>
        <a:spcAft>
          <a:spcPct val="0"/>
        </a:spcAft>
        <a:defRPr sz="3600">
          <a:solidFill>
            <a:schemeClr val="tx1"/>
          </a:solidFill>
          <a:latin typeface="Arial" panose="020B0604020202090204" pitchFamily="34" charset="0"/>
          <a:ea typeface="SimSun" pitchFamily="2" charset="-122"/>
        </a:defRPr>
      </a:lvl6pPr>
      <a:lvl7pPr marL="914400" algn="l" rtl="0" fontAlgn="base">
        <a:spcBef>
          <a:spcPct val="0"/>
        </a:spcBef>
        <a:spcAft>
          <a:spcPct val="0"/>
        </a:spcAft>
        <a:defRPr sz="3600">
          <a:solidFill>
            <a:schemeClr val="tx1"/>
          </a:solidFill>
          <a:latin typeface="Arial" panose="020B0604020202090204" pitchFamily="34" charset="0"/>
          <a:ea typeface="SimSun" pitchFamily="2" charset="-122"/>
        </a:defRPr>
      </a:lvl7pPr>
      <a:lvl8pPr marL="1371600" algn="l" rtl="0" fontAlgn="base">
        <a:spcBef>
          <a:spcPct val="0"/>
        </a:spcBef>
        <a:spcAft>
          <a:spcPct val="0"/>
        </a:spcAft>
        <a:defRPr sz="3600">
          <a:solidFill>
            <a:schemeClr val="tx1"/>
          </a:solidFill>
          <a:latin typeface="Arial" panose="020B0604020202090204" pitchFamily="34" charset="0"/>
          <a:ea typeface="SimSun" pitchFamily="2" charset="-122"/>
        </a:defRPr>
      </a:lvl8pPr>
      <a:lvl9pPr marL="1828800" algn="l" rtl="0" fontAlgn="base">
        <a:spcBef>
          <a:spcPct val="0"/>
        </a:spcBef>
        <a:spcAft>
          <a:spcPct val="0"/>
        </a:spcAft>
        <a:defRPr sz="3600">
          <a:solidFill>
            <a:schemeClr val="tx1"/>
          </a:solidFill>
          <a:latin typeface="Arial" panose="020B060402020209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2.jpeg"/><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slides/_rels/slide5.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png"/><Relationship Id="rId7" Type="http://schemas.openxmlformats.org/officeDocument/2006/relationships/image" Target="../media/image19.png"/><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3" Type="http://schemas.openxmlformats.org/officeDocument/2006/relationships/slideLayout" Target="../slideLayouts/slideLayout4.xml"/><Relationship Id="rId12" Type="http://schemas.openxmlformats.org/officeDocument/2006/relationships/image" Target="../media/image24.png"/><Relationship Id="rId11" Type="http://schemas.openxmlformats.org/officeDocument/2006/relationships/image" Target="../media/image23.png"/><Relationship Id="rId10" Type="http://schemas.openxmlformats.org/officeDocument/2006/relationships/image" Target="../media/image22.png"/><Relationship Id="rId1" Type="http://schemas.openxmlformats.org/officeDocument/2006/relationships/image" Target="../media/image13.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2.jpeg"/><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sp>
          <p:nvSpPr>
            <p:cNvPr id="3" name="object 3"/>
            <p:cNvSpPr/>
            <p:nvPr/>
          </p:nvSpPr>
          <p:spPr>
            <a:xfrm>
              <a:off x="0" y="0"/>
              <a:ext cx="12192000" cy="6858000"/>
            </a:xfrm>
            <a:custGeom>
              <a:avLst/>
              <a:gdLst/>
              <a:ahLst/>
              <a:cxnLst/>
              <a:rect l="l" t="t" r="r" b="b"/>
              <a:pathLst>
                <a:path w="12192000" h="6858000">
                  <a:moveTo>
                    <a:pt x="3419475" y="0"/>
                  </a:moveTo>
                  <a:lnTo>
                    <a:pt x="0" y="0"/>
                  </a:lnTo>
                  <a:lnTo>
                    <a:pt x="0" y="6857999"/>
                  </a:lnTo>
                  <a:lnTo>
                    <a:pt x="12192000" y="6857999"/>
                  </a:lnTo>
                  <a:lnTo>
                    <a:pt x="3419475" y="0"/>
                  </a:lnTo>
                  <a:close/>
                </a:path>
              </a:pathLst>
            </a:custGeom>
            <a:solidFill>
              <a:srgbClr val="1CADE4"/>
            </a:solidFill>
          </p:spPr>
          <p:txBody>
            <a:bodyPr wrap="square" lIns="0" tIns="0" rIns="0" bIns="0" rtlCol="0"/>
            <a:lstStyle/>
            <a:p/>
          </p:txBody>
        </p:sp>
        <p:sp>
          <p:nvSpPr>
            <p:cNvPr id="4" name="object 4"/>
            <p:cNvSpPr/>
            <p:nvPr/>
          </p:nvSpPr>
          <p:spPr>
            <a:xfrm>
              <a:off x="1371600" y="463970"/>
              <a:ext cx="9448800" cy="5930061"/>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635" y="0"/>
              <a:ext cx="12191365" cy="6857365"/>
            </a:xfrm>
            <a:custGeom>
              <a:avLst/>
              <a:gdLst/>
              <a:ahLst/>
              <a:cxnLst/>
              <a:rect l="l" t="t" r="r" b="b"/>
              <a:pathLst>
                <a:path w="9448800" h="5930265">
                  <a:moveTo>
                    <a:pt x="9448800" y="0"/>
                  </a:moveTo>
                  <a:lnTo>
                    <a:pt x="0" y="0"/>
                  </a:lnTo>
                  <a:lnTo>
                    <a:pt x="0" y="5930060"/>
                  </a:lnTo>
                  <a:lnTo>
                    <a:pt x="9448800" y="5930060"/>
                  </a:lnTo>
                  <a:lnTo>
                    <a:pt x="9448800" y="0"/>
                  </a:lnTo>
                  <a:close/>
                </a:path>
              </a:pathLst>
            </a:custGeom>
            <a:solidFill>
              <a:srgbClr val="000000">
                <a:alpha val="70199"/>
              </a:srgbClr>
            </a:solidFill>
          </p:spPr>
          <p:txBody>
            <a:bodyPr wrap="square" lIns="0" tIns="0" rIns="0" bIns="0" rtlCol="0"/>
            <a:lstStyle/>
            <a:p/>
          </p:txBody>
        </p:sp>
      </p:grpSp>
      <p:sp>
        <p:nvSpPr>
          <p:cNvPr id="7" name="object 7"/>
          <p:cNvSpPr/>
          <p:nvPr/>
        </p:nvSpPr>
        <p:spPr>
          <a:xfrm>
            <a:off x="3485845" y="3308108"/>
            <a:ext cx="4838700" cy="76200"/>
          </a:xfrm>
          <a:custGeom>
            <a:avLst/>
            <a:gdLst/>
            <a:ahLst/>
            <a:cxnLst/>
            <a:rect l="l" t="t" r="r" b="b"/>
            <a:pathLst>
              <a:path w="4838700" h="76200">
                <a:moveTo>
                  <a:pt x="4838700" y="0"/>
                </a:moveTo>
                <a:lnTo>
                  <a:pt x="0" y="0"/>
                </a:lnTo>
                <a:lnTo>
                  <a:pt x="0" y="76200"/>
                </a:lnTo>
                <a:lnTo>
                  <a:pt x="4838700" y="76200"/>
                </a:lnTo>
                <a:lnTo>
                  <a:pt x="4838700" y="0"/>
                </a:lnTo>
                <a:close/>
              </a:path>
            </a:pathLst>
          </a:custGeom>
          <a:solidFill>
            <a:srgbClr val="1CADE4"/>
          </a:solidFill>
        </p:spPr>
        <p:txBody>
          <a:bodyPr wrap="square" lIns="0" tIns="0" rIns="0" bIns="0" rtlCol="0"/>
          <a:lstStyle/>
          <a:p/>
        </p:txBody>
      </p:sp>
      <p:sp>
        <p:nvSpPr>
          <p:cNvPr id="9" name="Text Box 8"/>
          <p:cNvSpPr txBox="1"/>
          <p:nvPr/>
        </p:nvSpPr>
        <p:spPr>
          <a:xfrm>
            <a:off x="3401060" y="2685415"/>
            <a:ext cx="4923790" cy="1322070"/>
          </a:xfrm>
          <a:prstGeom prst="rect">
            <a:avLst/>
          </a:prstGeom>
          <a:noFill/>
        </p:spPr>
        <p:txBody>
          <a:bodyPr wrap="square" rtlCol="0">
            <a:spAutoFit/>
          </a:bodyPr>
          <a:p>
            <a:r>
              <a:rPr lang="en-US" sz="4000">
                <a:ln w="22225">
                  <a:solidFill>
                    <a:schemeClr val="accent2"/>
                  </a:solidFill>
                  <a:prstDash val="solid"/>
                </a:ln>
                <a:solidFill>
                  <a:schemeClr val="accent2">
                    <a:lumMod val="40000"/>
                    <a:lumOff val="60000"/>
                  </a:schemeClr>
                </a:solidFill>
                <a:effectLst/>
              </a:rPr>
              <a:t>ANR MEDICUS PROJECT PITCH</a:t>
            </a:r>
            <a:endParaRPr lang="en-US" sz="4000">
              <a:ln w="22225">
                <a:solidFill>
                  <a:schemeClr val="accent2"/>
                </a:solidFill>
                <a:prstDash val="solid"/>
              </a:ln>
              <a:solidFill>
                <a:schemeClr val="accent2">
                  <a:lumMod val="40000"/>
                  <a:lumOff val="60000"/>
                </a:schemeClr>
              </a:solidFill>
              <a:effectLst/>
            </a:endParaRPr>
          </a:p>
        </p:txBody>
      </p:sp>
      <p:sp>
        <p:nvSpPr>
          <p:cNvPr id="10" name="Text Box 9"/>
          <p:cNvSpPr txBox="1"/>
          <p:nvPr/>
        </p:nvSpPr>
        <p:spPr>
          <a:xfrm>
            <a:off x="1371600" y="5071745"/>
            <a:ext cx="5160010" cy="645160"/>
          </a:xfrm>
          <a:prstGeom prst="rect">
            <a:avLst/>
          </a:prstGeom>
          <a:noFill/>
        </p:spPr>
        <p:txBody>
          <a:bodyPr wrap="square" rtlCol="0">
            <a:spAutoFit/>
          </a:bodyPr>
          <a:p>
            <a:r>
              <a:rPr lang="en-US" b="1">
                <a:ln w="22225">
                  <a:solidFill>
                    <a:schemeClr val="accent2"/>
                  </a:solidFill>
                  <a:prstDash val="solid"/>
                </a:ln>
                <a:solidFill>
                  <a:schemeClr val="accent2">
                    <a:lumMod val="40000"/>
                    <a:lumOff val="60000"/>
                  </a:schemeClr>
                </a:solidFill>
                <a:effectLst/>
              </a:rPr>
              <a:t>Team Name: AR Solutions</a:t>
            </a:r>
            <a:endParaRPr lang="en-US" b="1">
              <a:ln w="22225">
                <a:solidFill>
                  <a:schemeClr val="accent2"/>
                </a:solidFill>
                <a:prstDash val="solid"/>
              </a:ln>
              <a:solidFill>
                <a:schemeClr val="accent2">
                  <a:lumMod val="40000"/>
                  <a:lumOff val="60000"/>
                </a:schemeClr>
              </a:solidFill>
              <a:effectLst/>
            </a:endParaRPr>
          </a:p>
          <a:p>
            <a:r>
              <a:rPr lang="en-US" b="1">
                <a:ln w="22225">
                  <a:solidFill>
                    <a:schemeClr val="accent2"/>
                  </a:solidFill>
                  <a:prstDash val="solid"/>
                </a:ln>
                <a:solidFill>
                  <a:schemeClr val="accent2">
                    <a:lumMod val="40000"/>
                    <a:lumOff val="60000"/>
                  </a:schemeClr>
                </a:solidFill>
                <a:effectLst/>
              </a:rPr>
              <a:t>Team Member: Aryan Sinha</a:t>
            </a:r>
            <a:endParaRPr lang="en-US" b="1">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63980" y="1794184"/>
            <a:ext cx="7975600" cy="3477895"/>
          </a:xfrm>
          <a:prstGeom prst="rect">
            <a:avLst/>
          </a:prstGeom>
        </p:spPr>
        <p:txBody>
          <a:bodyPr vert="horz" wrap="square" lIns="0" tIns="15875" rIns="0" bIns="0" rtlCol="0">
            <a:spAutoFit/>
          </a:bodyPr>
          <a:lstStyle/>
          <a:p>
            <a:pPr marL="12700">
              <a:lnSpc>
                <a:spcPct val="100000"/>
              </a:lnSpc>
              <a:spcBef>
                <a:spcPts val="125"/>
              </a:spcBef>
            </a:pPr>
            <a:r>
              <a:rPr lang="en-US" sz="11250" b="0" i="1" u="none" spc="40" dirty="0">
                <a:solidFill>
                  <a:srgbClr val="000000"/>
                </a:solidFill>
                <a:latin typeface="Carlito"/>
                <a:cs typeface="Carlito"/>
              </a:rPr>
              <a:t>TECHNICAL</a:t>
            </a:r>
            <a:r>
              <a:rPr sz="11250" b="0" i="1" u="none" spc="40" dirty="0">
                <a:solidFill>
                  <a:srgbClr val="000000"/>
                </a:solidFill>
                <a:latin typeface="Carlito"/>
                <a:cs typeface="Carlito"/>
              </a:rPr>
              <a:t>SLIDES</a:t>
            </a:r>
            <a:endParaRPr sz="11250">
              <a:latin typeface="Carlito"/>
              <a:cs typeface="Carlito"/>
            </a:endParaRPr>
          </a:p>
        </p:txBody>
      </p:sp>
      <p:sp>
        <p:nvSpPr>
          <p:cNvPr id="3" name="object 3"/>
          <p:cNvSpPr/>
          <p:nvPr/>
        </p:nvSpPr>
        <p:spPr>
          <a:xfrm>
            <a:off x="1376680" y="4312272"/>
            <a:ext cx="7950200" cy="76200"/>
          </a:xfrm>
          <a:custGeom>
            <a:avLst/>
            <a:gdLst/>
            <a:ahLst/>
            <a:cxnLst/>
            <a:rect l="l" t="t" r="r" b="b"/>
            <a:pathLst>
              <a:path w="7950200" h="76200">
                <a:moveTo>
                  <a:pt x="7950200" y="0"/>
                </a:moveTo>
                <a:lnTo>
                  <a:pt x="0" y="0"/>
                </a:lnTo>
                <a:lnTo>
                  <a:pt x="0" y="76200"/>
                </a:lnTo>
                <a:lnTo>
                  <a:pt x="7950200" y="76200"/>
                </a:lnTo>
                <a:lnTo>
                  <a:pt x="7950200" y="0"/>
                </a:lnTo>
                <a:close/>
              </a:path>
            </a:pathLst>
          </a:custGeom>
          <a:solidFill>
            <a:srgbClr val="000000"/>
          </a:solidFill>
        </p:spPr>
        <p:txBody>
          <a:bodyPr wrap="square" lIns="0" tIns="0" rIns="0" bIns="0" rtlCol="0"/>
          <a:lstStyl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210" y="529590"/>
            <a:ext cx="10972800" cy="582613"/>
          </a:xfrm>
        </p:spPr>
        <p:txBody>
          <a:bodyPr>
            <a:normAutofit fontScale="90000"/>
          </a:bodyPr>
          <a:lstStyle/>
          <a:p>
            <a:pPr algn="ctr"/>
            <a:r>
              <a:rPr lang="en-US" sz="4400" b="1" dirty="0">
                <a:ln/>
                <a:solidFill>
                  <a:schemeClr val="accent1"/>
                </a:solidFill>
                <a:effectLst>
                  <a:outerShdw blurRad="38100" dist="25400" dir="5400000" algn="ctr" rotWithShape="0">
                    <a:srgbClr val="6E747A">
                      <a:alpha val="43000"/>
                    </a:srgbClr>
                  </a:outerShdw>
                </a:effectLst>
              </a:rPr>
              <a:t>THE PROBLEM </a:t>
            </a:r>
            <a:endParaRPr lang="en-US" sz="4400" b="1" dirty="0">
              <a:ln/>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681990" y="1469390"/>
            <a:ext cx="10828020" cy="4575810"/>
          </a:xfrm>
        </p:spPr>
        <p:txBody>
          <a:bodyPr>
            <a:noAutofit/>
          </a:bodyPr>
          <a:lstStyle/>
          <a:p>
            <a:pPr>
              <a:buFont typeface="Wingdings" panose="05000000000000000000" pitchFamily="2" charset="2"/>
              <a:buChar char="Ø"/>
            </a:pPr>
            <a:r>
              <a:rPr lang="en-IN" sz="1900" b="1" dirty="0"/>
              <a:t>2020 was a year of awakening to the entire world. We were made realize of the fact that the medical infrastructure we as a country have is nowhere in proportion to the exponential increase in population each year. Such a problem can be solved by the rightful use of technologies such as Artificial Intelligence, Internet of things and Deep Learning.</a:t>
            </a:r>
            <a:endParaRPr lang="en-IN" sz="1900" b="1" dirty="0"/>
          </a:p>
          <a:p>
            <a:pPr>
              <a:buFont typeface="Wingdings" panose="05000000000000000000" pitchFamily="2" charset="2"/>
              <a:buChar char="Ø"/>
            </a:pPr>
            <a:r>
              <a:rPr lang="en-US" sz="1900" b="1" dirty="0"/>
              <a:t>In the hard count now during 2021, 1.33 billion of Indian population is being served by 1.8 million registered medical graduates. So, the ratio is 1.34 doctor for 1,000 Indian citizens as of 2021.</a:t>
            </a:r>
            <a:endParaRPr lang="en-US" sz="1900" b="1" dirty="0"/>
          </a:p>
          <a:p>
            <a:pPr>
              <a:buFont typeface="Wingdings" panose="05000000000000000000" pitchFamily="2" charset="2"/>
              <a:buChar char="Ø"/>
            </a:pPr>
            <a:r>
              <a:rPr lang="en-US" sz="1900" b="1" dirty="0"/>
              <a:t>According to a report,</a:t>
            </a:r>
            <a:r>
              <a:rPr lang="en-IN" sz="1900" b="1" dirty="0"/>
              <a:t> there is 83% shortfall of physicians, 76% for obstetricians and gynaecologists, 82% for paediatricians and 83% for surgeons in community health centres in India.</a:t>
            </a:r>
            <a:endParaRPr lang="en-IN" sz="1900" b="1" dirty="0"/>
          </a:p>
          <a:p>
            <a:pPr>
              <a:buFont typeface="Wingdings" panose="05000000000000000000" pitchFamily="2" charset="2"/>
              <a:buChar char="Ø"/>
            </a:pPr>
            <a:r>
              <a:rPr lang="en-IN" sz="1900" b="1" dirty="0"/>
              <a:t>With today’s rise in population the demand for efficient and experienced health care professionals this model revolves around mainly bringing Patients, Doctors, Caretaker staff and Hospitals on one common platform so that they can come in contact with each other on a digital platform and solve any problem they face in a shorter span of time.</a:t>
            </a:r>
            <a:endParaRPr lang="en-IN" sz="1900" b="1" dirty="0"/>
          </a:p>
          <a:p>
            <a:pPr>
              <a:buFont typeface="Wingdings" panose="05000000000000000000" pitchFamily="2" charset="2"/>
              <a:buChar char="Ø"/>
            </a:pPr>
            <a:r>
              <a:rPr lang="en-IN" sz="1900" b="1" dirty="0"/>
              <a:t>We believe if we can use the technologies at our disposal to ensure proper Time Management and efficiency for the health care sector then we can expect better results.</a:t>
            </a:r>
            <a:endParaRPr lang="en-IN" sz="1900" b="1" dirty="0"/>
          </a:p>
          <a:p>
            <a:pPr>
              <a:buFont typeface="Wingdings" panose="05000000000000000000" pitchFamily="2" charset="2"/>
              <a:buChar char="Ø"/>
            </a:pPr>
            <a:endParaRPr lang="en-IN" sz="1900" b="1" dirty="0"/>
          </a:p>
          <a:p>
            <a:pPr marL="0" indent="0">
              <a:buNone/>
            </a:pPr>
            <a:endParaRPr lang="en-IN" sz="1900" dirty="0"/>
          </a:p>
          <a:p>
            <a:endParaRPr lang="en-IN" sz="19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a:ln/>
                <a:solidFill>
                  <a:schemeClr val="accent1"/>
                </a:solidFill>
                <a:effectLst>
                  <a:outerShdw blurRad="38100" dist="25400" dir="5400000" algn="ctr" rotWithShape="0">
                    <a:srgbClr val="6E747A">
                      <a:alpha val="43000"/>
                    </a:srgbClr>
                  </a:outerShdw>
                </a:effectLst>
              </a:rPr>
              <a:t>PROPOSED SOLUTION</a:t>
            </a:r>
            <a:endParaRPr lang="en-US" sz="4400" b="1" dirty="0">
              <a:ln/>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609600" y="1087755"/>
            <a:ext cx="10482580" cy="5414010"/>
          </a:xfrm>
        </p:spPr>
        <p:txBody>
          <a:bodyPr>
            <a:normAutofit/>
          </a:bodyPr>
          <a:lstStyle/>
          <a:p>
            <a:pPr>
              <a:buFont typeface="Wingdings" panose="05000000000000000000" pitchFamily="2" charset="2"/>
              <a:buChar char="Ø"/>
            </a:pPr>
            <a:r>
              <a:rPr lang="en-IN" sz="1900" b="1" dirty="0"/>
              <a:t>The basic approach to the idea will be to create a Mobile App and a Web Responsive application where there is a wide range of features made available revolving around IOT,AI and Deep Learning so that the user can automate easy to do tasks which are discussed further.</a:t>
            </a:r>
            <a:endParaRPr lang="en-IN" sz="1900" b="1" dirty="0"/>
          </a:p>
          <a:p>
            <a:pPr>
              <a:buFont typeface="Wingdings" panose="05000000000000000000" pitchFamily="2" charset="2"/>
              <a:buChar char="Ø"/>
            </a:pPr>
            <a:r>
              <a:rPr lang="en-IN" sz="1900" b="1" dirty="0"/>
              <a:t>These solutions will help surgeons, patients and care teams throughout the patient journey by automating some of the crucial tasks done manually such as decision making, post-surgery planning, tracking and estimating recovery-time, and takes patients' feedback.</a:t>
            </a:r>
            <a:endParaRPr lang="en-IN" sz="1900" b="1" dirty="0"/>
          </a:p>
          <a:p>
            <a:pPr>
              <a:buFont typeface="Wingdings" panose="05000000000000000000" pitchFamily="2" charset="2"/>
              <a:buChar char="Ø"/>
            </a:pPr>
            <a:r>
              <a:rPr lang="en-US" sz="1900" b="1" dirty="0"/>
              <a:t>The three challenges surrounding improvement in HealthCare system in India:  Accessibility, Availability and Affordability and our solution aims at addressing these issues with the use of technology.</a:t>
            </a:r>
            <a:endParaRPr lang="en-US" sz="1900" b="1" dirty="0"/>
          </a:p>
          <a:p>
            <a:pPr>
              <a:buFont typeface="Wingdings" panose="05000000000000000000" pitchFamily="2" charset="2"/>
              <a:buChar char="Ø"/>
            </a:pPr>
            <a:r>
              <a:rPr lang="en-US" sz="1900" b="1" dirty="0"/>
              <a:t>The approach to the solution will be to create a Smart </a:t>
            </a:r>
            <a:r>
              <a:rPr lang="en-US" sz="1900" b="1" dirty="0" err="1"/>
              <a:t>Medicial</a:t>
            </a:r>
            <a:r>
              <a:rPr lang="en-US" sz="1900" b="1" dirty="0"/>
              <a:t> Assistant Service accessible using a Mobile App and a Website which will serve as a bridge between the consumer and service provider. </a:t>
            </a:r>
            <a:endParaRPr lang="en-US" sz="1900" b="1" dirty="0"/>
          </a:p>
          <a:p>
            <a:pPr>
              <a:buFont typeface="Wingdings" panose="05000000000000000000" pitchFamily="2" charset="2"/>
              <a:buChar char="Ø"/>
            </a:pPr>
            <a:r>
              <a:rPr lang="en-US" sz="1900" b="1" dirty="0"/>
              <a:t>Through this the user can get an Expert Medical Consultation and other Medical Services such as Diagnostic Services, Smart Healthcare Solutions, Emergency Care and an E-Commerce Medicine Delivery System.</a:t>
            </a:r>
            <a:endParaRPr lang="en-US" sz="1900" b="1" dirty="0"/>
          </a:p>
          <a:p>
            <a:pPr>
              <a:buFont typeface="Wingdings" panose="05000000000000000000" pitchFamily="2" charset="2"/>
              <a:buChar char="Ø"/>
            </a:pPr>
            <a:endParaRPr lang="en-IN" sz="1900" b="1" dirty="0"/>
          </a:p>
          <a:p>
            <a:endParaRPr lang="en-IN" sz="1900" b="1" dirty="0"/>
          </a:p>
          <a:p>
            <a:endParaRPr lang="en-US" sz="19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9" name="Rectangle 9"/>
          <p:cNvSpPr>
            <a:spLocks noGrp="1" noRot="1" noChangeAspect="1" noMove="1" noResize="1" noEditPoints="1" noAdjustHandles="1" noChangeArrowheads="1" noChangeShapeType="1" noTextEdit="1"/>
          </p:cNvSpPr>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404509" y="473847"/>
            <a:ext cx="8761413" cy="898674"/>
          </a:xfrm>
        </p:spPr>
        <p:txBody>
          <a:bodyPr anchor="b">
            <a:normAutofit/>
          </a:bodyPr>
          <a:lstStyle/>
          <a:p>
            <a:pPr algn="ctr"/>
            <a:r>
              <a:rPr lang="en-US" b="1" dirty="0">
                <a:ln/>
                <a:solidFill>
                  <a:schemeClr val="accent1"/>
                </a:solidFill>
                <a:effectLst>
                  <a:outerShdw blurRad="38100" dist="25400" dir="5400000" algn="ctr" rotWithShape="0">
                    <a:srgbClr val="6E747A">
                      <a:alpha val="43000"/>
                    </a:srgbClr>
                  </a:outerShdw>
                </a:effectLst>
                <a:latin typeface="Arial Bold" panose="020B0604020202090204" charset="0"/>
                <a:cs typeface="Arial Bold" panose="020B0604020202090204" charset="0"/>
              </a:rPr>
              <a:t>TECHNOLOGY STACK</a:t>
            </a:r>
            <a:endParaRPr lang="en-US" b="1" dirty="0">
              <a:ln/>
              <a:solidFill>
                <a:schemeClr val="accent1"/>
              </a:solidFill>
              <a:effectLst>
                <a:outerShdw blurRad="38100" dist="25400" dir="5400000" algn="ctr" rotWithShape="0">
                  <a:srgbClr val="6E747A">
                    <a:alpha val="43000"/>
                  </a:srgbClr>
                </a:outerShdw>
              </a:effectLst>
              <a:latin typeface="Arial Bold" panose="020B0604020202090204" charset="0"/>
              <a:cs typeface="Arial Bold" panose="020B0604020202090204" charset="0"/>
            </a:endParaRPr>
          </a:p>
        </p:txBody>
      </p:sp>
      <p:sp>
        <p:nvSpPr>
          <p:cNvPr id="20" name="Rectangle 11"/>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626302" y="1754156"/>
            <a:ext cx="10709754" cy="4055707"/>
          </a:xfrm>
        </p:spPr>
        <p:txBody>
          <a:bodyPr anchor="ctr">
            <a:normAutofit/>
          </a:bodyPr>
          <a:lstStyle/>
          <a:p>
            <a:pPr marL="457200" lvl="1" indent="0">
              <a:buNone/>
            </a:pPr>
            <a:r>
              <a:rPr lang="en-US" b="1" dirty="0">
                <a:solidFill>
                  <a:schemeClr val="tx1"/>
                </a:solidFill>
              </a:rPr>
              <a:t>	</a:t>
            </a:r>
            <a:endParaRPr lang="en-US" b="1" dirty="0">
              <a:solidFill>
                <a:schemeClr val="tx1"/>
              </a:solidFill>
            </a:endParaRPr>
          </a:p>
        </p:txBody>
      </p:sp>
      <p:sp>
        <p:nvSpPr>
          <p:cNvPr id="9" name="Rectangle 8"/>
          <p:cNvSpPr/>
          <p:nvPr/>
        </p:nvSpPr>
        <p:spPr>
          <a:xfrm>
            <a:off x="626302" y="2365312"/>
            <a:ext cx="2843408" cy="3870543"/>
          </a:xfrm>
          <a:prstGeom prst="rect">
            <a:avLst/>
          </a:prstGeom>
        </p:spPr>
        <p:style>
          <a:lnRef idx="2">
            <a:schemeClr val="dk1"/>
          </a:lnRef>
          <a:fillRef idx="1">
            <a:schemeClr val="lt1"/>
          </a:fillRef>
          <a:effectRef idx="0">
            <a:schemeClr val="dk1"/>
          </a:effectRef>
          <a:fontRef idx="minor">
            <a:schemeClr val="dk1"/>
          </a:fontRef>
        </p:style>
        <p:txBody>
          <a:bodyPr vert="horz" rtlCol="0" anchor="t"/>
          <a:lstStyle/>
          <a:p>
            <a:endParaRPr lang="en-US" dirty="0"/>
          </a:p>
        </p:txBody>
      </p:sp>
      <p:sp>
        <p:nvSpPr>
          <p:cNvPr id="13" name="TextBox 12"/>
          <p:cNvSpPr txBox="1"/>
          <p:nvPr/>
        </p:nvSpPr>
        <p:spPr>
          <a:xfrm>
            <a:off x="1277789" y="1995980"/>
            <a:ext cx="1186543" cy="369332"/>
          </a:xfrm>
          <a:prstGeom prst="rect">
            <a:avLst/>
          </a:prstGeom>
          <a:noFill/>
        </p:spPr>
        <p:txBody>
          <a:bodyPr wrap="none" rtlCol="0">
            <a:spAutoFit/>
          </a:bodyPr>
          <a:lstStyle/>
          <a:p>
            <a:r>
              <a:rPr lang="en-US" dirty="0"/>
              <a:t>Frontend</a:t>
            </a:r>
            <a:endParaRPr lang="en-US" dirty="0"/>
          </a:p>
        </p:txBody>
      </p:sp>
      <p:sp>
        <p:nvSpPr>
          <p:cNvPr id="15" name="Rectangle 14"/>
          <p:cNvSpPr/>
          <p:nvPr/>
        </p:nvSpPr>
        <p:spPr>
          <a:xfrm>
            <a:off x="4759890" y="2365312"/>
            <a:ext cx="2968669" cy="38705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TextBox 16"/>
          <p:cNvSpPr txBox="1"/>
          <p:nvPr/>
        </p:nvSpPr>
        <p:spPr>
          <a:xfrm>
            <a:off x="5699342" y="1995980"/>
            <a:ext cx="1189749" cy="369332"/>
          </a:xfrm>
          <a:prstGeom prst="rect">
            <a:avLst/>
          </a:prstGeom>
          <a:noFill/>
        </p:spPr>
        <p:txBody>
          <a:bodyPr wrap="none" rtlCol="0">
            <a:spAutoFit/>
          </a:bodyPr>
          <a:lstStyle/>
          <a:p>
            <a:r>
              <a:rPr lang="en-US" dirty="0"/>
              <a:t>Backend</a:t>
            </a:r>
            <a:endParaRPr lang="en-US" dirty="0"/>
          </a:p>
        </p:txBody>
      </p:sp>
      <p:sp>
        <p:nvSpPr>
          <p:cNvPr id="21" name="Rectangle 20"/>
          <p:cNvSpPr/>
          <p:nvPr/>
        </p:nvSpPr>
        <p:spPr>
          <a:xfrm>
            <a:off x="8404964" y="2365311"/>
            <a:ext cx="2906039" cy="38705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TextBox 21"/>
          <p:cNvSpPr txBox="1"/>
          <p:nvPr/>
        </p:nvSpPr>
        <p:spPr>
          <a:xfrm>
            <a:off x="9388257" y="1995980"/>
            <a:ext cx="939452" cy="369332"/>
          </a:xfrm>
          <a:prstGeom prst="rect">
            <a:avLst/>
          </a:prstGeom>
          <a:noFill/>
        </p:spPr>
        <p:txBody>
          <a:bodyPr wrap="square" rtlCol="0">
            <a:spAutoFit/>
          </a:bodyPr>
          <a:lstStyle/>
          <a:p>
            <a:r>
              <a:rPr lang="en-US" dirty="0"/>
              <a:t>Meta</a:t>
            </a:r>
            <a:endParaRPr lang="en-US" dirty="0"/>
          </a:p>
        </p:txBody>
      </p:sp>
      <p:sp>
        <p:nvSpPr>
          <p:cNvPr id="23" name="Rounded Rectangle 22"/>
          <p:cNvSpPr/>
          <p:nvPr/>
        </p:nvSpPr>
        <p:spPr>
          <a:xfrm>
            <a:off x="682669" y="2512424"/>
            <a:ext cx="2730673" cy="7515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HTML</a:t>
            </a:r>
            <a:endParaRPr lang="en-US" dirty="0"/>
          </a:p>
        </p:txBody>
      </p:sp>
      <p:sp>
        <p:nvSpPr>
          <p:cNvPr id="24" name="Rounded Rectangle 23"/>
          <p:cNvSpPr/>
          <p:nvPr/>
        </p:nvSpPr>
        <p:spPr>
          <a:xfrm>
            <a:off x="682669" y="3549020"/>
            <a:ext cx="2730673" cy="7515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t>Wordpress</a:t>
            </a:r>
            <a:r>
              <a:rPr lang="en-US" dirty="0"/>
              <a:t>/Go daddy Hosting</a:t>
            </a:r>
            <a:endParaRPr lang="en-US" dirty="0"/>
          </a:p>
        </p:txBody>
      </p:sp>
      <p:sp>
        <p:nvSpPr>
          <p:cNvPr id="25" name="Rounded Rectangle 24"/>
          <p:cNvSpPr/>
          <p:nvPr/>
        </p:nvSpPr>
        <p:spPr>
          <a:xfrm>
            <a:off x="682669" y="4535957"/>
            <a:ext cx="2730673" cy="7515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Android Studio</a:t>
            </a:r>
            <a:endParaRPr lang="en-US" dirty="0"/>
          </a:p>
        </p:txBody>
      </p:sp>
      <p:sp>
        <p:nvSpPr>
          <p:cNvPr id="26" name="Rounded Rectangle 25"/>
          <p:cNvSpPr/>
          <p:nvPr/>
        </p:nvSpPr>
        <p:spPr>
          <a:xfrm>
            <a:off x="4878887" y="2512424"/>
            <a:ext cx="2730673" cy="7515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Microsoft Azure Cloud </a:t>
            </a:r>
            <a:endParaRPr lang="en-US" dirty="0"/>
          </a:p>
        </p:txBody>
      </p:sp>
      <p:sp>
        <p:nvSpPr>
          <p:cNvPr id="27" name="Rounded Rectangle 26"/>
          <p:cNvSpPr/>
          <p:nvPr/>
        </p:nvSpPr>
        <p:spPr>
          <a:xfrm>
            <a:off x="4878886" y="3545759"/>
            <a:ext cx="2730673" cy="7515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MySQL Workbench</a:t>
            </a:r>
            <a:endParaRPr lang="en-US" dirty="0"/>
          </a:p>
        </p:txBody>
      </p:sp>
      <p:sp>
        <p:nvSpPr>
          <p:cNvPr id="28" name="Rounded Rectangle 27"/>
          <p:cNvSpPr/>
          <p:nvPr/>
        </p:nvSpPr>
        <p:spPr>
          <a:xfrm>
            <a:off x="682669" y="5391748"/>
            <a:ext cx="2730673" cy="7515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IBM Watson Services</a:t>
            </a:r>
            <a:endParaRPr lang="en-US" dirty="0"/>
          </a:p>
        </p:txBody>
      </p:sp>
      <p:sp>
        <p:nvSpPr>
          <p:cNvPr id="29" name="Rounded Rectangle 28"/>
          <p:cNvSpPr/>
          <p:nvPr/>
        </p:nvSpPr>
        <p:spPr>
          <a:xfrm>
            <a:off x="4878886" y="4535957"/>
            <a:ext cx="2730673" cy="7515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IBM Cloud Services</a:t>
            </a:r>
            <a:endParaRPr lang="en-US" dirty="0"/>
          </a:p>
        </p:txBody>
      </p:sp>
      <p:cxnSp>
        <p:nvCxnSpPr>
          <p:cNvPr id="31" name="Straight Arrow Connector 30"/>
          <p:cNvCxnSpPr>
            <a:stCxn id="9" idx="3"/>
            <a:endCxn id="15" idx="1"/>
          </p:cNvCxnSpPr>
          <p:nvPr/>
        </p:nvCxnSpPr>
        <p:spPr>
          <a:xfrm>
            <a:off x="3469710" y="4300584"/>
            <a:ext cx="129018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87458" y="3704960"/>
            <a:ext cx="1181734" cy="646331"/>
          </a:xfrm>
          <a:prstGeom prst="rect">
            <a:avLst/>
          </a:prstGeom>
          <a:noFill/>
        </p:spPr>
        <p:txBody>
          <a:bodyPr wrap="none" rtlCol="0">
            <a:spAutoFit/>
          </a:bodyPr>
          <a:lstStyle/>
          <a:p>
            <a:pPr algn="ctr"/>
            <a:r>
              <a:rPr lang="en-US" dirty="0"/>
              <a:t> API </a:t>
            </a:r>
            <a:endParaRPr lang="en-US" dirty="0"/>
          </a:p>
          <a:p>
            <a:r>
              <a:rPr lang="en-US" dirty="0"/>
              <a:t>Requests</a:t>
            </a:r>
            <a:endParaRPr lang="en-US" dirty="0"/>
          </a:p>
        </p:txBody>
      </p:sp>
      <p:sp>
        <p:nvSpPr>
          <p:cNvPr id="33" name="Rounded Rectangle 32"/>
          <p:cNvSpPr/>
          <p:nvPr/>
        </p:nvSpPr>
        <p:spPr>
          <a:xfrm>
            <a:off x="8492646" y="2512424"/>
            <a:ext cx="2730673" cy="7515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Python 3.8</a:t>
            </a:r>
            <a:endParaRPr lang="en-US" dirty="0"/>
          </a:p>
        </p:txBody>
      </p:sp>
      <p:sp>
        <p:nvSpPr>
          <p:cNvPr id="34" name="Rounded Rectangle 33"/>
          <p:cNvSpPr/>
          <p:nvPr/>
        </p:nvSpPr>
        <p:spPr>
          <a:xfrm>
            <a:off x="8514404" y="3545759"/>
            <a:ext cx="2730673" cy="7515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HTML</a:t>
            </a:r>
            <a:endParaRPr lang="en-US" dirty="0"/>
          </a:p>
        </p:txBody>
      </p:sp>
      <p:sp>
        <p:nvSpPr>
          <p:cNvPr id="35" name="Rounded Rectangle 34"/>
          <p:cNvSpPr/>
          <p:nvPr/>
        </p:nvSpPr>
        <p:spPr>
          <a:xfrm>
            <a:off x="8492646" y="4523550"/>
            <a:ext cx="2730673" cy="7515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JSON</a:t>
            </a:r>
            <a:endParaRPr lang="en-US" dirty="0"/>
          </a:p>
        </p:txBody>
      </p:sp>
      <p:sp>
        <p:nvSpPr>
          <p:cNvPr id="36" name="Rounded Rectangle 35"/>
          <p:cNvSpPr/>
          <p:nvPr/>
        </p:nvSpPr>
        <p:spPr>
          <a:xfrm>
            <a:off x="8526930" y="5415955"/>
            <a:ext cx="2730673" cy="7515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JAVA</a:t>
            </a:r>
            <a:endParaRPr lang="en-US" dirty="0"/>
          </a:p>
        </p:txBody>
      </p:sp>
      <p:sp>
        <p:nvSpPr>
          <p:cNvPr id="37" name="Rounded Rectangle 36"/>
          <p:cNvSpPr/>
          <p:nvPr/>
        </p:nvSpPr>
        <p:spPr>
          <a:xfrm>
            <a:off x="4878886" y="5396002"/>
            <a:ext cx="2730673" cy="7515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Self Assembled Datasets</a:t>
            </a:r>
            <a:endParaRPr lang="en-US" dirty="0"/>
          </a:p>
        </p:txBody>
      </p:sp>
      <p:sp>
        <p:nvSpPr>
          <p:cNvPr id="39" name="TextBox 38"/>
          <p:cNvSpPr txBox="1"/>
          <p:nvPr/>
        </p:nvSpPr>
        <p:spPr>
          <a:xfrm>
            <a:off x="7728559" y="6266404"/>
            <a:ext cx="3803962" cy="646331"/>
          </a:xfrm>
          <a:prstGeom prst="rect">
            <a:avLst/>
          </a:prstGeom>
          <a:noFill/>
        </p:spPr>
        <p:txBody>
          <a:bodyPr wrap="square" rtlCol="0">
            <a:spAutoFit/>
          </a:bodyPr>
          <a:lstStyle/>
          <a:p>
            <a:r>
              <a:rPr lang="en-US" sz="1200" b="1" dirty="0"/>
              <a:t>*For more information about the technology stack please view the pdf titled Stack in the Tech stack folder.</a:t>
            </a:r>
            <a:endParaRPr lang="en-US" sz="12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74336" y="172353"/>
            <a:ext cx="384332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Web Application/Mobile App</a:t>
            </a:r>
            <a:endParaRPr lang="en-US" dirty="0"/>
          </a:p>
        </p:txBody>
      </p:sp>
      <p:cxnSp>
        <p:nvCxnSpPr>
          <p:cNvPr id="8" name="Straight Arrow Connector 7"/>
          <p:cNvCxnSpPr/>
          <p:nvPr/>
        </p:nvCxnSpPr>
        <p:spPr>
          <a:xfrm>
            <a:off x="6096000" y="541685"/>
            <a:ext cx="0" cy="5211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5303046" y="1058346"/>
            <a:ext cx="158590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Homepage</a:t>
            </a:r>
            <a:endParaRPr lang="en-US" dirty="0"/>
          </a:p>
        </p:txBody>
      </p:sp>
      <p:cxnSp>
        <p:nvCxnSpPr>
          <p:cNvPr id="16" name="Straight Connector 15"/>
          <p:cNvCxnSpPr>
            <a:stCxn id="11" idx="2"/>
          </p:cNvCxnSpPr>
          <p:nvPr/>
        </p:nvCxnSpPr>
        <p:spPr>
          <a:xfrm>
            <a:off x="6096000" y="1427678"/>
            <a:ext cx="0" cy="365759"/>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flipH="1">
            <a:off x="1132305" y="1771650"/>
            <a:ext cx="5132765"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flipH="1">
            <a:off x="1118018" y="1771650"/>
            <a:ext cx="14287" cy="5429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210771" y="2314576"/>
            <a:ext cx="184306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Patients Portal</a:t>
            </a:r>
            <a:endParaRPr lang="en-US" dirty="0"/>
          </a:p>
        </p:txBody>
      </p:sp>
      <p:cxnSp>
        <p:nvCxnSpPr>
          <p:cNvPr id="30" name="Straight Arrow Connector 29"/>
          <p:cNvCxnSpPr/>
          <p:nvPr/>
        </p:nvCxnSpPr>
        <p:spPr>
          <a:xfrm>
            <a:off x="3457575" y="1785938"/>
            <a:ext cx="0" cy="528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extBox 30"/>
          <p:cNvSpPr txBox="1"/>
          <p:nvPr/>
        </p:nvSpPr>
        <p:spPr>
          <a:xfrm>
            <a:off x="2621776" y="2300288"/>
            <a:ext cx="184306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Doctors Portal</a:t>
            </a:r>
            <a:endParaRPr lang="en-US" dirty="0"/>
          </a:p>
        </p:txBody>
      </p:sp>
      <p:cxnSp>
        <p:nvCxnSpPr>
          <p:cNvPr id="34" name="Straight Arrow Connector 33"/>
          <p:cNvCxnSpPr/>
          <p:nvPr/>
        </p:nvCxnSpPr>
        <p:spPr>
          <a:xfrm>
            <a:off x="6096000" y="1785938"/>
            <a:ext cx="0" cy="528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5239941" y="2314576"/>
            <a:ext cx="17145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Smart Doctor</a:t>
            </a:r>
            <a:endParaRPr lang="en-US" dirty="0"/>
          </a:p>
        </p:txBody>
      </p:sp>
      <p:cxnSp>
        <p:nvCxnSpPr>
          <p:cNvPr id="37" name="Straight Connector 36"/>
          <p:cNvCxnSpPr/>
          <p:nvPr/>
        </p:nvCxnSpPr>
        <p:spPr>
          <a:xfrm>
            <a:off x="6265069" y="1771650"/>
            <a:ext cx="2478881" cy="0"/>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Arrow Connector 38"/>
          <p:cNvCxnSpPr/>
          <p:nvPr/>
        </p:nvCxnSpPr>
        <p:spPr>
          <a:xfrm>
            <a:off x="8472488" y="1785938"/>
            <a:ext cx="0" cy="528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p:cNvSpPr txBox="1"/>
          <p:nvPr/>
        </p:nvSpPr>
        <p:spPr>
          <a:xfrm>
            <a:off x="7529511" y="2300288"/>
            <a:ext cx="224313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Emergency Care </a:t>
            </a:r>
            <a:endParaRPr lang="en-US" dirty="0"/>
          </a:p>
        </p:txBody>
      </p:sp>
      <p:cxnSp>
        <p:nvCxnSpPr>
          <p:cNvPr id="42" name="Straight Connector 41"/>
          <p:cNvCxnSpPr/>
          <p:nvPr/>
        </p:nvCxnSpPr>
        <p:spPr>
          <a:xfrm>
            <a:off x="8758238" y="1771650"/>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a:off x="11144250" y="1771650"/>
            <a:ext cx="0" cy="528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TextBox 44"/>
          <p:cNvSpPr txBox="1"/>
          <p:nvPr/>
        </p:nvSpPr>
        <p:spPr>
          <a:xfrm>
            <a:off x="10347718" y="2300288"/>
            <a:ext cx="137160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Feedback</a:t>
            </a:r>
            <a:endParaRPr lang="en-US" dirty="0"/>
          </a:p>
        </p:txBody>
      </p:sp>
      <p:cxnSp>
        <p:nvCxnSpPr>
          <p:cNvPr id="50" name="Straight Connector 49"/>
          <p:cNvCxnSpPr>
            <a:stCxn id="28" idx="2"/>
          </p:cNvCxnSpPr>
          <p:nvPr/>
        </p:nvCxnSpPr>
        <p:spPr>
          <a:xfrm flipH="1">
            <a:off x="1125161" y="2683908"/>
            <a:ext cx="7145" cy="318611"/>
          </a:xfrm>
          <a:prstGeom prst="line">
            <a:avLst/>
          </a:prstGeom>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471493" y="3002519"/>
            <a:ext cx="1257296" cy="276999"/>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dirty="0"/>
              <a:t>Login Page</a:t>
            </a:r>
            <a:endParaRPr lang="en-US" sz="1200" dirty="0"/>
          </a:p>
        </p:txBody>
      </p:sp>
      <p:cxnSp>
        <p:nvCxnSpPr>
          <p:cNvPr id="56" name="Straight Connector 55"/>
          <p:cNvCxnSpPr>
            <a:stCxn id="54" idx="2"/>
          </p:cNvCxnSpPr>
          <p:nvPr/>
        </p:nvCxnSpPr>
        <p:spPr>
          <a:xfrm>
            <a:off x="1100141" y="3279518"/>
            <a:ext cx="0" cy="363795"/>
          </a:xfrm>
          <a:prstGeom prst="line">
            <a:avLst/>
          </a:prstGeom>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335769" y="3643313"/>
            <a:ext cx="1528743" cy="29238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300" dirty="0"/>
              <a:t>User Dashboard</a:t>
            </a:r>
            <a:endParaRPr lang="en-US" sz="1300" dirty="0"/>
          </a:p>
        </p:txBody>
      </p:sp>
      <p:cxnSp>
        <p:nvCxnSpPr>
          <p:cNvPr id="64" name="Straight Connector 63"/>
          <p:cNvCxnSpPr/>
          <p:nvPr/>
        </p:nvCxnSpPr>
        <p:spPr>
          <a:xfrm>
            <a:off x="471493" y="3935701"/>
            <a:ext cx="0" cy="2636549"/>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471493" y="4271963"/>
            <a:ext cx="3714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TextBox 68"/>
          <p:cNvSpPr txBox="1"/>
          <p:nvPr/>
        </p:nvSpPr>
        <p:spPr>
          <a:xfrm>
            <a:off x="842963" y="4122376"/>
            <a:ext cx="1317990" cy="276999"/>
          </a:xfrm>
          <a:prstGeom prst="rect">
            <a:avLst/>
          </a:prstGeom>
          <a:noFill/>
        </p:spPr>
        <p:txBody>
          <a:bodyPr wrap="none" rtlCol="0">
            <a:spAutoFit/>
          </a:bodyPr>
          <a:lstStyle/>
          <a:p>
            <a:r>
              <a:rPr lang="en-US" sz="1200" dirty="0"/>
              <a:t>Medical History</a:t>
            </a:r>
            <a:endParaRPr lang="en-US" sz="1200" dirty="0"/>
          </a:p>
        </p:txBody>
      </p:sp>
      <p:cxnSp>
        <p:nvCxnSpPr>
          <p:cNvPr id="71" name="Straight Arrow Connector 70"/>
          <p:cNvCxnSpPr/>
          <p:nvPr/>
        </p:nvCxnSpPr>
        <p:spPr>
          <a:xfrm>
            <a:off x="471493" y="4657725"/>
            <a:ext cx="3714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p:cNvCxnSpPr/>
          <p:nvPr/>
        </p:nvCxnSpPr>
        <p:spPr>
          <a:xfrm>
            <a:off x="471493" y="5043488"/>
            <a:ext cx="3714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p:cNvCxnSpPr/>
          <p:nvPr/>
        </p:nvCxnSpPr>
        <p:spPr>
          <a:xfrm>
            <a:off x="471493" y="5472113"/>
            <a:ext cx="3714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6" name="TextBox 75"/>
          <p:cNvSpPr txBox="1"/>
          <p:nvPr/>
        </p:nvSpPr>
        <p:spPr>
          <a:xfrm>
            <a:off x="842963" y="4539824"/>
            <a:ext cx="1154483" cy="292388"/>
          </a:xfrm>
          <a:prstGeom prst="rect">
            <a:avLst/>
          </a:prstGeom>
          <a:noFill/>
        </p:spPr>
        <p:txBody>
          <a:bodyPr wrap="none" rtlCol="0">
            <a:spAutoFit/>
          </a:bodyPr>
          <a:lstStyle/>
          <a:p>
            <a:r>
              <a:rPr lang="en-US" sz="1300" dirty="0"/>
              <a:t>Bill Payment</a:t>
            </a:r>
            <a:endParaRPr lang="en-US" sz="1300" dirty="0"/>
          </a:p>
        </p:txBody>
      </p:sp>
      <p:sp>
        <p:nvSpPr>
          <p:cNvPr id="77" name="TextBox 76"/>
          <p:cNvSpPr txBox="1"/>
          <p:nvPr/>
        </p:nvSpPr>
        <p:spPr>
          <a:xfrm>
            <a:off x="842963" y="4917043"/>
            <a:ext cx="1954381" cy="292388"/>
          </a:xfrm>
          <a:prstGeom prst="rect">
            <a:avLst/>
          </a:prstGeom>
          <a:noFill/>
        </p:spPr>
        <p:txBody>
          <a:bodyPr wrap="none" rtlCol="0">
            <a:spAutoFit/>
          </a:bodyPr>
          <a:lstStyle/>
          <a:p>
            <a:r>
              <a:rPr lang="en-US" sz="1300" dirty="0"/>
              <a:t>Book an appointment</a:t>
            </a:r>
            <a:endParaRPr lang="en-US" sz="1300" dirty="0"/>
          </a:p>
        </p:txBody>
      </p:sp>
      <p:sp>
        <p:nvSpPr>
          <p:cNvPr id="78" name="TextBox 77"/>
          <p:cNvSpPr txBox="1"/>
          <p:nvPr/>
        </p:nvSpPr>
        <p:spPr>
          <a:xfrm>
            <a:off x="791657" y="5317943"/>
            <a:ext cx="1760442" cy="892552"/>
          </a:xfrm>
          <a:prstGeom prst="rect">
            <a:avLst/>
          </a:prstGeom>
          <a:noFill/>
        </p:spPr>
        <p:txBody>
          <a:bodyPr wrap="square" rtlCol="0">
            <a:spAutoFit/>
          </a:bodyPr>
          <a:lstStyle/>
          <a:p>
            <a:r>
              <a:rPr lang="en-US" sz="1300" dirty="0"/>
              <a:t>Customized patient </a:t>
            </a:r>
            <a:endParaRPr lang="en-US" sz="1300" dirty="0"/>
          </a:p>
          <a:p>
            <a:r>
              <a:rPr lang="en-US" sz="1300" dirty="0"/>
              <a:t>Medical Procedures tracking</a:t>
            </a:r>
            <a:endParaRPr lang="en-US" sz="1300" dirty="0"/>
          </a:p>
        </p:txBody>
      </p:sp>
      <p:cxnSp>
        <p:nvCxnSpPr>
          <p:cNvPr id="82" name="Straight Arrow Connector 81"/>
          <p:cNvCxnSpPr/>
          <p:nvPr/>
        </p:nvCxnSpPr>
        <p:spPr>
          <a:xfrm>
            <a:off x="471493" y="6386513"/>
            <a:ext cx="3898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3" name="TextBox 82"/>
          <p:cNvSpPr txBox="1"/>
          <p:nvPr/>
        </p:nvSpPr>
        <p:spPr>
          <a:xfrm>
            <a:off x="826077" y="6237015"/>
            <a:ext cx="1717137" cy="292388"/>
          </a:xfrm>
          <a:prstGeom prst="rect">
            <a:avLst/>
          </a:prstGeom>
          <a:noFill/>
        </p:spPr>
        <p:txBody>
          <a:bodyPr wrap="none" rtlCol="0">
            <a:spAutoFit/>
          </a:bodyPr>
          <a:lstStyle/>
          <a:p>
            <a:r>
              <a:rPr lang="en-US" sz="1300" dirty="0"/>
              <a:t>Connect to Doctor</a:t>
            </a:r>
            <a:endParaRPr lang="en-US" sz="1300" dirty="0"/>
          </a:p>
        </p:txBody>
      </p:sp>
      <p:cxnSp>
        <p:nvCxnSpPr>
          <p:cNvPr id="87" name="Straight Connector 86"/>
          <p:cNvCxnSpPr>
            <a:stCxn id="31" idx="2"/>
          </p:cNvCxnSpPr>
          <p:nvPr/>
        </p:nvCxnSpPr>
        <p:spPr>
          <a:xfrm>
            <a:off x="3543311" y="2669620"/>
            <a:ext cx="0" cy="332899"/>
          </a:xfrm>
          <a:prstGeom prst="line">
            <a:avLst/>
          </a:prstGeom>
        </p:spPr>
        <p:style>
          <a:lnRef idx="1">
            <a:schemeClr val="dk1"/>
          </a:lnRef>
          <a:fillRef idx="0">
            <a:schemeClr val="dk1"/>
          </a:fillRef>
          <a:effectRef idx="0">
            <a:schemeClr val="dk1"/>
          </a:effectRef>
          <a:fontRef idx="minor">
            <a:schemeClr val="tx1"/>
          </a:fontRef>
        </p:style>
      </p:cxnSp>
      <p:sp>
        <p:nvSpPr>
          <p:cNvPr id="91" name="TextBox 90"/>
          <p:cNvSpPr txBox="1"/>
          <p:nvPr/>
        </p:nvSpPr>
        <p:spPr>
          <a:xfrm>
            <a:off x="2957522" y="2975015"/>
            <a:ext cx="1171575"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dirty="0"/>
              <a:t>Login Page</a:t>
            </a:r>
            <a:endParaRPr lang="en-US" sz="1200" dirty="0"/>
          </a:p>
        </p:txBody>
      </p:sp>
      <p:cxnSp>
        <p:nvCxnSpPr>
          <p:cNvPr id="95" name="Straight Connector 94"/>
          <p:cNvCxnSpPr>
            <a:stCxn id="91" idx="2"/>
          </p:cNvCxnSpPr>
          <p:nvPr/>
        </p:nvCxnSpPr>
        <p:spPr>
          <a:xfrm>
            <a:off x="3543310" y="3252014"/>
            <a:ext cx="0" cy="391299"/>
          </a:xfrm>
          <a:prstGeom prst="line">
            <a:avLst/>
          </a:prstGeom>
        </p:spPr>
        <p:style>
          <a:lnRef idx="1">
            <a:schemeClr val="dk1"/>
          </a:lnRef>
          <a:fillRef idx="0">
            <a:schemeClr val="dk1"/>
          </a:fillRef>
          <a:effectRef idx="0">
            <a:schemeClr val="dk1"/>
          </a:effectRef>
          <a:fontRef idx="minor">
            <a:schemeClr val="tx1"/>
          </a:fontRef>
        </p:style>
      </p:cxnSp>
      <p:sp>
        <p:nvSpPr>
          <p:cNvPr id="96" name="TextBox 95"/>
          <p:cNvSpPr txBox="1"/>
          <p:nvPr/>
        </p:nvSpPr>
        <p:spPr>
          <a:xfrm>
            <a:off x="2797344" y="3643313"/>
            <a:ext cx="1760369"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dirty="0"/>
              <a:t>Doctor Dashboard</a:t>
            </a:r>
            <a:endParaRPr lang="en-US" sz="1200" dirty="0"/>
          </a:p>
        </p:txBody>
      </p:sp>
      <p:cxnSp>
        <p:nvCxnSpPr>
          <p:cNvPr id="98" name="Straight Connector 97"/>
          <p:cNvCxnSpPr/>
          <p:nvPr/>
        </p:nvCxnSpPr>
        <p:spPr>
          <a:xfrm>
            <a:off x="2943244" y="3920312"/>
            <a:ext cx="0" cy="2316703"/>
          </a:xfrm>
          <a:prstGeom prst="line">
            <a:avLst/>
          </a:prstGeom>
        </p:spPr>
        <p:style>
          <a:lnRef idx="1">
            <a:schemeClr val="dk1"/>
          </a:lnRef>
          <a:fillRef idx="0">
            <a:schemeClr val="dk1"/>
          </a:fillRef>
          <a:effectRef idx="0">
            <a:schemeClr val="dk1"/>
          </a:effectRef>
          <a:fontRef idx="minor">
            <a:schemeClr val="tx1"/>
          </a:fontRef>
        </p:style>
      </p:cxnSp>
      <p:cxnSp>
        <p:nvCxnSpPr>
          <p:cNvPr id="100" name="Straight Arrow Connector 99"/>
          <p:cNvCxnSpPr/>
          <p:nvPr/>
        </p:nvCxnSpPr>
        <p:spPr>
          <a:xfrm>
            <a:off x="2957522" y="4260875"/>
            <a:ext cx="3714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2" name="Straight Arrow Connector 101"/>
          <p:cNvCxnSpPr/>
          <p:nvPr/>
        </p:nvCxnSpPr>
        <p:spPr>
          <a:xfrm>
            <a:off x="2957532" y="4917043"/>
            <a:ext cx="3714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4" name="Straight Arrow Connector 103"/>
          <p:cNvCxnSpPr/>
          <p:nvPr/>
        </p:nvCxnSpPr>
        <p:spPr>
          <a:xfrm>
            <a:off x="2957522" y="5472113"/>
            <a:ext cx="3714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6" name="TextBox 105"/>
          <p:cNvSpPr txBox="1"/>
          <p:nvPr/>
        </p:nvSpPr>
        <p:spPr>
          <a:xfrm>
            <a:off x="3239685" y="4112806"/>
            <a:ext cx="1614475" cy="492443"/>
          </a:xfrm>
          <a:prstGeom prst="rect">
            <a:avLst/>
          </a:prstGeom>
          <a:noFill/>
        </p:spPr>
        <p:txBody>
          <a:bodyPr wrap="square" rtlCol="0">
            <a:spAutoFit/>
          </a:bodyPr>
          <a:lstStyle/>
          <a:p>
            <a:r>
              <a:rPr lang="en-US" sz="1300" dirty="0"/>
              <a:t>Schedule/Cancel Appointments</a:t>
            </a:r>
            <a:endParaRPr lang="en-US" sz="1300" dirty="0"/>
          </a:p>
        </p:txBody>
      </p:sp>
      <p:sp>
        <p:nvSpPr>
          <p:cNvPr id="107" name="TextBox 106"/>
          <p:cNvSpPr txBox="1"/>
          <p:nvPr/>
        </p:nvSpPr>
        <p:spPr>
          <a:xfrm>
            <a:off x="3271851" y="4686018"/>
            <a:ext cx="2299027" cy="492443"/>
          </a:xfrm>
          <a:prstGeom prst="rect">
            <a:avLst/>
          </a:prstGeom>
          <a:noFill/>
        </p:spPr>
        <p:txBody>
          <a:bodyPr wrap="none" rtlCol="0">
            <a:spAutoFit/>
          </a:bodyPr>
          <a:lstStyle/>
          <a:p>
            <a:r>
              <a:rPr lang="en-US" sz="1300" dirty="0"/>
              <a:t>Complete Database of all</a:t>
            </a:r>
            <a:endParaRPr lang="en-US" sz="1300" dirty="0"/>
          </a:p>
          <a:p>
            <a:r>
              <a:rPr lang="en-US" sz="1300" dirty="0"/>
              <a:t>the Patients</a:t>
            </a:r>
            <a:endParaRPr lang="en-US" sz="1300" dirty="0"/>
          </a:p>
        </p:txBody>
      </p:sp>
      <p:sp>
        <p:nvSpPr>
          <p:cNvPr id="108" name="TextBox 107"/>
          <p:cNvSpPr txBox="1"/>
          <p:nvPr/>
        </p:nvSpPr>
        <p:spPr>
          <a:xfrm>
            <a:off x="3271851" y="5275303"/>
            <a:ext cx="2056409" cy="692497"/>
          </a:xfrm>
          <a:prstGeom prst="rect">
            <a:avLst/>
          </a:prstGeom>
          <a:noFill/>
        </p:spPr>
        <p:txBody>
          <a:bodyPr wrap="square" rtlCol="0">
            <a:spAutoFit/>
          </a:bodyPr>
          <a:lstStyle/>
          <a:p>
            <a:r>
              <a:rPr lang="en-US" sz="1300" dirty="0"/>
              <a:t>Online consultation to patients via video call/chat</a:t>
            </a:r>
            <a:endParaRPr lang="en-US" sz="1300" dirty="0"/>
          </a:p>
        </p:txBody>
      </p:sp>
      <p:cxnSp>
        <p:nvCxnSpPr>
          <p:cNvPr id="110" name="Straight Arrow Connector 109"/>
          <p:cNvCxnSpPr/>
          <p:nvPr/>
        </p:nvCxnSpPr>
        <p:spPr>
          <a:xfrm>
            <a:off x="2957522" y="6072188"/>
            <a:ext cx="3714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2" name="TextBox 111"/>
          <p:cNvSpPr txBox="1"/>
          <p:nvPr/>
        </p:nvSpPr>
        <p:spPr>
          <a:xfrm>
            <a:off x="3237470" y="5944627"/>
            <a:ext cx="2002471" cy="292388"/>
          </a:xfrm>
          <a:prstGeom prst="rect">
            <a:avLst/>
          </a:prstGeom>
          <a:noFill/>
        </p:spPr>
        <p:txBody>
          <a:bodyPr wrap="none" rtlCol="0">
            <a:spAutoFit/>
          </a:bodyPr>
          <a:lstStyle/>
          <a:p>
            <a:r>
              <a:rPr lang="en-US" sz="1300" dirty="0"/>
              <a:t>Track patient recovery</a:t>
            </a:r>
            <a:endParaRPr lang="en-US" sz="1300" dirty="0"/>
          </a:p>
        </p:txBody>
      </p:sp>
      <p:cxnSp>
        <p:nvCxnSpPr>
          <p:cNvPr id="115" name="Straight Connector 114"/>
          <p:cNvCxnSpPr>
            <a:stCxn id="35" idx="2"/>
          </p:cNvCxnSpPr>
          <p:nvPr/>
        </p:nvCxnSpPr>
        <p:spPr>
          <a:xfrm flipH="1">
            <a:off x="6096000" y="2683908"/>
            <a:ext cx="1191" cy="429606"/>
          </a:xfrm>
          <a:prstGeom prst="line">
            <a:avLst/>
          </a:prstGeom>
        </p:spPr>
        <p:style>
          <a:lnRef idx="1">
            <a:schemeClr val="dk1"/>
          </a:lnRef>
          <a:fillRef idx="0">
            <a:schemeClr val="dk1"/>
          </a:fillRef>
          <a:effectRef idx="0">
            <a:schemeClr val="dk1"/>
          </a:effectRef>
          <a:fontRef idx="minor">
            <a:schemeClr val="tx1"/>
          </a:fontRef>
        </p:style>
      </p:cxnSp>
      <p:sp>
        <p:nvSpPr>
          <p:cNvPr id="116" name="TextBox 115"/>
          <p:cNvSpPr txBox="1"/>
          <p:nvPr/>
        </p:nvSpPr>
        <p:spPr>
          <a:xfrm>
            <a:off x="5073255" y="3113516"/>
            <a:ext cx="2290691"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An AI enabled chatbot</a:t>
            </a:r>
            <a:endParaRPr lang="en-US" sz="1400" dirty="0"/>
          </a:p>
        </p:txBody>
      </p:sp>
      <p:cxnSp>
        <p:nvCxnSpPr>
          <p:cNvPr id="118" name="Straight Connector 117"/>
          <p:cNvCxnSpPr>
            <a:stCxn id="116" idx="2"/>
          </p:cNvCxnSpPr>
          <p:nvPr/>
        </p:nvCxnSpPr>
        <p:spPr>
          <a:xfrm>
            <a:off x="6218601" y="3421293"/>
            <a:ext cx="0" cy="514408"/>
          </a:xfrm>
          <a:prstGeom prst="line">
            <a:avLst/>
          </a:prstGeom>
        </p:spPr>
        <p:style>
          <a:lnRef idx="1">
            <a:schemeClr val="dk1"/>
          </a:lnRef>
          <a:fillRef idx="0">
            <a:schemeClr val="dk1"/>
          </a:fillRef>
          <a:effectRef idx="0">
            <a:schemeClr val="dk1"/>
          </a:effectRef>
          <a:fontRef idx="minor">
            <a:schemeClr val="tx1"/>
          </a:fontRef>
        </p:style>
      </p:cxnSp>
      <p:sp>
        <p:nvSpPr>
          <p:cNvPr id="120" name="TextBox 119"/>
          <p:cNvSpPr txBox="1"/>
          <p:nvPr/>
        </p:nvSpPr>
        <p:spPr>
          <a:xfrm>
            <a:off x="5582063" y="3957787"/>
            <a:ext cx="1372378" cy="18158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This chatbot will be able to Predict a patient's prescription based on his/her symptoms</a:t>
            </a:r>
            <a:endParaRPr lang="en-US" sz="1400" dirty="0"/>
          </a:p>
        </p:txBody>
      </p:sp>
      <p:cxnSp>
        <p:nvCxnSpPr>
          <p:cNvPr id="122" name="Straight Connector 121"/>
          <p:cNvCxnSpPr/>
          <p:nvPr/>
        </p:nvCxnSpPr>
        <p:spPr>
          <a:xfrm>
            <a:off x="8451056" y="2683908"/>
            <a:ext cx="0" cy="508813"/>
          </a:xfrm>
          <a:prstGeom prst="line">
            <a:avLst/>
          </a:prstGeom>
        </p:spPr>
        <p:style>
          <a:lnRef idx="1">
            <a:schemeClr val="dk1"/>
          </a:lnRef>
          <a:fillRef idx="0">
            <a:schemeClr val="dk1"/>
          </a:fillRef>
          <a:effectRef idx="0">
            <a:schemeClr val="dk1"/>
          </a:effectRef>
          <a:fontRef idx="minor">
            <a:schemeClr val="tx1"/>
          </a:fontRef>
        </p:style>
      </p:cxnSp>
      <p:sp>
        <p:nvSpPr>
          <p:cNvPr id="129" name="TextBox 128"/>
          <p:cNvSpPr txBox="1"/>
          <p:nvPr/>
        </p:nvSpPr>
        <p:spPr>
          <a:xfrm>
            <a:off x="7673474" y="3198257"/>
            <a:ext cx="1671635" cy="249299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300" dirty="0"/>
              <a:t>Powered by an AI Chatbot this webpage aims to immediately call for an emergency procedures along with calling for an ambulance this webpage will also be able to inform the hospital to prepare for the OT </a:t>
            </a:r>
            <a:endParaRPr lang="en-US" sz="1300" dirty="0"/>
          </a:p>
        </p:txBody>
      </p:sp>
      <p:cxnSp>
        <p:nvCxnSpPr>
          <p:cNvPr id="133" name="Straight Connector 132"/>
          <p:cNvCxnSpPr>
            <a:stCxn id="45" idx="2"/>
          </p:cNvCxnSpPr>
          <p:nvPr/>
        </p:nvCxnSpPr>
        <p:spPr>
          <a:xfrm>
            <a:off x="11033520" y="2669620"/>
            <a:ext cx="0" cy="523101"/>
          </a:xfrm>
          <a:prstGeom prst="line">
            <a:avLst/>
          </a:prstGeom>
        </p:spPr>
        <p:style>
          <a:lnRef idx="1">
            <a:schemeClr val="dk1"/>
          </a:lnRef>
          <a:fillRef idx="0">
            <a:schemeClr val="dk1"/>
          </a:fillRef>
          <a:effectRef idx="0">
            <a:schemeClr val="dk1"/>
          </a:effectRef>
          <a:fontRef idx="minor">
            <a:schemeClr val="tx1"/>
          </a:fontRef>
        </p:style>
      </p:cxnSp>
      <p:sp>
        <p:nvSpPr>
          <p:cNvPr id="134" name="TextBox 133"/>
          <p:cNvSpPr txBox="1"/>
          <p:nvPr/>
        </p:nvSpPr>
        <p:spPr>
          <a:xfrm>
            <a:off x="9915525" y="3192721"/>
            <a:ext cx="1803787" cy="4924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300" dirty="0"/>
              <a:t>Record feedback of the user </a:t>
            </a:r>
            <a:endParaRPr lang="en-US" sz="1300" dirty="0"/>
          </a:p>
        </p:txBody>
      </p:sp>
      <p:cxnSp>
        <p:nvCxnSpPr>
          <p:cNvPr id="137" name="Straight Connector 136"/>
          <p:cNvCxnSpPr>
            <a:stCxn id="134" idx="2"/>
            <a:endCxn id="139" idx="0"/>
          </p:cNvCxnSpPr>
          <p:nvPr/>
        </p:nvCxnSpPr>
        <p:spPr>
          <a:xfrm flipH="1">
            <a:off x="10817418" y="3685164"/>
            <a:ext cx="1" cy="480239"/>
          </a:xfrm>
          <a:prstGeom prst="line">
            <a:avLst/>
          </a:prstGeom>
        </p:spPr>
        <p:style>
          <a:lnRef idx="1">
            <a:schemeClr val="dk1"/>
          </a:lnRef>
          <a:fillRef idx="0">
            <a:schemeClr val="dk1"/>
          </a:fillRef>
          <a:effectRef idx="0">
            <a:schemeClr val="dk1"/>
          </a:effectRef>
          <a:fontRef idx="minor">
            <a:schemeClr val="tx1"/>
          </a:fontRef>
        </p:style>
      </p:cxnSp>
      <p:sp>
        <p:nvSpPr>
          <p:cNvPr id="139" name="TextBox 138"/>
          <p:cNvSpPr txBox="1"/>
          <p:nvPr/>
        </p:nvSpPr>
        <p:spPr>
          <a:xfrm>
            <a:off x="9915525" y="4165403"/>
            <a:ext cx="1803785" cy="4924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300" dirty="0"/>
              <a:t>Register Complaints by User</a:t>
            </a:r>
            <a:endParaRPr lang="en-US" sz="1300" dirty="0"/>
          </a:p>
        </p:txBody>
      </p:sp>
      <p:sp>
        <p:nvSpPr>
          <p:cNvPr id="148" name="TextBox 147"/>
          <p:cNvSpPr txBox="1"/>
          <p:nvPr/>
        </p:nvSpPr>
        <p:spPr>
          <a:xfrm>
            <a:off x="8509291" y="6209781"/>
            <a:ext cx="3396438" cy="461665"/>
          </a:xfrm>
          <a:prstGeom prst="rect">
            <a:avLst/>
          </a:prstGeom>
          <a:noFill/>
        </p:spPr>
        <p:txBody>
          <a:bodyPr wrap="square" rtlCol="0">
            <a:spAutoFit/>
          </a:bodyPr>
          <a:lstStyle/>
          <a:p>
            <a:r>
              <a:rPr lang="en-US" sz="1200" dirty="0"/>
              <a:t>*All webpages are chatbot enabled to provide a user-friendly experience </a:t>
            </a:r>
            <a:endParaRPr lang="en-US"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12750"/>
            <a:ext cx="10972800" cy="582613"/>
          </a:xfrm>
        </p:spPr>
        <p:txBody>
          <a:bodyPr/>
          <a:lstStyle/>
          <a:p>
            <a:pPr algn="ctr"/>
            <a:r>
              <a:rPr lang="en-US" sz="4800" b="1" dirty="0">
                <a:solidFill>
                  <a:schemeClr val="accent1"/>
                </a:solidFill>
                <a:latin typeface="Arial Bold" panose="020B0604020202090204" charset="0"/>
                <a:cs typeface="Arial Bold" panose="020B0604020202090204" charset="0"/>
              </a:rPr>
              <a:t>FUTURE PROSPECTS</a:t>
            </a:r>
            <a:endParaRPr lang="en-US" sz="4800" b="1" dirty="0">
              <a:solidFill>
                <a:schemeClr val="accent1"/>
              </a:solidFill>
              <a:latin typeface="Arial Bold" panose="020B0604020202090204" charset="0"/>
              <a:cs typeface="Arial Bold" panose="020B0604020202090204" charset="0"/>
            </a:endParaRPr>
          </a:p>
        </p:txBody>
      </p:sp>
      <p:sp>
        <p:nvSpPr>
          <p:cNvPr id="3" name="Content Placeholder 2"/>
          <p:cNvSpPr>
            <a:spLocks noGrp="1"/>
          </p:cNvSpPr>
          <p:nvPr>
            <p:ph idx="1"/>
          </p:nvPr>
        </p:nvSpPr>
        <p:spPr>
          <a:xfrm>
            <a:off x="598170" y="1417955"/>
            <a:ext cx="10984230" cy="5250815"/>
          </a:xfrm>
        </p:spPr>
        <p:txBody>
          <a:bodyPr/>
          <a:lstStyle/>
          <a:p>
            <a:pPr>
              <a:buFont typeface="+mj-lt"/>
              <a:buAutoNum type="arabicPeriod"/>
            </a:pPr>
            <a:r>
              <a:rPr lang="en-US" sz="2200" dirty="0"/>
              <a:t>There are some features which we planned to add but due to the hard time constraint were unable to integrate during the deadline. </a:t>
            </a:r>
            <a:endParaRPr lang="en-US" sz="2200" dirty="0"/>
          </a:p>
          <a:p>
            <a:pPr>
              <a:buFont typeface="+mj-lt"/>
              <a:buAutoNum type="arabicPeriod"/>
            </a:pPr>
            <a:r>
              <a:rPr lang="en-US" sz="2200" dirty="0"/>
              <a:t>There is a plan to enable a voice agent customer chatbot which will be helping the specially abled users to make it easier for them to use the website and mobile app.</a:t>
            </a:r>
            <a:endParaRPr lang="en-US" sz="2200" dirty="0"/>
          </a:p>
          <a:p>
            <a:pPr>
              <a:buFont typeface="+mj-lt"/>
              <a:buAutoNum type="arabicPeriod"/>
            </a:pPr>
            <a:r>
              <a:rPr lang="en-US" sz="2200" dirty="0"/>
              <a:t>The Medicus chatbot needs to be more trained and able to diagnose a wider range of diseases. We plan on consulting a few specialized Doctors who will be able to help us make Medicus the chatbot predict more diseases and increase accuracy. </a:t>
            </a:r>
            <a:endParaRPr lang="en-US" sz="2200" dirty="0"/>
          </a:p>
          <a:p>
            <a:pPr>
              <a:buFont typeface="+mj-lt"/>
              <a:buAutoNum type="arabicPeriod"/>
            </a:pPr>
            <a:r>
              <a:rPr lang="en-US" sz="2200" dirty="0"/>
              <a:t>For the prototype phase we have stressed on making this model hospital specific but we plan on making it offer a wider range of medical services to a range of hospitals.</a:t>
            </a:r>
            <a:endParaRPr lang="en-US" sz="2200" dirty="0"/>
          </a:p>
          <a:p>
            <a:pPr>
              <a:buFont typeface="+mj-lt"/>
              <a:buAutoNum type="arabicPeriod"/>
            </a:pPr>
            <a:r>
              <a:rPr lang="en-US" sz="2200" dirty="0"/>
              <a:t>Another key feature we had thought of integrating was a combination of AI and IOT tools which involved a highly accurate tracking system which would help the hospital track an ambulance or an organ which has to transplanted. This accurate tracking will allow the hospital to get the operation theatre or the emergency room ready as soon as the asset comes closer. This device uses RF tracking feature. </a:t>
            </a:r>
            <a:endParaRPr lang="en-US" sz="2200" dirty="0"/>
          </a:p>
          <a:p>
            <a:pPr>
              <a:buFont typeface="+mj-lt"/>
              <a:buAutoNum type="arabicPeriod"/>
            </a:pPr>
            <a:endParaRPr lang="en-US" sz="2200" dirty="0"/>
          </a:p>
          <a:p>
            <a:pPr>
              <a:buFont typeface="+mj-lt"/>
              <a:buAutoNum type="arabicPeriod"/>
            </a:pPr>
            <a:endParaRPr lang="en-US" sz="2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74336" y="172353"/>
            <a:ext cx="384332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Web Application/Mobile App</a:t>
            </a:r>
            <a:endParaRPr lang="en-US" dirty="0"/>
          </a:p>
        </p:txBody>
      </p:sp>
      <p:cxnSp>
        <p:nvCxnSpPr>
          <p:cNvPr id="8" name="Straight Arrow Connector 7"/>
          <p:cNvCxnSpPr/>
          <p:nvPr/>
        </p:nvCxnSpPr>
        <p:spPr>
          <a:xfrm>
            <a:off x="6096000" y="541685"/>
            <a:ext cx="0" cy="5211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5505636" y="1070322"/>
            <a:ext cx="1175965" cy="33718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b="1" dirty="0"/>
              <a:t>MEDICUS</a:t>
            </a:r>
            <a:endParaRPr lang="en-US" sz="1600" b="1" dirty="0"/>
          </a:p>
        </p:txBody>
      </p:sp>
      <p:cxnSp>
        <p:nvCxnSpPr>
          <p:cNvPr id="16" name="Straight Connector 15"/>
          <p:cNvCxnSpPr/>
          <p:nvPr/>
        </p:nvCxnSpPr>
        <p:spPr>
          <a:xfrm>
            <a:off x="6093620" y="1484794"/>
            <a:ext cx="2900" cy="292876"/>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flipH="1">
            <a:off x="1132305" y="1771650"/>
            <a:ext cx="5132765"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flipH="1">
            <a:off x="1118018" y="1771650"/>
            <a:ext cx="14287" cy="5429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210771" y="2314576"/>
            <a:ext cx="184306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a:t>Patients Portal</a:t>
            </a:r>
            <a:endParaRPr lang="en-US" b="1" dirty="0"/>
          </a:p>
        </p:txBody>
      </p:sp>
      <p:cxnSp>
        <p:nvCxnSpPr>
          <p:cNvPr id="30" name="Straight Arrow Connector 29"/>
          <p:cNvCxnSpPr/>
          <p:nvPr/>
        </p:nvCxnSpPr>
        <p:spPr>
          <a:xfrm>
            <a:off x="3184164" y="1785938"/>
            <a:ext cx="0" cy="528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extBox 30"/>
          <p:cNvSpPr txBox="1"/>
          <p:nvPr/>
        </p:nvSpPr>
        <p:spPr>
          <a:xfrm>
            <a:off x="2276963" y="2325143"/>
            <a:ext cx="184306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a:t>Doctors Portal</a:t>
            </a:r>
            <a:endParaRPr lang="en-US" b="1" dirty="0"/>
          </a:p>
        </p:txBody>
      </p:sp>
      <p:cxnSp>
        <p:nvCxnSpPr>
          <p:cNvPr id="34" name="Straight Arrow Connector 33"/>
          <p:cNvCxnSpPr/>
          <p:nvPr/>
        </p:nvCxnSpPr>
        <p:spPr>
          <a:xfrm>
            <a:off x="6096000" y="1785938"/>
            <a:ext cx="0" cy="528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4976223" y="2300288"/>
            <a:ext cx="2234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a:t>IOT Services</a:t>
            </a:r>
            <a:endParaRPr lang="en-US" b="1" dirty="0"/>
          </a:p>
        </p:txBody>
      </p:sp>
      <p:cxnSp>
        <p:nvCxnSpPr>
          <p:cNvPr id="37" name="Straight Connector 36"/>
          <p:cNvCxnSpPr/>
          <p:nvPr/>
        </p:nvCxnSpPr>
        <p:spPr>
          <a:xfrm>
            <a:off x="6265069" y="1771650"/>
            <a:ext cx="2478881" cy="0"/>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Arrow Connector 38"/>
          <p:cNvCxnSpPr/>
          <p:nvPr/>
        </p:nvCxnSpPr>
        <p:spPr>
          <a:xfrm>
            <a:off x="8743950" y="1796505"/>
            <a:ext cx="0" cy="528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a:xfrm>
            <a:off x="8758238" y="1771650"/>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a:off x="11144250" y="1771650"/>
            <a:ext cx="0" cy="528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TextBox 44"/>
          <p:cNvSpPr txBox="1"/>
          <p:nvPr/>
        </p:nvSpPr>
        <p:spPr>
          <a:xfrm>
            <a:off x="10347718" y="2300288"/>
            <a:ext cx="1372787"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600" b="1" dirty="0"/>
              <a:t>Smart</a:t>
            </a:r>
            <a:endParaRPr lang="en-IN" sz="1600" b="1" dirty="0"/>
          </a:p>
          <a:p>
            <a:pPr algn="ctr"/>
            <a:r>
              <a:rPr lang="en-IN" sz="1600" b="1" dirty="0"/>
              <a:t>Medicine</a:t>
            </a:r>
            <a:endParaRPr lang="en-IN" sz="1600" b="1" dirty="0"/>
          </a:p>
          <a:p>
            <a:pPr algn="ctr"/>
            <a:r>
              <a:rPr lang="en-IN" sz="1600" b="1" dirty="0"/>
              <a:t>Delivery</a:t>
            </a:r>
            <a:endParaRPr lang="en-IN" sz="1600" b="1" dirty="0"/>
          </a:p>
          <a:p>
            <a:pPr algn="ctr"/>
            <a:r>
              <a:rPr lang="en-IN" sz="1600" b="1" dirty="0"/>
              <a:t>System</a:t>
            </a:r>
            <a:endParaRPr lang="en-IN" sz="1600" b="1" dirty="0"/>
          </a:p>
        </p:txBody>
      </p:sp>
      <p:cxnSp>
        <p:nvCxnSpPr>
          <p:cNvPr id="50" name="Straight Connector 49"/>
          <p:cNvCxnSpPr>
            <a:stCxn id="28" idx="2"/>
          </p:cNvCxnSpPr>
          <p:nvPr/>
        </p:nvCxnSpPr>
        <p:spPr>
          <a:xfrm flipH="1">
            <a:off x="1125161" y="2683908"/>
            <a:ext cx="7145" cy="318611"/>
          </a:xfrm>
          <a:prstGeom prst="line">
            <a:avLst/>
          </a:prstGeom>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471493" y="3002519"/>
            <a:ext cx="1257296" cy="276999"/>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dirty="0"/>
              <a:t>Login Page</a:t>
            </a:r>
            <a:endParaRPr lang="en-US" sz="1200" dirty="0"/>
          </a:p>
        </p:txBody>
      </p:sp>
      <p:cxnSp>
        <p:nvCxnSpPr>
          <p:cNvPr id="56" name="Straight Connector 55"/>
          <p:cNvCxnSpPr>
            <a:stCxn id="54" idx="2"/>
          </p:cNvCxnSpPr>
          <p:nvPr/>
        </p:nvCxnSpPr>
        <p:spPr>
          <a:xfrm>
            <a:off x="1100141" y="3279518"/>
            <a:ext cx="0" cy="363795"/>
          </a:xfrm>
          <a:prstGeom prst="line">
            <a:avLst/>
          </a:prstGeom>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335769" y="3643313"/>
            <a:ext cx="1528743" cy="29238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300" dirty="0"/>
              <a:t>User Dashboard</a:t>
            </a:r>
            <a:endParaRPr lang="en-US" sz="1300" dirty="0"/>
          </a:p>
        </p:txBody>
      </p:sp>
      <p:cxnSp>
        <p:nvCxnSpPr>
          <p:cNvPr id="64" name="Straight Connector 63"/>
          <p:cNvCxnSpPr/>
          <p:nvPr/>
        </p:nvCxnSpPr>
        <p:spPr>
          <a:xfrm>
            <a:off x="471493" y="3935701"/>
            <a:ext cx="0" cy="2636549"/>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471493" y="4271963"/>
            <a:ext cx="3714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TextBox 68"/>
          <p:cNvSpPr txBox="1"/>
          <p:nvPr/>
        </p:nvSpPr>
        <p:spPr>
          <a:xfrm>
            <a:off x="755280" y="4132518"/>
            <a:ext cx="1223412" cy="261610"/>
          </a:xfrm>
          <a:prstGeom prst="rect">
            <a:avLst/>
          </a:prstGeom>
          <a:noFill/>
        </p:spPr>
        <p:txBody>
          <a:bodyPr wrap="none" rtlCol="0">
            <a:spAutoFit/>
          </a:bodyPr>
          <a:lstStyle/>
          <a:p>
            <a:r>
              <a:rPr lang="en-US" sz="1100" b="1" dirty="0"/>
              <a:t>Medical History</a:t>
            </a:r>
            <a:endParaRPr lang="en-US" sz="1100" b="1" dirty="0"/>
          </a:p>
        </p:txBody>
      </p:sp>
      <p:cxnSp>
        <p:nvCxnSpPr>
          <p:cNvPr id="71" name="Straight Arrow Connector 70"/>
          <p:cNvCxnSpPr/>
          <p:nvPr/>
        </p:nvCxnSpPr>
        <p:spPr>
          <a:xfrm>
            <a:off x="471493" y="4580169"/>
            <a:ext cx="3714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p:cNvCxnSpPr/>
          <p:nvPr/>
        </p:nvCxnSpPr>
        <p:spPr>
          <a:xfrm>
            <a:off x="480674" y="4949360"/>
            <a:ext cx="3714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p:cNvCxnSpPr/>
          <p:nvPr/>
        </p:nvCxnSpPr>
        <p:spPr>
          <a:xfrm>
            <a:off x="471493" y="5250977"/>
            <a:ext cx="3714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6" name="TextBox 75"/>
          <p:cNvSpPr txBox="1"/>
          <p:nvPr/>
        </p:nvSpPr>
        <p:spPr>
          <a:xfrm>
            <a:off x="771671" y="4449364"/>
            <a:ext cx="1005403" cy="261610"/>
          </a:xfrm>
          <a:prstGeom prst="rect">
            <a:avLst/>
          </a:prstGeom>
          <a:noFill/>
        </p:spPr>
        <p:txBody>
          <a:bodyPr wrap="none" rtlCol="0">
            <a:spAutoFit/>
          </a:bodyPr>
          <a:lstStyle/>
          <a:p>
            <a:r>
              <a:rPr lang="en-US" sz="1100" b="1" dirty="0"/>
              <a:t>Bill Payment</a:t>
            </a:r>
            <a:endParaRPr lang="en-US" sz="1100" b="1" dirty="0"/>
          </a:p>
        </p:txBody>
      </p:sp>
      <p:sp>
        <p:nvSpPr>
          <p:cNvPr id="77" name="TextBox 76"/>
          <p:cNvSpPr txBox="1"/>
          <p:nvPr/>
        </p:nvSpPr>
        <p:spPr>
          <a:xfrm>
            <a:off x="800660" y="4807239"/>
            <a:ext cx="1686680" cy="261610"/>
          </a:xfrm>
          <a:prstGeom prst="rect">
            <a:avLst/>
          </a:prstGeom>
          <a:noFill/>
        </p:spPr>
        <p:txBody>
          <a:bodyPr wrap="none" rtlCol="0">
            <a:spAutoFit/>
          </a:bodyPr>
          <a:lstStyle/>
          <a:p>
            <a:r>
              <a:rPr lang="en-US" sz="1100" b="1" dirty="0"/>
              <a:t>Book an appointment</a:t>
            </a:r>
            <a:endParaRPr lang="en-US" sz="1100" b="1" dirty="0"/>
          </a:p>
        </p:txBody>
      </p:sp>
      <p:sp>
        <p:nvSpPr>
          <p:cNvPr id="78" name="TextBox 77"/>
          <p:cNvSpPr txBox="1"/>
          <p:nvPr/>
        </p:nvSpPr>
        <p:spPr>
          <a:xfrm>
            <a:off x="770437" y="5149259"/>
            <a:ext cx="1760442" cy="430887"/>
          </a:xfrm>
          <a:prstGeom prst="rect">
            <a:avLst/>
          </a:prstGeom>
          <a:noFill/>
        </p:spPr>
        <p:txBody>
          <a:bodyPr wrap="square" rtlCol="0">
            <a:spAutoFit/>
          </a:bodyPr>
          <a:lstStyle/>
          <a:p>
            <a:r>
              <a:rPr lang="en-US" sz="1100" b="1" dirty="0"/>
              <a:t>Smart Medical report generator using AI</a:t>
            </a:r>
            <a:endParaRPr lang="en-US" sz="1100" b="1" dirty="0"/>
          </a:p>
        </p:txBody>
      </p:sp>
      <p:cxnSp>
        <p:nvCxnSpPr>
          <p:cNvPr id="82" name="Straight Arrow Connector 81"/>
          <p:cNvCxnSpPr/>
          <p:nvPr/>
        </p:nvCxnSpPr>
        <p:spPr>
          <a:xfrm>
            <a:off x="462312" y="6104291"/>
            <a:ext cx="3898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3" name="TextBox 82"/>
          <p:cNvSpPr txBox="1"/>
          <p:nvPr/>
        </p:nvSpPr>
        <p:spPr>
          <a:xfrm>
            <a:off x="781053" y="5987562"/>
            <a:ext cx="1766830" cy="430887"/>
          </a:xfrm>
          <a:prstGeom prst="rect">
            <a:avLst/>
          </a:prstGeom>
          <a:noFill/>
        </p:spPr>
        <p:txBody>
          <a:bodyPr wrap="none" rtlCol="0">
            <a:spAutoFit/>
          </a:bodyPr>
          <a:lstStyle/>
          <a:p>
            <a:r>
              <a:rPr lang="en-US" sz="1100" b="1" dirty="0"/>
              <a:t>Connect to Doctor via </a:t>
            </a:r>
            <a:endParaRPr lang="en-US" sz="1100" b="1" dirty="0"/>
          </a:p>
          <a:p>
            <a:r>
              <a:rPr lang="en-US" sz="1100" b="1" dirty="0"/>
              <a:t>Video call/chat</a:t>
            </a:r>
            <a:endParaRPr lang="en-US" sz="1100" b="1" dirty="0"/>
          </a:p>
        </p:txBody>
      </p:sp>
      <p:cxnSp>
        <p:nvCxnSpPr>
          <p:cNvPr id="87" name="Straight Connector 86"/>
          <p:cNvCxnSpPr/>
          <p:nvPr/>
        </p:nvCxnSpPr>
        <p:spPr>
          <a:xfrm>
            <a:off x="3120870" y="2698344"/>
            <a:ext cx="0" cy="332899"/>
          </a:xfrm>
          <a:prstGeom prst="line">
            <a:avLst/>
          </a:prstGeom>
        </p:spPr>
        <p:style>
          <a:lnRef idx="1">
            <a:schemeClr val="dk1"/>
          </a:lnRef>
          <a:fillRef idx="0">
            <a:schemeClr val="dk1"/>
          </a:fillRef>
          <a:effectRef idx="0">
            <a:schemeClr val="dk1"/>
          </a:effectRef>
          <a:fontRef idx="minor">
            <a:schemeClr val="tx1"/>
          </a:fontRef>
        </p:style>
      </p:cxnSp>
      <p:sp>
        <p:nvSpPr>
          <p:cNvPr id="91" name="TextBox 90"/>
          <p:cNvSpPr txBox="1"/>
          <p:nvPr/>
        </p:nvSpPr>
        <p:spPr>
          <a:xfrm>
            <a:off x="2496352" y="3028698"/>
            <a:ext cx="1171575"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dirty="0"/>
              <a:t>Login Page</a:t>
            </a:r>
            <a:endParaRPr lang="en-US" sz="1200" dirty="0"/>
          </a:p>
        </p:txBody>
      </p:sp>
      <p:cxnSp>
        <p:nvCxnSpPr>
          <p:cNvPr id="95" name="Straight Connector 94"/>
          <p:cNvCxnSpPr/>
          <p:nvPr/>
        </p:nvCxnSpPr>
        <p:spPr>
          <a:xfrm>
            <a:off x="3120870" y="3333422"/>
            <a:ext cx="0" cy="391299"/>
          </a:xfrm>
          <a:prstGeom prst="line">
            <a:avLst/>
          </a:prstGeom>
        </p:spPr>
        <p:style>
          <a:lnRef idx="1">
            <a:schemeClr val="dk1"/>
          </a:lnRef>
          <a:fillRef idx="0">
            <a:schemeClr val="dk1"/>
          </a:fillRef>
          <a:effectRef idx="0">
            <a:schemeClr val="dk1"/>
          </a:effectRef>
          <a:fontRef idx="minor">
            <a:schemeClr val="tx1"/>
          </a:fontRef>
        </p:style>
      </p:cxnSp>
      <p:sp>
        <p:nvSpPr>
          <p:cNvPr id="96" name="TextBox 95"/>
          <p:cNvSpPr txBox="1"/>
          <p:nvPr/>
        </p:nvSpPr>
        <p:spPr>
          <a:xfrm>
            <a:off x="2398703" y="3729031"/>
            <a:ext cx="1760369"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dirty="0"/>
              <a:t>Doctor Dashboard</a:t>
            </a:r>
            <a:endParaRPr lang="en-US" sz="1200" dirty="0"/>
          </a:p>
        </p:txBody>
      </p:sp>
      <p:cxnSp>
        <p:nvCxnSpPr>
          <p:cNvPr id="98" name="Straight Connector 97"/>
          <p:cNvCxnSpPr/>
          <p:nvPr/>
        </p:nvCxnSpPr>
        <p:spPr>
          <a:xfrm flipH="1">
            <a:off x="2484311" y="4020109"/>
            <a:ext cx="12041" cy="2552141"/>
          </a:xfrm>
          <a:prstGeom prst="line">
            <a:avLst/>
          </a:prstGeom>
        </p:spPr>
        <p:style>
          <a:lnRef idx="1">
            <a:schemeClr val="dk1"/>
          </a:lnRef>
          <a:fillRef idx="0">
            <a:schemeClr val="dk1"/>
          </a:fillRef>
          <a:effectRef idx="0">
            <a:schemeClr val="dk1"/>
          </a:effectRef>
          <a:fontRef idx="minor">
            <a:schemeClr val="tx1"/>
          </a:fontRef>
        </p:style>
      </p:cxnSp>
      <p:cxnSp>
        <p:nvCxnSpPr>
          <p:cNvPr id="100" name="Straight Arrow Connector 99"/>
          <p:cNvCxnSpPr/>
          <p:nvPr/>
        </p:nvCxnSpPr>
        <p:spPr>
          <a:xfrm>
            <a:off x="2496342" y="4260875"/>
            <a:ext cx="3714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2" name="Straight Arrow Connector 101"/>
          <p:cNvCxnSpPr/>
          <p:nvPr/>
        </p:nvCxnSpPr>
        <p:spPr>
          <a:xfrm>
            <a:off x="2496352" y="4770024"/>
            <a:ext cx="3714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4" name="Straight Arrow Connector 103"/>
          <p:cNvCxnSpPr/>
          <p:nvPr/>
        </p:nvCxnSpPr>
        <p:spPr>
          <a:xfrm>
            <a:off x="2484311" y="5135325"/>
            <a:ext cx="3714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6" name="TextBox 105"/>
          <p:cNvSpPr txBox="1"/>
          <p:nvPr/>
        </p:nvSpPr>
        <p:spPr>
          <a:xfrm>
            <a:off x="2797095" y="4138013"/>
            <a:ext cx="1614475" cy="430887"/>
          </a:xfrm>
          <a:prstGeom prst="rect">
            <a:avLst/>
          </a:prstGeom>
          <a:noFill/>
        </p:spPr>
        <p:txBody>
          <a:bodyPr wrap="square" rtlCol="0">
            <a:spAutoFit/>
          </a:bodyPr>
          <a:lstStyle/>
          <a:p>
            <a:r>
              <a:rPr lang="en-US" sz="1100" b="1" dirty="0"/>
              <a:t>Schedule/Cancel Appointments</a:t>
            </a:r>
            <a:endParaRPr lang="en-US" sz="1100" b="1" dirty="0"/>
          </a:p>
        </p:txBody>
      </p:sp>
      <p:sp>
        <p:nvSpPr>
          <p:cNvPr id="107" name="TextBox 106"/>
          <p:cNvSpPr txBox="1"/>
          <p:nvPr/>
        </p:nvSpPr>
        <p:spPr>
          <a:xfrm>
            <a:off x="2825273" y="4587319"/>
            <a:ext cx="1500732" cy="430887"/>
          </a:xfrm>
          <a:prstGeom prst="rect">
            <a:avLst/>
          </a:prstGeom>
          <a:noFill/>
        </p:spPr>
        <p:txBody>
          <a:bodyPr wrap="none" rtlCol="0">
            <a:spAutoFit/>
          </a:bodyPr>
          <a:lstStyle/>
          <a:p>
            <a:r>
              <a:rPr lang="en-US" sz="1100" b="1" dirty="0"/>
              <a:t>Database of all the</a:t>
            </a:r>
            <a:endParaRPr lang="en-US" sz="1100" b="1" dirty="0"/>
          </a:p>
          <a:p>
            <a:r>
              <a:rPr lang="en-US" sz="1100" b="1" dirty="0"/>
              <a:t>Patients</a:t>
            </a:r>
            <a:endParaRPr lang="en-US" sz="1100" b="1" dirty="0"/>
          </a:p>
        </p:txBody>
      </p:sp>
      <p:sp>
        <p:nvSpPr>
          <p:cNvPr id="108" name="TextBox 107"/>
          <p:cNvSpPr txBox="1"/>
          <p:nvPr/>
        </p:nvSpPr>
        <p:spPr>
          <a:xfrm>
            <a:off x="2771507" y="4999626"/>
            <a:ext cx="1702842" cy="430887"/>
          </a:xfrm>
          <a:prstGeom prst="rect">
            <a:avLst/>
          </a:prstGeom>
          <a:noFill/>
        </p:spPr>
        <p:txBody>
          <a:bodyPr wrap="square" rtlCol="0">
            <a:spAutoFit/>
          </a:bodyPr>
          <a:lstStyle/>
          <a:p>
            <a:r>
              <a:rPr lang="en-US" sz="1100" b="1" dirty="0"/>
              <a:t>Online consultation to patients via video call</a:t>
            </a:r>
            <a:endParaRPr lang="en-US" sz="1100" b="1" dirty="0"/>
          </a:p>
        </p:txBody>
      </p:sp>
      <p:cxnSp>
        <p:nvCxnSpPr>
          <p:cNvPr id="110" name="Straight Arrow Connector 109"/>
          <p:cNvCxnSpPr/>
          <p:nvPr/>
        </p:nvCxnSpPr>
        <p:spPr>
          <a:xfrm>
            <a:off x="2496342" y="5711767"/>
            <a:ext cx="3714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2" name="TextBox 111"/>
          <p:cNvSpPr txBox="1"/>
          <p:nvPr/>
        </p:nvSpPr>
        <p:spPr>
          <a:xfrm>
            <a:off x="2797095" y="5504499"/>
            <a:ext cx="1720343" cy="430887"/>
          </a:xfrm>
          <a:prstGeom prst="rect">
            <a:avLst/>
          </a:prstGeom>
          <a:noFill/>
        </p:spPr>
        <p:txBody>
          <a:bodyPr wrap="none" rtlCol="0">
            <a:spAutoFit/>
          </a:bodyPr>
          <a:lstStyle/>
          <a:p>
            <a:r>
              <a:rPr lang="en-US" sz="1100" b="1" dirty="0"/>
              <a:t>Track patient recovery</a:t>
            </a:r>
            <a:endParaRPr lang="en-US" sz="1100" b="1" dirty="0"/>
          </a:p>
          <a:p>
            <a:r>
              <a:rPr lang="en-US" sz="1100" b="1" dirty="0"/>
              <a:t>by regular updates</a:t>
            </a:r>
            <a:endParaRPr lang="en-US" sz="1100" b="1" dirty="0"/>
          </a:p>
        </p:txBody>
      </p:sp>
      <p:sp>
        <p:nvSpPr>
          <p:cNvPr id="116" name="TextBox 115"/>
          <p:cNvSpPr txBox="1"/>
          <p:nvPr/>
        </p:nvSpPr>
        <p:spPr>
          <a:xfrm>
            <a:off x="4605508" y="3120093"/>
            <a:ext cx="1157298"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AI enabled chatbot</a:t>
            </a:r>
            <a:endParaRPr lang="en-US" sz="1400" dirty="0"/>
          </a:p>
        </p:txBody>
      </p:sp>
      <p:cxnSp>
        <p:nvCxnSpPr>
          <p:cNvPr id="118" name="Straight Connector 117"/>
          <p:cNvCxnSpPr>
            <a:stCxn id="116" idx="2"/>
            <a:endCxn id="120" idx="0"/>
          </p:cNvCxnSpPr>
          <p:nvPr/>
        </p:nvCxnSpPr>
        <p:spPr>
          <a:xfrm>
            <a:off x="5184157" y="3643313"/>
            <a:ext cx="2007" cy="479063"/>
          </a:xfrm>
          <a:prstGeom prst="line">
            <a:avLst/>
          </a:prstGeom>
        </p:spPr>
        <p:style>
          <a:lnRef idx="1">
            <a:schemeClr val="dk1"/>
          </a:lnRef>
          <a:fillRef idx="0">
            <a:schemeClr val="dk1"/>
          </a:fillRef>
          <a:effectRef idx="0">
            <a:schemeClr val="dk1"/>
          </a:effectRef>
          <a:fontRef idx="minor">
            <a:schemeClr val="tx1"/>
          </a:fontRef>
        </p:style>
      </p:cxnSp>
      <p:sp>
        <p:nvSpPr>
          <p:cNvPr id="120" name="TextBox 119"/>
          <p:cNvSpPr txBox="1"/>
          <p:nvPr/>
        </p:nvSpPr>
        <p:spPr>
          <a:xfrm>
            <a:off x="4499975" y="4122376"/>
            <a:ext cx="1372378" cy="18158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This chatbot will be able to </a:t>
            </a:r>
            <a:r>
              <a:rPr lang="en-US" sz="1400" b="1" dirty="0"/>
              <a:t>Predict a patient's prescription </a:t>
            </a:r>
            <a:r>
              <a:rPr lang="en-US" sz="1400" dirty="0"/>
              <a:t>based on his/her symptoms</a:t>
            </a:r>
            <a:endParaRPr lang="en-US" sz="1400" dirty="0"/>
          </a:p>
        </p:txBody>
      </p:sp>
      <p:sp>
        <p:nvSpPr>
          <p:cNvPr id="134" name="TextBox 133"/>
          <p:cNvSpPr txBox="1"/>
          <p:nvPr/>
        </p:nvSpPr>
        <p:spPr>
          <a:xfrm>
            <a:off x="9999328" y="3674091"/>
            <a:ext cx="2063299"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400" dirty="0"/>
              <a:t>IOT and E-commerce</a:t>
            </a:r>
            <a:endParaRPr lang="en-IN" sz="1400" dirty="0"/>
          </a:p>
          <a:p>
            <a:pPr algn="ctr"/>
            <a:r>
              <a:rPr lang="en-IN" sz="1400" dirty="0"/>
              <a:t>Model</a:t>
            </a:r>
            <a:endParaRPr lang="en-IN" sz="1400" dirty="0"/>
          </a:p>
        </p:txBody>
      </p:sp>
      <p:sp>
        <p:nvSpPr>
          <p:cNvPr id="139" name="TextBox 138"/>
          <p:cNvSpPr txBox="1"/>
          <p:nvPr/>
        </p:nvSpPr>
        <p:spPr>
          <a:xfrm>
            <a:off x="10062356" y="4345424"/>
            <a:ext cx="1937241"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1200" b="1" dirty="0"/>
              <a:t>This service is focused</a:t>
            </a:r>
            <a:endParaRPr lang="en-IN" sz="1200" b="1" dirty="0"/>
          </a:p>
          <a:p>
            <a:r>
              <a:rPr lang="en-IN" sz="1200" b="1" dirty="0"/>
              <a:t>on the pharmacies</a:t>
            </a:r>
            <a:endParaRPr lang="en-IN" sz="1200" b="1" dirty="0"/>
          </a:p>
          <a:p>
            <a:r>
              <a:rPr lang="en-IN" sz="1200" b="1" dirty="0"/>
              <a:t>and people from</a:t>
            </a:r>
            <a:endParaRPr lang="en-IN" sz="1200" b="1" dirty="0"/>
          </a:p>
          <a:p>
            <a:r>
              <a:rPr lang="en-IN" sz="1200" b="1" dirty="0"/>
              <a:t>remote villages and other parts of India.</a:t>
            </a:r>
            <a:endParaRPr lang="en-IN" sz="1200" b="1" dirty="0"/>
          </a:p>
          <a:p>
            <a:r>
              <a:rPr lang="en-IN" sz="1200" b="1" dirty="0"/>
              <a:t>Basically, it is how we</a:t>
            </a:r>
            <a:endParaRPr lang="en-IN" sz="1200" b="1" dirty="0"/>
          </a:p>
          <a:p>
            <a:r>
              <a:rPr lang="en-IN" sz="1200" b="1" dirty="0"/>
              <a:t>will connect with local</a:t>
            </a:r>
            <a:endParaRPr lang="en-IN" sz="1200" b="1" dirty="0"/>
          </a:p>
          <a:p>
            <a:r>
              <a:rPr lang="en-IN" sz="1200" b="1" dirty="0"/>
              <a:t>pharmacies and</a:t>
            </a:r>
            <a:endParaRPr lang="en-IN" sz="1200" b="1" dirty="0"/>
          </a:p>
          <a:p>
            <a:r>
              <a:rPr lang="en-IN" sz="1200" b="1" dirty="0"/>
              <a:t>deliver them high</a:t>
            </a:r>
            <a:endParaRPr lang="en-IN" sz="1200" b="1" dirty="0"/>
          </a:p>
          <a:p>
            <a:r>
              <a:rPr lang="en-IN" sz="1200" b="1" dirty="0"/>
              <a:t>quality medicines on</a:t>
            </a:r>
            <a:endParaRPr lang="en-IN" sz="1200" b="1" dirty="0"/>
          </a:p>
          <a:p>
            <a:r>
              <a:rPr lang="en-IN" sz="1200" b="1" dirty="0"/>
              <a:t>time and on fixed</a:t>
            </a:r>
            <a:endParaRPr lang="en-IN" sz="1200" b="1" dirty="0"/>
          </a:p>
          <a:p>
            <a:r>
              <a:rPr lang="en-IN" sz="1200" b="1" dirty="0"/>
              <a:t>price.</a:t>
            </a:r>
            <a:endParaRPr lang="en-IN" sz="1200" b="1" dirty="0"/>
          </a:p>
        </p:txBody>
      </p:sp>
      <p:cxnSp>
        <p:nvCxnSpPr>
          <p:cNvPr id="9" name="Straight Connector 8"/>
          <p:cNvCxnSpPr>
            <a:stCxn id="45" idx="2"/>
            <a:endCxn id="134" idx="0"/>
          </p:cNvCxnSpPr>
          <p:nvPr/>
        </p:nvCxnSpPr>
        <p:spPr>
          <a:xfrm flipH="1">
            <a:off x="11030978" y="3377506"/>
            <a:ext cx="3134" cy="296585"/>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134" idx="2"/>
            <a:endCxn id="139" idx="0"/>
          </p:cNvCxnSpPr>
          <p:nvPr/>
        </p:nvCxnSpPr>
        <p:spPr>
          <a:xfrm flipH="1">
            <a:off x="11030977" y="4197311"/>
            <a:ext cx="1" cy="148113"/>
          </a:xfrm>
          <a:prstGeom prst="line">
            <a:avLst/>
          </a:prstGeom>
        </p:spPr>
        <p:style>
          <a:lnRef idx="1">
            <a:schemeClr val="dk1"/>
          </a:lnRef>
          <a:fillRef idx="0">
            <a:schemeClr val="dk1"/>
          </a:fillRef>
          <a:effectRef idx="0">
            <a:schemeClr val="dk1"/>
          </a:effectRef>
          <a:fontRef idx="minor">
            <a:schemeClr val="tx1"/>
          </a:fontRef>
        </p:style>
      </p:cxnSp>
      <p:sp>
        <p:nvSpPr>
          <p:cNvPr id="21" name="Rectangle 20"/>
          <p:cNvSpPr/>
          <p:nvPr/>
        </p:nvSpPr>
        <p:spPr>
          <a:xfrm>
            <a:off x="5978541" y="3132878"/>
            <a:ext cx="1263059" cy="5104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Voice Over Alexa Skill</a:t>
            </a:r>
            <a:endParaRPr lang="en-US" sz="1400" dirty="0"/>
          </a:p>
        </p:txBody>
      </p:sp>
      <p:cxnSp>
        <p:nvCxnSpPr>
          <p:cNvPr id="47" name="Straight Arrow Connector 46"/>
          <p:cNvCxnSpPr/>
          <p:nvPr/>
        </p:nvCxnSpPr>
        <p:spPr>
          <a:xfrm>
            <a:off x="6542575" y="2699938"/>
            <a:ext cx="1" cy="4077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p:nvPr/>
        </p:nvCxnSpPr>
        <p:spPr>
          <a:xfrm>
            <a:off x="5143496" y="2699938"/>
            <a:ext cx="0" cy="4220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Rectangle 50"/>
          <p:cNvSpPr/>
          <p:nvPr/>
        </p:nvSpPr>
        <p:spPr>
          <a:xfrm>
            <a:off x="6013689" y="4094094"/>
            <a:ext cx="1856034" cy="23002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An Alexa Skill will be deployed linked to the mobile application which will </a:t>
            </a:r>
            <a:r>
              <a:rPr lang="en-US" sz="1200" b="1" dirty="0"/>
              <a:t>provide the user with timely remainders of his/her medicines and appointment and will also help in the diagnosis of disease </a:t>
            </a:r>
            <a:r>
              <a:rPr lang="en-US" sz="1200" dirty="0"/>
              <a:t>and provide an accurate prescription</a:t>
            </a:r>
            <a:endParaRPr lang="en-US" sz="1200" dirty="0"/>
          </a:p>
        </p:txBody>
      </p:sp>
      <p:cxnSp>
        <p:nvCxnSpPr>
          <p:cNvPr id="53" name="Straight Connector 52"/>
          <p:cNvCxnSpPr>
            <a:stCxn id="21" idx="2"/>
          </p:cNvCxnSpPr>
          <p:nvPr/>
        </p:nvCxnSpPr>
        <p:spPr>
          <a:xfrm>
            <a:off x="6610071" y="3643313"/>
            <a:ext cx="4246" cy="450780"/>
          </a:xfrm>
          <a:prstGeom prst="line">
            <a:avLst/>
          </a:prstGeom>
        </p:spPr>
        <p:style>
          <a:lnRef idx="1">
            <a:schemeClr val="dk1"/>
          </a:lnRef>
          <a:fillRef idx="0">
            <a:schemeClr val="dk1"/>
          </a:fillRef>
          <a:effectRef idx="0">
            <a:schemeClr val="dk1"/>
          </a:effectRef>
          <a:fontRef idx="minor">
            <a:schemeClr val="tx1"/>
          </a:fontRef>
        </p:style>
      </p:cxnSp>
      <p:sp>
        <p:nvSpPr>
          <p:cNvPr id="58" name="Rectangle 57"/>
          <p:cNvSpPr/>
          <p:nvPr/>
        </p:nvSpPr>
        <p:spPr>
          <a:xfrm>
            <a:off x="7994851" y="2325143"/>
            <a:ext cx="1457325" cy="8781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a:p>
            <a:pPr algn="ctr"/>
            <a:r>
              <a:rPr lang="en-IN" b="1" dirty="0"/>
              <a:t>Affordable</a:t>
            </a:r>
            <a:endParaRPr lang="en-IN" b="1" dirty="0"/>
          </a:p>
          <a:p>
            <a:pPr algn="ctr"/>
            <a:r>
              <a:rPr lang="en-IN" b="1" dirty="0"/>
              <a:t>Medical</a:t>
            </a:r>
            <a:endParaRPr lang="en-IN" b="1" dirty="0"/>
          </a:p>
          <a:p>
            <a:pPr algn="ctr"/>
            <a:r>
              <a:rPr lang="en-IN" b="1" dirty="0"/>
              <a:t>Insurance</a:t>
            </a:r>
            <a:endParaRPr lang="en-IN" b="1" dirty="0"/>
          </a:p>
          <a:p>
            <a:pPr algn="ctr"/>
            <a:endParaRPr lang="en-US" dirty="0"/>
          </a:p>
        </p:txBody>
      </p:sp>
      <p:sp>
        <p:nvSpPr>
          <p:cNvPr id="62" name="Rectangle 61"/>
          <p:cNvSpPr/>
          <p:nvPr/>
        </p:nvSpPr>
        <p:spPr>
          <a:xfrm>
            <a:off x="7950991" y="3429000"/>
            <a:ext cx="1698573" cy="3045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AI Model</a:t>
            </a:r>
            <a:endParaRPr lang="en-US" sz="1400" dirty="0"/>
          </a:p>
        </p:txBody>
      </p:sp>
      <p:cxnSp>
        <p:nvCxnSpPr>
          <p:cNvPr id="67" name="Straight Connector 66"/>
          <p:cNvCxnSpPr/>
          <p:nvPr/>
        </p:nvCxnSpPr>
        <p:spPr>
          <a:xfrm flipV="1">
            <a:off x="8743950" y="3203288"/>
            <a:ext cx="0" cy="236278"/>
          </a:xfrm>
          <a:prstGeom prst="line">
            <a:avLst/>
          </a:prstGeom>
        </p:spPr>
        <p:style>
          <a:lnRef idx="1">
            <a:schemeClr val="dk1"/>
          </a:lnRef>
          <a:fillRef idx="0">
            <a:schemeClr val="dk1"/>
          </a:fillRef>
          <a:effectRef idx="0">
            <a:schemeClr val="dk1"/>
          </a:effectRef>
          <a:fontRef idx="minor">
            <a:schemeClr val="tx1"/>
          </a:fontRef>
        </p:style>
      </p:cxnSp>
      <p:sp>
        <p:nvSpPr>
          <p:cNvPr id="80" name="Rectangle 79"/>
          <p:cNvSpPr/>
          <p:nvPr/>
        </p:nvSpPr>
        <p:spPr>
          <a:xfrm>
            <a:off x="8042899" y="4043309"/>
            <a:ext cx="1677148" cy="23751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sz="1150" dirty="0"/>
          </a:p>
          <a:p>
            <a:endParaRPr lang="en-IN" sz="1150" dirty="0"/>
          </a:p>
          <a:p>
            <a:r>
              <a:rPr lang="en-IN" sz="1150" b="1" dirty="0"/>
              <a:t>Majority of the</a:t>
            </a:r>
            <a:endParaRPr lang="en-IN" sz="1150" b="1" dirty="0"/>
          </a:p>
          <a:p>
            <a:r>
              <a:rPr lang="en-IN" sz="1150" b="1" dirty="0"/>
              <a:t>population living in</a:t>
            </a:r>
            <a:endParaRPr lang="en-IN" sz="1150" b="1" dirty="0"/>
          </a:p>
          <a:p>
            <a:r>
              <a:rPr lang="en-IN" sz="1150" b="1" dirty="0"/>
              <a:t>the India do not</a:t>
            </a:r>
            <a:endParaRPr lang="en-IN" sz="1150" b="1" dirty="0"/>
          </a:p>
          <a:p>
            <a:r>
              <a:rPr lang="en-IN" sz="1150" b="1" dirty="0"/>
              <a:t>avail medical</a:t>
            </a:r>
            <a:endParaRPr lang="en-IN" sz="1150" b="1" dirty="0"/>
          </a:p>
          <a:p>
            <a:r>
              <a:rPr lang="en-IN" sz="1150" b="1" dirty="0"/>
              <a:t>insurance. We will</a:t>
            </a:r>
            <a:endParaRPr lang="en-IN" sz="1150" b="1" dirty="0"/>
          </a:p>
          <a:p>
            <a:r>
              <a:rPr lang="en-IN" sz="1150" b="1" dirty="0"/>
              <a:t>create a platform</a:t>
            </a:r>
            <a:endParaRPr lang="en-IN" sz="1150" b="1" dirty="0"/>
          </a:p>
          <a:p>
            <a:r>
              <a:rPr lang="en-IN" sz="1150" b="1" dirty="0"/>
              <a:t>which will easily be</a:t>
            </a:r>
            <a:endParaRPr lang="en-IN" sz="1150" b="1" dirty="0"/>
          </a:p>
          <a:p>
            <a:r>
              <a:rPr lang="en-IN" sz="1150" b="1" dirty="0"/>
              <a:t>able to provide an</a:t>
            </a:r>
            <a:endParaRPr lang="en-IN" sz="1150" b="1" dirty="0"/>
          </a:p>
          <a:p>
            <a:r>
              <a:rPr lang="en-IN" sz="1150" b="1" dirty="0"/>
              <a:t>easy and affordable</a:t>
            </a:r>
            <a:endParaRPr lang="en-IN" sz="1150" b="1" dirty="0"/>
          </a:p>
          <a:p>
            <a:r>
              <a:rPr lang="en-IN" sz="1150" b="1" dirty="0"/>
              <a:t>medical insurance to</a:t>
            </a:r>
            <a:endParaRPr lang="en-IN" sz="1150" b="1" dirty="0"/>
          </a:p>
          <a:p>
            <a:r>
              <a:rPr lang="en-IN" sz="1150" b="1" dirty="0"/>
              <a:t>Dashboard for surgery the user</a:t>
            </a:r>
            <a:r>
              <a:rPr lang="en-IN" sz="1150" dirty="0"/>
              <a:t>.</a:t>
            </a:r>
            <a:endParaRPr lang="en-IN" sz="1150" dirty="0"/>
          </a:p>
          <a:p>
            <a:endParaRPr lang="en-US" sz="1150" b="1" dirty="0"/>
          </a:p>
          <a:p>
            <a:pPr algn="ctr"/>
            <a:endParaRPr lang="en-US" sz="1150" b="1" dirty="0"/>
          </a:p>
        </p:txBody>
      </p:sp>
      <p:cxnSp>
        <p:nvCxnSpPr>
          <p:cNvPr id="85" name="Straight Arrow Connector 84"/>
          <p:cNvCxnSpPr/>
          <p:nvPr/>
        </p:nvCxnSpPr>
        <p:spPr>
          <a:xfrm>
            <a:off x="8730605" y="3740754"/>
            <a:ext cx="0" cy="2953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1" name="TextBox 110"/>
          <p:cNvSpPr txBox="1"/>
          <p:nvPr/>
        </p:nvSpPr>
        <p:spPr>
          <a:xfrm>
            <a:off x="2784463" y="5963410"/>
            <a:ext cx="1689886" cy="430887"/>
          </a:xfrm>
          <a:prstGeom prst="rect">
            <a:avLst/>
          </a:prstGeom>
          <a:noFill/>
        </p:spPr>
        <p:txBody>
          <a:bodyPr wrap="none" rtlCol="0">
            <a:spAutoFit/>
          </a:bodyPr>
          <a:lstStyle/>
          <a:p>
            <a:r>
              <a:rPr lang="en-US" sz="1100" b="1" dirty="0"/>
              <a:t>Dashboard for surgery</a:t>
            </a:r>
            <a:endParaRPr lang="en-US" sz="1100" b="1" dirty="0"/>
          </a:p>
          <a:p>
            <a:r>
              <a:rPr lang="en-US" sz="1100" b="1" dirty="0"/>
              <a:t>planning. </a:t>
            </a:r>
            <a:endParaRPr lang="en-US" sz="1100" b="1" dirty="0"/>
          </a:p>
        </p:txBody>
      </p:sp>
      <p:cxnSp>
        <p:nvCxnSpPr>
          <p:cNvPr id="88" name="Straight Arrow Connector 87"/>
          <p:cNvCxnSpPr/>
          <p:nvPr/>
        </p:nvCxnSpPr>
        <p:spPr>
          <a:xfrm>
            <a:off x="2484311" y="6115882"/>
            <a:ext cx="3714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7" name="TextBox 116"/>
          <p:cNvSpPr txBox="1"/>
          <p:nvPr/>
        </p:nvSpPr>
        <p:spPr>
          <a:xfrm>
            <a:off x="791545" y="5613692"/>
            <a:ext cx="1587294" cy="261610"/>
          </a:xfrm>
          <a:prstGeom prst="rect">
            <a:avLst/>
          </a:prstGeom>
          <a:noFill/>
        </p:spPr>
        <p:txBody>
          <a:bodyPr wrap="none" rtlCol="0">
            <a:spAutoFit/>
          </a:bodyPr>
          <a:lstStyle/>
          <a:p>
            <a:r>
              <a:rPr lang="en-US" sz="1100" b="1" dirty="0"/>
              <a:t>Smart X-ray Scanner</a:t>
            </a:r>
            <a:endParaRPr lang="en-US" sz="1100" b="1" dirty="0"/>
          </a:p>
        </p:txBody>
      </p:sp>
      <p:cxnSp>
        <p:nvCxnSpPr>
          <p:cNvPr id="93" name="Straight Arrow Connector 92"/>
          <p:cNvCxnSpPr/>
          <p:nvPr/>
        </p:nvCxnSpPr>
        <p:spPr>
          <a:xfrm>
            <a:off x="471493" y="5722234"/>
            <a:ext cx="3898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Text Box 1"/>
          <p:cNvSpPr txBox="1"/>
          <p:nvPr/>
        </p:nvSpPr>
        <p:spPr>
          <a:xfrm>
            <a:off x="287655" y="211455"/>
            <a:ext cx="3674745" cy="645160"/>
          </a:xfrm>
          <a:prstGeom prst="rect">
            <a:avLst/>
          </a:prstGeom>
          <a:noFill/>
        </p:spPr>
        <p:txBody>
          <a:bodyPr wrap="square" rtlCol="0">
            <a:spAutoFit/>
          </a:bodyPr>
          <a:p>
            <a:r>
              <a:rPr lang="en-US" b="1">
                <a:ln/>
                <a:solidFill>
                  <a:schemeClr val="accent1"/>
                </a:solidFill>
                <a:effectLst>
                  <a:outerShdw blurRad="38100" dist="25400" dir="5400000" algn="ctr" rotWithShape="0">
                    <a:srgbClr val="6E747A">
                      <a:alpha val="43000"/>
                    </a:srgbClr>
                  </a:outerShdw>
                </a:effectLst>
                <a:latin typeface="Arial Bold" panose="020B0604020202090204" charset="0"/>
                <a:cs typeface="Arial Bold" panose="020B0604020202090204" charset="0"/>
              </a:rPr>
              <a:t>FUTURE WORKFLOW AS PLANNED</a:t>
            </a:r>
            <a:endParaRPr lang="en-US" b="1">
              <a:ln/>
              <a:solidFill>
                <a:schemeClr val="accent1"/>
              </a:solidFill>
              <a:effectLst>
                <a:outerShdw blurRad="38100" dist="25400" dir="5400000" algn="ctr" rotWithShape="0">
                  <a:srgbClr val="6E747A">
                    <a:alpha val="43000"/>
                  </a:srgbClr>
                </a:outerShdw>
              </a:effectLst>
              <a:latin typeface="Arial Bold" panose="020B0604020202090204" charset="0"/>
              <a:cs typeface="Arial Bold" panose="020B060402020209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183302" y="6441620"/>
            <a:ext cx="77470" cy="186055"/>
          </a:xfrm>
          <a:prstGeom prst="rect">
            <a:avLst/>
          </a:prstGeom>
        </p:spPr>
        <p:txBody>
          <a:bodyPr vert="horz" wrap="square" lIns="0" tIns="0" rIns="0" bIns="0" rtlCol="0">
            <a:spAutoFit/>
          </a:bodyPr>
          <a:lstStyle/>
          <a:p>
            <a:pPr>
              <a:lnSpc>
                <a:spcPts val="1385"/>
              </a:lnSpc>
            </a:pPr>
            <a:r>
              <a:rPr sz="1200" spc="-25" dirty="0">
                <a:solidFill>
                  <a:srgbClr val="898989"/>
                </a:solidFill>
                <a:latin typeface="Trebuchet MS" panose="020B0703020202090204"/>
                <a:cs typeface="Trebuchet MS" panose="020B0703020202090204"/>
              </a:rPr>
              <a:t>2</a:t>
            </a:r>
            <a:endParaRPr sz="1200">
              <a:latin typeface="Trebuchet MS" panose="020B0703020202090204"/>
              <a:cs typeface="Trebuchet MS" panose="020B0703020202090204"/>
            </a:endParaRPr>
          </a:p>
        </p:txBody>
      </p:sp>
      <p:sp>
        <p:nvSpPr>
          <p:cNvPr id="3" name="object 3"/>
          <p:cNvSpPr/>
          <p:nvPr/>
        </p:nvSpPr>
        <p:spPr>
          <a:xfrm>
            <a:off x="0" y="0"/>
            <a:ext cx="12192000" cy="6858000"/>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00000">
              <a:alpha val="70199"/>
            </a:srgbClr>
          </a:solidFill>
        </p:spPr>
        <p:txBody>
          <a:bodyPr wrap="square" lIns="0" tIns="0" rIns="0" bIns="0" rtlCol="0"/>
          <a:lstStyle/>
          <a:p/>
        </p:txBody>
      </p:sp>
      <p:sp>
        <p:nvSpPr>
          <p:cNvPr id="5" name="object 5"/>
          <p:cNvSpPr txBox="1"/>
          <p:nvPr/>
        </p:nvSpPr>
        <p:spPr>
          <a:xfrm>
            <a:off x="3864228" y="197700"/>
            <a:ext cx="4343400" cy="770890"/>
          </a:xfrm>
          <a:prstGeom prst="rect">
            <a:avLst/>
          </a:prstGeom>
          <a:solidFill>
            <a:srgbClr val="000000">
              <a:alpha val="70199"/>
            </a:srgbClr>
          </a:solidFill>
          <a:ln w="47625">
            <a:solidFill>
              <a:srgbClr val="FFFFFF"/>
            </a:solidFill>
          </a:ln>
        </p:spPr>
        <p:txBody>
          <a:bodyPr vert="horz" wrap="square" lIns="0" tIns="0" rIns="0" bIns="0" rtlCol="0">
            <a:spAutoFit/>
          </a:bodyPr>
          <a:lstStyle/>
          <a:p>
            <a:pPr algn="ctr">
              <a:lnSpc>
                <a:spcPts val="2845"/>
              </a:lnSpc>
            </a:pPr>
            <a:r>
              <a:rPr sz="2800" b="1" u="heavy" spc="-120" dirty="0">
                <a:solidFill>
                  <a:srgbClr val="FFC000"/>
                </a:solidFill>
                <a:uFill>
                  <a:solidFill>
                    <a:srgbClr val="FFC000"/>
                  </a:solidFill>
                </a:uFill>
                <a:latin typeface="Trebuchet MS" panose="020B0703020202090204"/>
                <a:cs typeface="Trebuchet MS" panose="020B0703020202090204"/>
              </a:rPr>
              <a:t>POOR </a:t>
            </a:r>
            <a:r>
              <a:rPr sz="2800" b="1" u="heavy" spc="-225" dirty="0">
                <a:solidFill>
                  <a:srgbClr val="FFC000"/>
                </a:solidFill>
                <a:uFill>
                  <a:solidFill>
                    <a:srgbClr val="FFC000"/>
                  </a:solidFill>
                </a:uFill>
                <a:latin typeface="Trebuchet MS" panose="020B0703020202090204"/>
                <a:cs typeface="Trebuchet MS" panose="020B0703020202090204"/>
              </a:rPr>
              <a:t>HEALTHCARE</a:t>
            </a:r>
            <a:r>
              <a:rPr sz="2800" b="1" u="heavy" spc="-310" dirty="0">
                <a:solidFill>
                  <a:srgbClr val="FFC000"/>
                </a:solidFill>
                <a:uFill>
                  <a:solidFill>
                    <a:srgbClr val="FFC000"/>
                  </a:solidFill>
                </a:uFill>
                <a:latin typeface="Trebuchet MS" panose="020B0703020202090204"/>
                <a:cs typeface="Trebuchet MS" panose="020B0703020202090204"/>
              </a:rPr>
              <a:t> </a:t>
            </a:r>
            <a:r>
              <a:rPr sz="2800" b="1" u="heavy" spc="-140" dirty="0">
                <a:solidFill>
                  <a:srgbClr val="FFC000"/>
                </a:solidFill>
                <a:uFill>
                  <a:solidFill>
                    <a:srgbClr val="FFC000"/>
                  </a:solidFill>
                </a:uFill>
                <a:latin typeface="Trebuchet MS" panose="020B0703020202090204"/>
                <a:cs typeface="Trebuchet MS" panose="020B0703020202090204"/>
              </a:rPr>
              <a:t>SYSTEM</a:t>
            </a:r>
            <a:endParaRPr sz="2800">
              <a:latin typeface="Trebuchet MS" panose="020B0703020202090204"/>
              <a:cs typeface="Trebuchet MS" panose="020B0703020202090204"/>
            </a:endParaRPr>
          </a:p>
          <a:p>
            <a:pPr marL="635" algn="ctr">
              <a:lnSpc>
                <a:spcPts val="3200"/>
              </a:lnSpc>
              <a:spcBef>
                <a:spcPts val="20"/>
              </a:spcBef>
            </a:pPr>
            <a:r>
              <a:rPr sz="2800" b="1" spc="-30" dirty="0">
                <a:solidFill>
                  <a:srgbClr val="FFC000"/>
                </a:solidFill>
                <a:latin typeface="Trebuchet MS" panose="020B0703020202090204"/>
                <a:cs typeface="Trebuchet MS" panose="020B0703020202090204"/>
              </a:rPr>
              <a:t>IN </a:t>
            </a:r>
            <a:r>
              <a:rPr sz="2800" b="1" spc="-160" dirty="0">
                <a:solidFill>
                  <a:srgbClr val="FFC000"/>
                </a:solidFill>
                <a:latin typeface="Trebuchet MS" panose="020B0703020202090204"/>
                <a:cs typeface="Trebuchet MS" panose="020B0703020202090204"/>
              </a:rPr>
              <a:t>RURAL</a:t>
            </a:r>
            <a:r>
              <a:rPr sz="2800" b="1" spc="-385" dirty="0">
                <a:solidFill>
                  <a:srgbClr val="FFC000"/>
                </a:solidFill>
                <a:latin typeface="Trebuchet MS" panose="020B0703020202090204"/>
                <a:cs typeface="Trebuchet MS" panose="020B0703020202090204"/>
              </a:rPr>
              <a:t> </a:t>
            </a:r>
            <a:r>
              <a:rPr sz="2800" b="1" spc="-45" dirty="0">
                <a:solidFill>
                  <a:srgbClr val="FFC000"/>
                </a:solidFill>
                <a:latin typeface="Trebuchet MS" panose="020B0703020202090204"/>
                <a:cs typeface="Trebuchet MS" panose="020B0703020202090204"/>
              </a:rPr>
              <a:t>INDIA</a:t>
            </a:r>
            <a:endParaRPr sz="2800">
              <a:latin typeface="Trebuchet MS" panose="020B0703020202090204"/>
              <a:cs typeface="Trebuchet MS" panose="020B0703020202090204"/>
            </a:endParaRPr>
          </a:p>
        </p:txBody>
      </p:sp>
      <p:sp>
        <p:nvSpPr>
          <p:cNvPr id="6" name="object 6"/>
          <p:cNvSpPr/>
          <p:nvPr/>
        </p:nvSpPr>
        <p:spPr>
          <a:xfrm>
            <a:off x="289693" y="1961197"/>
            <a:ext cx="3218815" cy="770890"/>
          </a:xfrm>
          <a:custGeom>
            <a:avLst/>
            <a:gdLst/>
            <a:ahLst/>
            <a:cxnLst/>
            <a:rect l="l" t="t" r="r" b="b"/>
            <a:pathLst>
              <a:path w="3218815" h="770889">
                <a:moveTo>
                  <a:pt x="0" y="0"/>
                </a:moveTo>
                <a:lnTo>
                  <a:pt x="3218261" y="0"/>
                </a:lnTo>
                <a:lnTo>
                  <a:pt x="3218261" y="770400"/>
                </a:lnTo>
                <a:lnTo>
                  <a:pt x="0" y="770400"/>
                </a:lnTo>
                <a:lnTo>
                  <a:pt x="0" y="0"/>
                </a:lnTo>
                <a:close/>
              </a:path>
            </a:pathLst>
          </a:custGeom>
          <a:ln w="47625">
            <a:solidFill>
              <a:srgbClr val="FFFFFF"/>
            </a:solidFill>
          </a:ln>
        </p:spPr>
        <p:txBody>
          <a:bodyPr wrap="square" lIns="0" tIns="0" rIns="0" bIns="0" rtlCol="0"/>
          <a:lstStyle/>
          <a:p/>
        </p:txBody>
      </p:sp>
      <p:sp>
        <p:nvSpPr>
          <p:cNvPr id="7" name="object 7"/>
          <p:cNvSpPr txBox="1"/>
          <p:nvPr/>
        </p:nvSpPr>
        <p:spPr>
          <a:xfrm>
            <a:off x="561353" y="2047747"/>
            <a:ext cx="2687955" cy="565150"/>
          </a:xfrm>
          <a:prstGeom prst="rect">
            <a:avLst/>
          </a:prstGeom>
        </p:spPr>
        <p:txBody>
          <a:bodyPr vert="horz" wrap="square" lIns="0" tIns="28575" rIns="0" bIns="0" rtlCol="0">
            <a:spAutoFit/>
          </a:bodyPr>
          <a:lstStyle/>
          <a:p>
            <a:pPr marL="714375" marR="5080" indent="-715010">
              <a:lnSpc>
                <a:spcPts val="2090"/>
              </a:lnSpc>
              <a:spcBef>
                <a:spcPts val="225"/>
              </a:spcBef>
              <a:tabLst>
                <a:tab pos="456565" algn="l"/>
              </a:tabLst>
            </a:pPr>
            <a:r>
              <a:rPr sz="1800" b="1" spc="-165" dirty="0">
                <a:solidFill>
                  <a:srgbClr val="FFC000"/>
                </a:solidFill>
                <a:latin typeface="Trebuchet MS" panose="020B0703020202090204"/>
                <a:cs typeface="Trebuchet MS" panose="020B0703020202090204"/>
              </a:rPr>
              <a:t>1.	</a:t>
            </a:r>
            <a:r>
              <a:rPr sz="1800" b="1" spc="-105" dirty="0">
                <a:solidFill>
                  <a:srgbClr val="FFC000"/>
                </a:solidFill>
                <a:latin typeface="Trebuchet MS" panose="020B0703020202090204"/>
                <a:cs typeface="Trebuchet MS" panose="020B0703020202090204"/>
              </a:rPr>
              <a:t>INSUFFICIENT</a:t>
            </a:r>
            <a:r>
              <a:rPr sz="1800" b="1" spc="-165" dirty="0">
                <a:solidFill>
                  <a:srgbClr val="FFC000"/>
                </a:solidFill>
                <a:latin typeface="Trebuchet MS" panose="020B0703020202090204"/>
                <a:cs typeface="Trebuchet MS" panose="020B0703020202090204"/>
              </a:rPr>
              <a:t> </a:t>
            </a:r>
            <a:r>
              <a:rPr sz="1800" b="1" spc="-60" dirty="0">
                <a:solidFill>
                  <a:srgbClr val="FFC000"/>
                </a:solidFill>
                <a:latin typeface="Trebuchet MS" panose="020B0703020202090204"/>
                <a:cs typeface="Trebuchet MS" panose="020B0703020202090204"/>
              </a:rPr>
              <a:t>MEDICAL  </a:t>
            </a:r>
            <a:r>
              <a:rPr sz="1800" b="1" spc="-110" dirty="0">
                <a:solidFill>
                  <a:srgbClr val="FFC000"/>
                </a:solidFill>
                <a:latin typeface="Trebuchet MS" panose="020B0703020202090204"/>
                <a:cs typeface="Trebuchet MS" panose="020B0703020202090204"/>
              </a:rPr>
              <a:t>INFRASTRUCTURE</a:t>
            </a:r>
            <a:endParaRPr sz="1800">
              <a:latin typeface="Trebuchet MS" panose="020B0703020202090204"/>
              <a:cs typeface="Trebuchet MS" panose="020B0703020202090204"/>
            </a:endParaRPr>
          </a:p>
        </p:txBody>
      </p:sp>
      <p:sp>
        <p:nvSpPr>
          <p:cNvPr id="8" name="object 8"/>
          <p:cNvSpPr/>
          <p:nvPr/>
        </p:nvSpPr>
        <p:spPr>
          <a:xfrm>
            <a:off x="4425454" y="1946681"/>
            <a:ext cx="3059430" cy="770890"/>
          </a:xfrm>
          <a:custGeom>
            <a:avLst/>
            <a:gdLst/>
            <a:ahLst/>
            <a:cxnLst/>
            <a:rect l="l" t="t" r="r" b="b"/>
            <a:pathLst>
              <a:path w="3059429" h="770889">
                <a:moveTo>
                  <a:pt x="0" y="0"/>
                </a:moveTo>
                <a:lnTo>
                  <a:pt x="3059411" y="0"/>
                </a:lnTo>
                <a:lnTo>
                  <a:pt x="3059411" y="770400"/>
                </a:lnTo>
                <a:lnTo>
                  <a:pt x="0" y="770400"/>
                </a:lnTo>
                <a:lnTo>
                  <a:pt x="0" y="0"/>
                </a:lnTo>
                <a:close/>
              </a:path>
            </a:pathLst>
          </a:custGeom>
          <a:ln w="47625">
            <a:solidFill>
              <a:srgbClr val="FFFFFF"/>
            </a:solidFill>
          </a:ln>
        </p:spPr>
        <p:txBody>
          <a:bodyPr wrap="square" lIns="0" tIns="0" rIns="0" bIns="0" rtlCol="0"/>
          <a:lstStyle/>
          <a:p/>
        </p:txBody>
      </p:sp>
      <p:sp>
        <p:nvSpPr>
          <p:cNvPr id="9" name="object 9"/>
          <p:cNvSpPr txBox="1"/>
          <p:nvPr/>
        </p:nvSpPr>
        <p:spPr>
          <a:xfrm>
            <a:off x="4566958" y="2032508"/>
            <a:ext cx="2789555" cy="565150"/>
          </a:xfrm>
          <a:prstGeom prst="rect">
            <a:avLst/>
          </a:prstGeom>
        </p:spPr>
        <p:txBody>
          <a:bodyPr vert="horz" wrap="square" lIns="0" tIns="12700" rIns="0" bIns="0" rtlCol="0">
            <a:spAutoFit/>
          </a:bodyPr>
          <a:lstStyle/>
          <a:p>
            <a:pPr>
              <a:lnSpc>
                <a:spcPts val="2125"/>
              </a:lnSpc>
              <a:spcBef>
                <a:spcPts val="100"/>
              </a:spcBef>
              <a:tabLst>
                <a:tab pos="456565" algn="l"/>
              </a:tabLst>
            </a:pPr>
            <a:r>
              <a:rPr sz="1800" b="1" spc="-165" dirty="0">
                <a:solidFill>
                  <a:srgbClr val="FFC000"/>
                </a:solidFill>
                <a:latin typeface="Trebuchet MS" panose="020B0703020202090204"/>
                <a:cs typeface="Trebuchet MS" panose="020B0703020202090204"/>
              </a:rPr>
              <a:t>2.	</a:t>
            </a:r>
            <a:r>
              <a:rPr sz="1800" b="1" spc="-150" dirty="0">
                <a:solidFill>
                  <a:srgbClr val="FFC000"/>
                </a:solidFill>
                <a:latin typeface="Trebuchet MS" panose="020B0703020202090204"/>
                <a:cs typeface="Trebuchet MS" panose="020B0703020202090204"/>
              </a:rPr>
              <a:t>LACK </a:t>
            </a:r>
            <a:r>
              <a:rPr sz="1800" b="1" spc="-140" dirty="0">
                <a:solidFill>
                  <a:srgbClr val="FFC000"/>
                </a:solidFill>
                <a:latin typeface="Trebuchet MS" panose="020B0703020202090204"/>
                <a:cs typeface="Trebuchet MS" panose="020B0703020202090204"/>
              </a:rPr>
              <a:t>OF </a:t>
            </a:r>
            <a:r>
              <a:rPr sz="1800" b="1" spc="-80" dirty="0">
                <a:solidFill>
                  <a:srgbClr val="FFC000"/>
                </a:solidFill>
                <a:latin typeface="Trebuchet MS" panose="020B0703020202090204"/>
                <a:cs typeface="Trebuchet MS" panose="020B0703020202090204"/>
              </a:rPr>
              <a:t>BASIC</a:t>
            </a:r>
            <a:r>
              <a:rPr sz="1800" b="1" spc="-165" dirty="0">
                <a:solidFill>
                  <a:srgbClr val="FFC000"/>
                </a:solidFill>
                <a:latin typeface="Trebuchet MS" panose="020B0703020202090204"/>
                <a:cs typeface="Trebuchet MS" panose="020B0703020202090204"/>
              </a:rPr>
              <a:t> </a:t>
            </a:r>
            <a:r>
              <a:rPr sz="1800" b="1" spc="-60" dirty="0">
                <a:solidFill>
                  <a:srgbClr val="FFC000"/>
                </a:solidFill>
                <a:latin typeface="Trebuchet MS" panose="020B0703020202090204"/>
                <a:cs typeface="Trebuchet MS" panose="020B0703020202090204"/>
              </a:rPr>
              <a:t>MEDICAL</a:t>
            </a:r>
            <a:endParaRPr sz="1800">
              <a:latin typeface="Trebuchet MS" panose="020B0703020202090204"/>
              <a:cs typeface="Trebuchet MS" panose="020B0703020202090204"/>
            </a:endParaRPr>
          </a:p>
          <a:p>
            <a:pPr marL="1138555">
              <a:lnSpc>
                <a:spcPts val="2125"/>
              </a:lnSpc>
            </a:pPr>
            <a:r>
              <a:rPr sz="1800" b="1" spc="-135" dirty="0">
                <a:solidFill>
                  <a:srgbClr val="FFC000"/>
                </a:solidFill>
                <a:latin typeface="Trebuchet MS" panose="020B0703020202090204"/>
                <a:cs typeface="Trebuchet MS" panose="020B0703020202090204"/>
              </a:rPr>
              <a:t>FACILITIES</a:t>
            </a:r>
            <a:endParaRPr sz="1800">
              <a:latin typeface="Trebuchet MS" panose="020B0703020202090204"/>
              <a:cs typeface="Trebuchet MS" panose="020B0703020202090204"/>
            </a:endParaRPr>
          </a:p>
        </p:txBody>
      </p:sp>
      <p:sp>
        <p:nvSpPr>
          <p:cNvPr id="10" name="object 10"/>
          <p:cNvSpPr/>
          <p:nvPr/>
        </p:nvSpPr>
        <p:spPr>
          <a:xfrm>
            <a:off x="8615070" y="1961197"/>
            <a:ext cx="3261360" cy="770890"/>
          </a:xfrm>
          <a:custGeom>
            <a:avLst/>
            <a:gdLst/>
            <a:ahLst/>
            <a:cxnLst/>
            <a:rect l="l" t="t" r="r" b="b"/>
            <a:pathLst>
              <a:path w="3261359" h="770889">
                <a:moveTo>
                  <a:pt x="0" y="0"/>
                </a:moveTo>
                <a:lnTo>
                  <a:pt x="3260821" y="0"/>
                </a:lnTo>
                <a:lnTo>
                  <a:pt x="3260821" y="770400"/>
                </a:lnTo>
                <a:lnTo>
                  <a:pt x="0" y="770400"/>
                </a:lnTo>
                <a:lnTo>
                  <a:pt x="0" y="0"/>
                </a:lnTo>
                <a:close/>
              </a:path>
            </a:pathLst>
          </a:custGeom>
          <a:ln w="47625">
            <a:solidFill>
              <a:srgbClr val="FFFFFF"/>
            </a:solidFill>
          </a:ln>
        </p:spPr>
        <p:txBody>
          <a:bodyPr wrap="square" lIns="0" tIns="0" rIns="0" bIns="0" rtlCol="0"/>
          <a:lstStyle/>
          <a:p/>
        </p:txBody>
      </p:sp>
      <p:sp>
        <p:nvSpPr>
          <p:cNvPr id="11" name="object 11"/>
          <p:cNvSpPr txBox="1"/>
          <p:nvPr/>
        </p:nvSpPr>
        <p:spPr>
          <a:xfrm>
            <a:off x="8715184" y="2047747"/>
            <a:ext cx="3073400" cy="565150"/>
          </a:xfrm>
          <a:prstGeom prst="rect">
            <a:avLst/>
          </a:prstGeom>
        </p:spPr>
        <p:txBody>
          <a:bodyPr vert="horz" wrap="square" lIns="0" tIns="12700" rIns="0" bIns="0" rtlCol="0">
            <a:spAutoFit/>
          </a:bodyPr>
          <a:lstStyle/>
          <a:p>
            <a:pPr>
              <a:lnSpc>
                <a:spcPts val="2125"/>
              </a:lnSpc>
              <a:spcBef>
                <a:spcPts val="100"/>
              </a:spcBef>
              <a:tabLst>
                <a:tab pos="456565" algn="l"/>
              </a:tabLst>
            </a:pPr>
            <a:r>
              <a:rPr sz="1800" b="1" spc="-165" dirty="0">
                <a:solidFill>
                  <a:srgbClr val="FFC000"/>
                </a:solidFill>
                <a:latin typeface="Trebuchet MS" panose="020B0703020202090204"/>
                <a:cs typeface="Trebuchet MS" panose="020B0703020202090204"/>
              </a:rPr>
              <a:t>3.	</a:t>
            </a:r>
            <a:r>
              <a:rPr sz="1800" b="1" spc="-35" dirty="0">
                <a:solidFill>
                  <a:srgbClr val="FFC000"/>
                </a:solidFill>
                <a:latin typeface="Trebuchet MS" panose="020B0703020202090204"/>
                <a:cs typeface="Trebuchet MS" panose="020B0703020202090204"/>
              </a:rPr>
              <a:t>NO </a:t>
            </a:r>
            <a:r>
              <a:rPr sz="1800" b="1" spc="-120" dirty="0">
                <a:solidFill>
                  <a:srgbClr val="FFC000"/>
                </a:solidFill>
                <a:latin typeface="Trebuchet MS" panose="020B0703020202090204"/>
                <a:cs typeface="Trebuchet MS" panose="020B0703020202090204"/>
              </a:rPr>
              <a:t>ACCESS </a:t>
            </a:r>
            <a:r>
              <a:rPr sz="1800" b="1" spc="-160" dirty="0">
                <a:solidFill>
                  <a:srgbClr val="FFC000"/>
                </a:solidFill>
                <a:latin typeface="Trebuchet MS" panose="020B0703020202090204"/>
                <a:cs typeface="Trebuchet MS" panose="020B0703020202090204"/>
              </a:rPr>
              <a:t>TO</a:t>
            </a:r>
            <a:r>
              <a:rPr sz="1800" b="1" spc="-270" dirty="0">
                <a:solidFill>
                  <a:srgbClr val="FFC000"/>
                </a:solidFill>
                <a:latin typeface="Trebuchet MS" panose="020B0703020202090204"/>
                <a:cs typeface="Trebuchet MS" panose="020B0703020202090204"/>
              </a:rPr>
              <a:t> </a:t>
            </a:r>
            <a:r>
              <a:rPr sz="1800" b="1" spc="-110" dirty="0">
                <a:solidFill>
                  <a:srgbClr val="FFC000"/>
                </a:solidFill>
                <a:latin typeface="Trebuchet MS" panose="020B0703020202090204"/>
                <a:cs typeface="Trebuchet MS" panose="020B0703020202090204"/>
              </a:rPr>
              <a:t>SPECIALIZED</a:t>
            </a:r>
            <a:endParaRPr sz="1800">
              <a:latin typeface="Trebuchet MS" panose="020B0703020202090204"/>
              <a:cs typeface="Trebuchet MS" panose="020B0703020202090204"/>
            </a:endParaRPr>
          </a:p>
          <a:p>
            <a:pPr marL="1047115">
              <a:lnSpc>
                <a:spcPts val="2125"/>
              </a:lnSpc>
            </a:pPr>
            <a:r>
              <a:rPr sz="1800" b="1" spc="-60" dirty="0">
                <a:solidFill>
                  <a:srgbClr val="FFC000"/>
                </a:solidFill>
                <a:latin typeface="Trebuchet MS" panose="020B0703020202090204"/>
                <a:cs typeface="Trebuchet MS" panose="020B0703020202090204"/>
              </a:rPr>
              <a:t>MEDICAL</a:t>
            </a:r>
            <a:r>
              <a:rPr sz="1800" b="1" spc="-140" dirty="0">
                <a:solidFill>
                  <a:srgbClr val="FFC000"/>
                </a:solidFill>
                <a:latin typeface="Trebuchet MS" panose="020B0703020202090204"/>
                <a:cs typeface="Trebuchet MS" panose="020B0703020202090204"/>
              </a:rPr>
              <a:t> </a:t>
            </a:r>
            <a:r>
              <a:rPr sz="1800" b="1" spc="-114" dirty="0">
                <a:solidFill>
                  <a:srgbClr val="FFC000"/>
                </a:solidFill>
                <a:latin typeface="Trebuchet MS" panose="020B0703020202090204"/>
                <a:cs typeface="Trebuchet MS" panose="020B0703020202090204"/>
              </a:rPr>
              <a:t>CARE</a:t>
            </a:r>
            <a:endParaRPr sz="1800">
              <a:latin typeface="Trebuchet MS" panose="020B0703020202090204"/>
              <a:cs typeface="Trebuchet MS" panose="020B0703020202090204"/>
            </a:endParaRPr>
          </a:p>
        </p:txBody>
      </p:sp>
      <p:sp>
        <p:nvSpPr>
          <p:cNvPr id="12" name="object 12"/>
          <p:cNvSpPr txBox="1"/>
          <p:nvPr/>
        </p:nvSpPr>
        <p:spPr>
          <a:xfrm>
            <a:off x="170456" y="3873703"/>
            <a:ext cx="3218815" cy="1717675"/>
          </a:xfrm>
          <a:prstGeom prst="rect">
            <a:avLst/>
          </a:prstGeom>
          <a:solidFill>
            <a:srgbClr val="000000">
              <a:alpha val="70199"/>
            </a:srgbClr>
          </a:solidFill>
          <a:ln w="47625">
            <a:solidFill>
              <a:srgbClr val="FFFFFF"/>
            </a:solidFill>
          </a:ln>
        </p:spPr>
        <p:txBody>
          <a:bodyPr vert="horz" wrap="square" lIns="0" tIns="159385" rIns="0" bIns="0" rtlCol="0">
            <a:spAutoFit/>
          </a:bodyPr>
          <a:lstStyle/>
          <a:p>
            <a:pPr marL="175260" marR="167005" algn="ctr">
              <a:lnSpc>
                <a:spcPct val="100000"/>
              </a:lnSpc>
              <a:spcBef>
                <a:spcPts val="1255"/>
              </a:spcBef>
            </a:pPr>
            <a:r>
              <a:rPr sz="1800" b="1" spc="-160" dirty="0">
                <a:solidFill>
                  <a:srgbClr val="FFC000"/>
                </a:solidFill>
                <a:latin typeface="Trebuchet MS" panose="020B0703020202090204"/>
                <a:cs typeface="Trebuchet MS" panose="020B0703020202090204"/>
              </a:rPr>
              <a:t>ONLY </a:t>
            </a:r>
            <a:r>
              <a:rPr sz="1800" b="1" spc="-85" dirty="0">
                <a:solidFill>
                  <a:srgbClr val="FFC000"/>
                </a:solidFill>
                <a:latin typeface="Trebuchet MS" panose="020B0703020202090204"/>
                <a:cs typeface="Trebuchet MS" panose="020B0703020202090204"/>
              </a:rPr>
              <a:t>1/5</a:t>
            </a:r>
            <a:r>
              <a:rPr sz="1800" b="1" spc="-127" baseline="23000" dirty="0">
                <a:solidFill>
                  <a:srgbClr val="FFC000"/>
                </a:solidFill>
                <a:latin typeface="Trebuchet MS" panose="020B0703020202090204"/>
                <a:cs typeface="Trebuchet MS" panose="020B0703020202090204"/>
              </a:rPr>
              <a:t>TH </a:t>
            </a:r>
            <a:r>
              <a:rPr sz="1800" b="1" spc="-140" dirty="0">
                <a:solidFill>
                  <a:srgbClr val="FFC000"/>
                </a:solidFill>
                <a:latin typeface="Trebuchet MS" panose="020B0703020202090204"/>
                <a:cs typeface="Trebuchet MS" panose="020B0703020202090204"/>
              </a:rPr>
              <a:t>OF </a:t>
            </a:r>
            <a:r>
              <a:rPr sz="1800" b="1" spc="-155" dirty="0">
                <a:solidFill>
                  <a:srgbClr val="FFC000"/>
                </a:solidFill>
                <a:latin typeface="Trebuchet MS" panose="020B0703020202090204"/>
                <a:cs typeface="Trebuchet MS" panose="020B0703020202090204"/>
              </a:rPr>
              <a:t>THE </a:t>
            </a:r>
            <a:r>
              <a:rPr sz="1800" b="1" spc="-120" dirty="0">
                <a:solidFill>
                  <a:srgbClr val="FFC000"/>
                </a:solidFill>
                <a:latin typeface="Trebuchet MS" panose="020B0703020202090204"/>
                <a:cs typeface="Trebuchet MS" panose="020B0703020202090204"/>
              </a:rPr>
              <a:t>HOSPITALS  </a:t>
            </a:r>
            <a:r>
              <a:rPr sz="1800" b="1" spc="-100" dirty="0">
                <a:solidFill>
                  <a:srgbClr val="FFC000"/>
                </a:solidFill>
                <a:latin typeface="Trebuchet MS" panose="020B0703020202090204"/>
                <a:cs typeface="Trebuchet MS" panose="020B0703020202090204"/>
              </a:rPr>
              <a:t>ARE </a:t>
            </a:r>
            <a:r>
              <a:rPr sz="1800" b="1" spc="-25" dirty="0">
                <a:solidFill>
                  <a:srgbClr val="FFC000"/>
                </a:solidFill>
                <a:latin typeface="Trebuchet MS" panose="020B0703020202090204"/>
                <a:cs typeface="Trebuchet MS" panose="020B0703020202090204"/>
              </a:rPr>
              <a:t>IN </a:t>
            </a:r>
            <a:r>
              <a:rPr sz="1800" b="1" spc="-155" dirty="0">
                <a:solidFill>
                  <a:srgbClr val="FFC000"/>
                </a:solidFill>
                <a:latin typeface="Trebuchet MS" panose="020B0703020202090204"/>
                <a:cs typeface="Trebuchet MS" panose="020B0703020202090204"/>
              </a:rPr>
              <a:t>THE </a:t>
            </a:r>
            <a:r>
              <a:rPr sz="1800" b="1" spc="-105" dirty="0">
                <a:solidFill>
                  <a:srgbClr val="FFC000"/>
                </a:solidFill>
                <a:latin typeface="Trebuchet MS" panose="020B0703020202090204"/>
                <a:cs typeface="Trebuchet MS" panose="020B0703020202090204"/>
              </a:rPr>
              <a:t>RURAL </a:t>
            </a:r>
            <a:r>
              <a:rPr sz="1800" b="1" spc="-90" dirty="0">
                <a:solidFill>
                  <a:srgbClr val="FFC000"/>
                </a:solidFill>
                <a:latin typeface="Trebuchet MS" panose="020B0703020202090204"/>
                <a:cs typeface="Trebuchet MS" panose="020B0703020202090204"/>
              </a:rPr>
              <a:t>AREAS</a:t>
            </a:r>
            <a:r>
              <a:rPr sz="1800" b="1" spc="-330" dirty="0">
                <a:solidFill>
                  <a:srgbClr val="FFC000"/>
                </a:solidFill>
                <a:latin typeface="Trebuchet MS" panose="020B0703020202090204"/>
                <a:cs typeface="Trebuchet MS" panose="020B0703020202090204"/>
              </a:rPr>
              <a:t> </a:t>
            </a:r>
            <a:r>
              <a:rPr sz="1800" b="1" spc="-130" dirty="0">
                <a:solidFill>
                  <a:srgbClr val="FFC000"/>
                </a:solidFill>
                <a:latin typeface="Trebuchet MS" panose="020B0703020202090204"/>
                <a:cs typeface="Trebuchet MS" panose="020B0703020202090204"/>
              </a:rPr>
              <a:t>FOR  </a:t>
            </a:r>
            <a:r>
              <a:rPr sz="1800" b="1" spc="-70" dirty="0">
                <a:solidFill>
                  <a:srgbClr val="FFC000"/>
                </a:solidFill>
                <a:latin typeface="Trebuchet MS" panose="020B0703020202090204"/>
                <a:cs typeface="Trebuchet MS" panose="020B0703020202090204"/>
              </a:rPr>
              <a:t>70% </a:t>
            </a:r>
            <a:r>
              <a:rPr sz="1800" b="1" spc="-140" dirty="0">
                <a:solidFill>
                  <a:srgbClr val="FFC000"/>
                </a:solidFill>
                <a:latin typeface="Trebuchet MS" panose="020B0703020202090204"/>
                <a:cs typeface="Trebuchet MS" panose="020B0703020202090204"/>
              </a:rPr>
              <a:t>OF </a:t>
            </a:r>
            <a:r>
              <a:rPr sz="1800" b="1" spc="-75" dirty="0">
                <a:solidFill>
                  <a:srgbClr val="FFC000"/>
                </a:solidFill>
                <a:latin typeface="Trebuchet MS" panose="020B0703020202090204"/>
                <a:cs typeface="Trebuchet MS" panose="020B0703020202090204"/>
              </a:rPr>
              <a:t>INDIA’S </a:t>
            </a:r>
            <a:r>
              <a:rPr sz="1800" b="1" spc="-105" dirty="0">
                <a:solidFill>
                  <a:srgbClr val="FFC000"/>
                </a:solidFill>
                <a:latin typeface="Trebuchet MS" panose="020B0703020202090204"/>
                <a:cs typeface="Trebuchet MS" panose="020B0703020202090204"/>
              </a:rPr>
              <a:t>POPULATION  </a:t>
            </a:r>
            <a:r>
              <a:rPr sz="1800" b="1" spc="-70" dirty="0">
                <a:solidFill>
                  <a:srgbClr val="FFC000"/>
                </a:solidFill>
                <a:latin typeface="Trebuchet MS" panose="020B0703020202090204"/>
                <a:cs typeface="Trebuchet MS" panose="020B0703020202090204"/>
              </a:rPr>
              <a:t>WHICH </a:t>
            </a:r>
            <a:r>
              <a:rPr sz="1800" b="1" spc="-90" dirty="0">
                <a:solidFill>
                  <a:srgbClr val="FFC000"/>
                </a:solidFill>
                <a:latin typeface="Trebuchet MS" panose="020B0703020202090204"/>
                <a:cs typeface="Trebuchet MS" panose="020B0703020202090204"/>
              </a:rPr>
              <a:t>RESIDES </a:t>
            </a:r>
            <a:r>
              <a:rPr sz="1800" b="1" spc="-25" dirty="0">
                <a:solidFill>
                  <a:srgbClr val="FFC000"/>
                </a:solidFill>
                <a:latin typeface="Trebuchet MS" panose="020B0703020202090204"/>
                <a:cs typeface="Trebuchet MS" panose="020B0703020202090204"/>
              </a:rPr>
              <a:t>IN </a:t>
            </a:r>
            <a:r>
              <a:rPr sz="1800" b="1" spc="-105" dirty="0">
                <a:solidFill>
                  <a:srgbClr val="FFC000"/>
                </a:solidFill>
                <a:latin typeface="Trebuchet MS" panose="020B0703020202090204"/>
                <a:cs typeface="Trebuchet MS" panose="020B0703020202090204"/>
              </a:rPr>
              <a:t>RURAL  AREAS.</a:t>
            </a:r>
            <a:endParaRPr sz="1800">
              <a:latin typeface="Trebuchet MS" panose="020B0703020202090204"/>
              <a:cs typeface="Trebuchet MS" panose="020B0703020202090204"/>
            </a:endParaRPr>
          </a:p>
        </p:txBody>
      </p:sp>
      <p:sp>
        <p:nvSpPr>
          <p:cNvPr id="13" name="object 13"/>
          <p:cNvSpPr txBox="1"/>
          <p:nvPr/>
        </p:nvSpPr>
        <p:spPr>
          <a:xfrm>
            <a:off x="4346028" y="3859186"/>
            <a:ext cx="3218815" cy="1717675"/>
          </a:xfrm>
          <a:prstGeom prst="rect">
            <a:avLst/>
          </a:prstGeom>
          <a:solidFill>
            <a:srgbClr val="000000">
              <a:alpha val="70199"/>
            </a:srgbClr>
          </a:solidFill>
          <a:ln w="47625">
            <a:solidFill>
              <a:srgbClr val="FFFFFF"/>
            </a:solidFill>
          </a:ln>
        </p:spPr>
        <p:txBody>
          <a:bodyPr vert="horz" wrap="square" lIns="0" tIns="162560" rIns="0" bIns="0" rtlCol="0">
            <a:spAutoFit/>
          </a:bodyPr>
          <a:lstStyle/>
          <a:p>
            <a:pPr marL="245110" marR="237490" indent="-635" algn="ctr">
              <a:lnSpc>
                <a:spcPct val="99000"/>
              </a:lnSpc>
              <a:spcBef>
                <a:spcPts val="1280"/>
              </a:spcBef>
            </a:pPr>
            <a:r>
              <a:rPr sz="1800" b="1" spc="-105" dirty="0">
                <a:solidFill>
                  <a:srgbClr val="FFC000"/>
                </a:solidFill>
                <a:latin typeface="Trebuchet MS" panose="020B0703020202090204"/>
                <a:cs typeface="Trebuchet MS" panose="020B0703020202090204"/>
              </a:rPr>
              <a:t>PUBLIC </a:t>
            </a:r>
            <a:r>
              <a:rPr sz="1800" b="1" spc="-170" dirty="0">
                <a:solidFill>
                  <a:srgbClr val="FFC000"/>
                </a:solidFill>
                <a:latin typeface="Trebuchet MS" panose="020B0703020202090204"/>
                <a:cs typeface="Trebuchet MS" panose="020B0703020202090204"/>
              </a:rPr>
              <a:t>HEALTH </a:t>
            </a:r>
            <a:r>
              <a:rPr sz="1800" b="1" spc="-125" dirty="0">
                <a:solidFill>
                  <a:srgbClr val="FFC000"/>
                </a:solidFill>
                <a:latin typeface="Trebuchet MS" panose="020B0703020202090204"/>
                <a:cs typeface="Trebuchet MS" panose="020B0703020202090204"/>
              </a:rPr>
              <a:t>CENTERS </a:t>
            </a:r>
            <a:r>
              <a:rPr sz="1800" b="1" spc="-140" dirty="0">
                <a:solidFill>
                  <a:srgbClr val="FFC000"/>
                </a:solidFill>
                <a:latin typeface="Trebuchet MS" panose="020B0703020202090204"/>
                <a:cs typeface="Trebuchet MS" panose="020B0703020202090204"/>
              </a:rPr>
              <a:t>OF  </a:t>
            </a:r>
            <a:r>
              <a:rPr sz="1800" b="1" spc="-105" dirty="0">
                <a:solidFill>
                  <a:srgbClr val="FFC000"/>
                </a:solidFill>
                <a:latin typeface="Trebuchet MS" panose="020B0703020202090204"/>
                <a:cs typeface="Trebuchet MS" panose="020B0703020202090204"/>
              </a:rPr>
              <a:t>RURAL </a:t>
            </a:r>
            <a:r>
              <a:rPr sz="1800" b="1" spc="-95" dirty="0">
                <a:solidFill>
                  <a:srgbClr val="FFC000"/>
                </a:solidFill>
                <a:latin typeface="Trebuchet MS" panose="020B0703020202090204"/>
                <a:cs typeface="Trebuchet MS" panose="020B0703020202090204"/>
              </a:rPr>
              <a:t>AREA </a:t>
            </a:r>
            <a:r>
              <a:rPr sz="1800" b="1" spc="-40" dirty="0">
                <a:solidFill>
                  <a:srgbClr val="FFC000"/>
                </a:solidFill>
                <a:latin typeface="Trebuchet MS" panose="020B0703020202090204"/>
                <a:cs typeface="Trebuchet MS" panose="020B0703020202090204"/>
              </a:rPr>
              <a:t>DO </a:t>
            </a:r>
            <a:r>
              <a:rPr sz="1800" b="1" spc="-110" dirty="0">
                <a:solidFill>
                  <a:srgbClr val="FFC000"/>
                </a:solidFill>
                <a:latin typeface="Trebuchet MS" panose="020B0703020202090204"/>
                <a:cs typeface="Trebuchet MS" panose="020B0703020202090204"/>
              </a:rPr>
              <a:t>NOT </a:t>
            </a:r>
            <a:r>
              <a:rPr sz="1800" b="1" spc="-114" dirty="0">
                <a:solidFill>
                  <a:srgbClr val="FFC000"/>
                </a:solidFill>
                <a:latin typeface="Trebuchet MS" panose="020B0703020202090204"/>
                <a:cs typeface="Trebuchet MS" panose="020B0703020202090204"/>
              </a:rPr>
              <a:t>HAVE  </a:t>
            </a:r>
            <a:r>
              <a:rPr sz="1800" b="1" spc="-80" dirty="0">
                <a:solidFill>
                  <a:srgbClr val="FFC000"/>
                </a:solidFill>
                <a:latin typeface="Trebuchet MS" panose="020B0703020202090204"/>
                <a:cs typeface="Trebuchet MS" panose="020B0703020202090204"/>
              </a:rPr>
              <a:t>BASIC </a:t>
            </a:r>
            <a:r>
              <a:rPr sz="1800" b="1" spc="-135" dirty="0">
                <a:solidFill>
                  <a:srgbClr val="FFC000"/>
                </a:solidFill>
                <a:latin typeface="Trebuchet MS" panose="020B0703020202090204"/>
                <a:cs typeface="Trebuchet MS" panose="020B0703020202090204"/>
              </a:rPr>
              <a:t>FACILITIES </a:t>
            </a:r>
            <a:r>
              <a:rPr sz="1800" b="1" spc="-95" dirty="0">
                <a:solidFill>
                  <a:srgbClr val="FFC000"/>
                </a:solidFill>
                <a:latin typeface="Trebuchet MS" panose="020B0703020202090204"/>
                <a:cs typeface="Trebuchet MS" panose="020B0703020202090204"/>
              </a:rPr>
              <a:t>SUCH </a:t>
            </a:r>
            <a:r>
              <a:rPr sz="1800" b="1" spc="-65" dirty="0">
                <a:solidFill>
                  <a:srgbClr val="FFC000"/>
                </a:solidFill>
                <a:latin typeface="Trebuchet MS" panose="020B0703020202090204"/>
                <a:cs typeface="Trebuchet MS" panose="020B0703020202090204"/>
              </a:rPr>
              <a:t>AS </a:t>
            </a:r>
            <a:r>
              <a:rPr sz="1800" b="1" spc="-130" dirty="0">
                <a:solidFill>
                  <a:srgbClr val="FFC000"/>
                </a:solidFill>
                <a:latin typeface="Trebuchet MS" panose="020B0703020202090204"/>
                <a:cs typeface="Trebuchet MS" panose="020B0703020202090204"/>
              </a:rPr>
              <a:t>X-  </a:t>
            </a:r>
            <a:r>
              <a:rPr sz="1800" b="1" spc="-155" dirty="0">
                <a:solidFill>
                  <a:srgbClr val="FFC000"/>
                </a:solidFill>
                <a:latin typeface="Trebuchet MS" panose="020B0703020202090204"/>
                <a:cs typeface="Trebuchet MS" panose="020B0703020202090204"/>
              </a:rPr>
              <a:t>RAY </a:t>
            </a:r>
            <a:r>
              <a:rPr sz="1800" b="1" spc="-70" dirty="0">
                <a:solidFill>
                  <a:srgbClr val="FFC000"/>
                </a:solidFill>
                <a:latin typeface="Trebuchet MS" panose="020B0703020202090204"/>
                <a:cs typeface="Trebuchet MS" panose="020B0703020202090204"/>
              </a:rPr>
              <a:t>OR </a:t>
            </a:r>
            <a:r>
              <a:rPr sz="1800" b="1" spc="-95" dirty="0">
                <a:solidFill>
                  <a:srgbClr val="FFC000"/>
                </a:solidFill>
                <a:latin typeface="Trebuchet MS" panose="020B0703020202090204"/>
                <a:cs typeface="Trebuchet MS" panose="020B0703020202090204"/>
              </a:rPr>
              <a:t>BLOOD </a:t>
            </a:r>
            <a:r>
              <a:rPr sz="1800" b="1" spc="-114" dirty="0">
                <a:solidFill>
                  <a:srgbClr val="FFC000"/>
                </a:solidFill>
                <a:latin typeface="Trebuchet MS" panose="020B0703020202090204"/>
                <a:cs typeface="Trebuchet MS" panose="020B0703020202090204"/>
              </a:rPr>
              <a:t>TESTING  </a:t>
            </a:r>
            <a:r>
              <a:rPr sz="1800" b="1" spc="-140" dirty="0">
                <a:solidFill>
                  <a:srgbClr val="FFC000"/>
                </a:solidFill>
                <a:latin typeface="Trebuchet MS" panose="020B0703020202090204"/>
                <a:cs typeface="Trebuchet MS" panose="020B0703020202090204"/>
              </a:rPr>
              <a:t>FACILITIES.</a:t>
            </a:r>
            <a:endParaRPr sz="1800">
              <a:latin typeface="Trebuchet MS" panose="020B0703020202090204"/>
              <a:cs typeface="Trebuchet MS" panose="020B0703020202090204"/>
            </a:endParaRPr>
          </a:p>
        </p:txBody>
      </p:sp>
      <p:sp>
        <p:nvSpPr>
          <p:cNvPr id="14" name="object 14"/>
          <p:cNvSpPr txBox="1"/>
          <p:nvPr/>
        </p:nvSpPr>
        <p:spPr>
          <a:xfrm>
            <a:off x="8841981" y="3873703"/>
            <a:ext cx="3218815" cy="1717675"/>
          </a:xfrm>
          <a:prstGeom prst="rect">
            <a:avLst/>
          </a:prstGeom>
          <a:solidFill>
            <a:srgbClr val="000000">
              <a:alpha val="70199"/>
            </a:srgbClr>
          </a:solidFill>
          <a:ln w="47625">
            <a:solidFill>
              <a:srgbClr val="FFFFFF"/>
            </a:solidFill>
          </a:ln>
        </p:spPr>
        <p:txBody>
          <a:bodyPr vert="horz" wrap="square" lIns="0" tIns="1905" rIns="0" bIns="0" rtlCol="0">
            <a:spAutoFit/>
          </a:bodyPr>
          <a:lstStyle/>
          <a:p>
            <a:pPr>
              <a:lnSpc>
                <a:spcPct val="100000"/>
              </a:lnSpc>
              <a:spcBef>
                <a:spcPts val="15"/>
              </a:spcBef>
            </a:pPr>
            <a:endParaRPr sz="2950">
              <a:latin typeface="Times New Roman" panose="02020503050405090304"/>
              <a:cs typeface="Times New Roman" panose="02020503050405090304"/>
            </a:endParaRPr>
          </a:p>
          <a:p>
            <a:pPr marL="212725" marR="205105" algn="ctr">
              <a:lnSpc>
                <a:spcPct val="100000"/>
              </a:lnSpc>
            </a:pPr>
            <a:r>
              <a:rPr sz="1800" b="1" spc="-105" dirty="0">
                <a:solidFill>
                  <a:srgbClr val="FFC000"/>
                </a:solidFill>
                <a:latin typeface="Trebuchet MS" panose="020B0703020202090204"/>
                <a:cs typeface="Trebuchet MS" panose="020B0703020202090204"/>
              </a:rPr>
              <a:t>RURAL </a:t>
            </a:r>
            <a:r>
              <a:rPr sz="1800" b="1" spc="-140" dirty="0">
                <a:solidFill>
                  <a:srgbClr val="FFC000"/>
                </a:solidFill>
                <a:latin typeface="Trebuchet MS" panose="020B0703020202090204"/>
                <a:cs typeface="Trebuchet MS" panose="020B0703020202090204"/>
              </a:rPr>
              <a:t>PEOPLE </a:t>
            </a:r>
            <a:r>
              <a:rPr sz="1800" b="1" spc="-40" dirty="0">
                <a:solidFill>
                  <a:srgbClr val="FFC000"/>
                </a:solidFill>
                <a:latin typeface="Trebuchet MS" panose="020B0703020202090204"/>
                <a:cs typeface="Trebuchet MS" panose="020B0703020202090204"/>
              </a:rPr>
              <a:t>DO </a:t>
            </a:r>
            <a:r>
              <a:rPr sz="1800" b="1" spc="-110" dirty="0">
                <a:solidFill>
                  <a:srgbClr val="FFC000"/>
                </a:solidFill>
                <a:latin typeface="Trebuchet MS" panose="020B0703020202090204"/>
                <a:cs typeface="Trebuchet MS" panose="020B0703020202090204"/>
              </a:rPr>
              <a:t>NOT</a:t>
            </a:r>
            <a:r>
              <a:rPr sz="1800" b="1" spc="-290" dirty="0">
                <a:solidFill>
                  <a:srgbClr val="FFC000"/>
                </a:solidFill>
                <a:latin typeface="Trebuchet MS" panose="020B0703020202090204"/>
                <a:cs typeface="Trebuchet MS" panose="020B0703020202090204"/>
              </a:rPr>
              <a:t> </a:t>
            </a:r>
            <a:r>
              <a:rPr sz="1800" b="1" spc="-114" dirty="0">
                <a:solidFill>
                  <a:srgbClr val="FFC000"/>
                </a:solidFill>
                <a:latin typeface="Trebuchet MS" panose="020B0703020202090204"/>
                <a:cs typeface="Trebuchet MS" panose="020B0703020202090204"/>
              </a:rPr>
              <a:t>HAVE  </a:t>
            </a:r>
            <a:r>
              <a:rPr sz="1800" b="1" spc="-120" dirty="0">
                <a:solidFill>
                  <a:srgbClr val="FFC000"/>
                </a:solidFill>
                <a:latin typeface="Trebuchet MS" panose="020B0703020202090204"/>
                <a:cs typeface="Trebuchet MS" panose="020B0703020202090204"/>
              </a:rPr>
              <a:t>ACCESS </a:t>
            </a:r>
            <a:r>
              <a:rPr sz="1800" b="1" spc="-160" dirty="0">
                <a:solidFill>
                  <a:srgbClr val="FFC000"/>
                </a:solidFill>
                <a:latin typeface="Trebuchet MS" panose="020B0703020202090204"/>
                <a:cs typeface="Trebuchet MS" panose="020B0703020202090204"/>
              </a:rPr>
              <a:t>TO </a:t>
            </a:r>
            <a:r>
              <a:rPr sz="1800" b="1" spc="-110" dirty="0">
                <a:solidFill>
                  <a:srgbClr val="FFC000"/>
                </a:solidFill>
                <a:latin typeface="Trebuchet MS" panose="020B0703020202090204"/>
                <a:cs typeface="Trebuchet MS" panose="020B0703020202090204"/>
              </a:rPr>
              <a:t>SPECIALIZED  </a:t>
            </a:r>
            <a:r>
              <a:rPr sz="1800" b="1" spc="-105" dirty="0">
                <a:solidFill>
                  <a:srgbClr val="FFC000"/>
                </a:solidFill>
                <a:latin typeface="Trebuchet MS" panose="020B0703020202090204"/>
                <a:cs typeface="Trebuchet MS" panose="020B0703020202090204"/>
              </a:rPr>
              <a:t>DOCTORS</a:t>
            </a:r>
            <a:endParaRPr sz="1800">
              <a:latin typeface="Trebuchet MS" panose="020B0703020202090204"/>
              <a:cs typeface="Trebuchet MS" panose="020B0703020202090204"/>
            </a:endParaRPr>
          </a:p>
        </p:txBody>
      </p:sp>
      <p:grpSp>
        <p:nvGrpSpPr>
          <p:cNvPr id="15" name="object 15"/>
          <p:cNvGrpSpPr/>
          <p:nvPr/>
        </p:nvGrpSpPr>
        <p:grpSpPr>
          <a:xfrm>
            <a:off x="1817865" y="968108"/>
            <a:ext cx="8623300" cy="2905760"/>
            <a:chOff x="1817865" y="968108"/>
            <a:chExt cx="8623300" cy="2905760"/>
          </a:xfrm>
        </p:grpSpPr>
        <p:sp>
          <p:nvSpPr>
            <p:cNvPr id="16" name="object 16"/>
            <p:cNvSpPr/>
            <p:nvPr/>
          </p:nvSpPr>
          <p:spPr>
            <a:xfrm>
              <a:off x="1817865" y="2731592"/>
              <a:ext cx="161925" cy="1142365"/>
            </a:xfrm>
            <a:custGeom>
              <a:avLst/>
              <a:gdLst/>
              <a:ahLst/>
              <a:cxnLst/>
              <a:rect l="l" t="t" r="r" b="b"/>
              <a:pathLst>
                <a:path w="161925" h="1142364">
                  <a:moveTo>
                    <a:pt x="53975" y="980185"/>
                  </a:moveTo>
                  <a:lnTo>
                    <a:pt x="0" y="980185"/>
                  </a:lnTo>
                  <a:lnTo>
                    <a:pt x="80962" y="1142110"/>
                  </a:lnTo>
                  <a:lnTo>
                    <a:pt x="148431" y="1007173"/>
                  </a:lnTo>
                  <a:lnTo>
                    <a:pt x="53975" y="1007173"/>
                  </a:lnTo>
                  <a:lnTo>
                    <a:pt x="53975" y="980185"/>
                  </a:lnTo>
                  <a:close/>
                </a:path>
                <a:path w="161925" h="1142364">
                  <a:moveTo>
                    <a:pt x="107950" y="0"/>
                  </a:moveTo>
                  <a:lnTo>
                    <a:pt x="53975" y="0"/>
                  </a:lnTo>
                  <a:lnTo>
                    <a:pt x="53975" y="1007173"/>
                  </a:lnTo>
                  <a:lnTo>
                    <a:pt x="107950" y="1007173"/>
                  </a:lnTo>
                  <a:lnTo>
                    <a:pt x="107950" y="0"/>
                  </a:lnTo>
                  <a:close/>
                </a:path>
                <a:path w="161925" h="1142364">
                  <a:moveTo>
                    <a:pt x="161925" y="980185"/>
                  </a:moveTo>
                  <a:lnTo>
                    <a:pt x="107950" y="980185"/>
                  </a:lnTo>
                  <a:lnTo>
                    <a:pt x="107950" y="1007173"/>
                  </a:lnTo>
                  <a:lnTo>
                    <a:pt x="148431" y="1007173"/>
                  </a:lnTo>
                  <a:lnTo>
                    <a:pt x="161925" y="980185"/>
                  </a:lnTo>
                  <a:close/>
                </a:path>
              </a:pathLst>
            </a:custGeom>
            <a:solidFill>
              <a:srgbClr val="FFC000"/>
            </a:solidFill>
          </p:spPr>
          <p:txBody>
            <a:bodyPr wrap="square" lIns="0" tIns="0" rIns="0" bIns="0" rtlCol="0"/>
            <a:lstStyle/>
            <a:p/>
          </p:txBody>
        </p:sp>
        <p:sp>
          <p:nvSpPr>
            <p:cNvPr id="17" name="object 17"/>
            <p:cNvSpPr/>
            <p:nvPr/>
          </p:nvSpPr>
          <p:spPr>
            <a:xfrm>
              <a:off x="6035623" y="968108"/>
              <a:ext cx="0" cy="481965"/>
            </a:xfrm>
            <a:custGeom>
              <a:avLst/>
              <a:gdLst/>
              <a:ahLst/>
              <a:cxnLst/>
              <a:rect l="l" t="t" r="r" b="b"/>
              <a:pathLst>
                <a:path h="481965">
                  <a:moveTo>
                    <a:pt x="1" y="0"/>
                  </a:moveTo>
                  <a:lnTo>
                    <a:pt x="0" y="481871"/>
                  </a:lnTo>
                </a:path>
              </a:pathLst>
            </a:custGeom>
            <a:ln w="53975">
              <a:solidFill>
                <a:srgbClr val="FFC000"/>
              </a:solidFill>
            </a:ln>
          </p:spPr>
          <p:txBody>
            <a:bodyPr wrap="square" lIns="0" tIns="0" rIns="0" bIns="0" rtlCol="0"/>
            <a:lstStyle/>
            <a:p/>
          </p:txBody>
        </p:sp>
        <p:sp>
          <p:nvSpPr>
            <p:cNvPr id="18" name="object 18"/>
            <p:cNvSpPr/>
            <p:nvPr/>
          </p:nvSpPr>
          <p:spPr>
            <a:xfrm>
              <a:off x="1898817" y="1449971"/>
              <a:ext cx="4127500" cy="0"/>
            </a:xfrm>
            <a:custGeom>
              <a:avLst/>
              <a:gdLst/>
              <a:ahLst/>
              <a:cxnLst/>
              <a:rect l="l" t="t" r="r" b="b"/>
              <a:pathLst>
                <a:path w="4127500">
                  <a:moveTo>
                    <a:pt x="4127332" y="0"/>
                  </a:moveTo>
                  <a:lnTo>
                    <a:pt x="0" y="1"/>
                  </a:lnTo>
                </a:path>
              </a:pathLst>
            </a:custGeom>
            <a:ln w="53975">
              <a:solidFill>
                <a:srgbClr val="FFC000"/>
              </a:solidFill>
            </a:ln>
          </p:spPr>
          <p:txBody>
            <a:bodyPr wrap="square" lIns="0" tIns="0" rIns="0" bIns="0" rtlCol="0"/>
            <a:lstStyle/>
            <a:p/>
          </p:txBody>
        </p:sp>
        <p:sp>
          <p:nvSpPr>
            <p:cNvPr id="19" name="object 19"/>
            <p:cNvSpPr/>
            <p:nvPr/>
          </p:nvSpPr>
          <p:spPr>
            <a:xfrm>
              <a:off x="6035624" y="1449971"/>
              <a:ext cx="4324985" cy="0"/>
            </a:xfrm>
            <a:custGeom>
              <a:avLst/>
              <a:gdLst/>
              <a:ahLst/>
              <a:cxnLst/>
              <a:rect l="l" t="t" r="r" b="b"/>
              <a:pathLst>
                <a:path w="4324984">
                  <a:moveTo>
                    <a:pt x="0" y="0"/>
                  </a:moveTo>
                  <a:lnTo>
                    <a:pt x="4324532" y="1"/>
                  </a:lnTo>
                </a:path>
              </a:pathLst>
            </a:custGeom>
            <a:ln w="53975">
              <a:solidFill>
                <a:srgbClr val="FFC000"/>
              </a:solidFill>
            </a:ln>
          </p:spPr>
          <p:txBody>
            <a:bodyPr wrap="square" lIns="0" tIns="0" rIns="0" bIns="0" rtlCol="0"/>
            <a:lstStyle/>
            <a:p/>
          </p:txBody>
        </p:sp>
        <p:sp>
          <p:nvSpPr>
            <p:cNvPr id="20" name="object 20"/>
            <p:cNvSpPr/>
            <p:nvPr/>
          </p:nvSpPr>
          <p:spPr>
            <a:xfrm>
              <a:off x="1817865" y="1460792"/>
              <a:ext cx="161925" cy="471170"/>
            </a:xfrm>
            <a:custGeom>
              <a:avLst/>
              <a:gdLst/>
              <a:ahLst/>
              <a:cxnLst/>
              <a:rect l="l" t="t" r="r" b="b"/>
              <a:pathLst>
                <a:path w="161925" h="471169">
                  <a:moveTo>
                    <a:pt x="53975" y="309130"/>
                  </a:moveTo>
                  <a:lnTo>
                    <a:pt x="0" y="309130"/>
                  </a:lnTo>
                  <a:lnTo>
                    <a:pt x="80962" y="471055"/>
                  </a:lnTo>
                  <a:lnTo>
                    <a:pt x="148431" y="336118"/>
                  </a:lnTo>
                  <a:lnTo>
                    <a:pt x="53975" y="336118"/>
                  </a:lnTo>
                  <a:lnTo>
                    <a:pt x="53975" y="309130"/>
                  </a:lnTo>
                  <a:close/>
                </a:path>
                <a:path w="161925" h="471169">
                  <a:moveTo>
                    <a:pt x="107950" y="0"/>
                  </a:moveTo>
                  <a:lnTo>
                    <a:pt x="53975" y="0"/>
                  </a:lnTo>
                  <a:lnTo>
                    <a:pt x="53975" y="336118"/>
                  </a:lnTo>
                  <a:lnTo>
                    <a:pt x="107950" y="336118"/>
                  </a:lnTo>
                  <a:lnTo>
                    <a:pt x="107950" y="0"/>
                  </a:lnTo>
                  <a:close/>
                </a:path>
                <a:path w="161925" h="471169">
                  <a:moveTo>
                    <a:pt x="161925" y="309130"/>
                  </a:moveTo>
                  <a:lnTo>
                    <a:pt x="107950" y="309130"/>
                  </a:lnTo>
                  <a:lnTo>
                    <a:pt x="107950" y="336118"/>
                  </a:lnTo>
                  <a:lnTo>
                    <a:pt x="148431" y="336118"/>
                  </a:lnTo>
                  <a:lnTo>
                    <a:pt x="161925" y="309130"/>
                  </a:lnTo>
                  <a:close/>
                </a:path>
              </a:pathLst>
            </a:custGeom>
            <a:solidFill>
              <a:srgbClr val="FFC000"/>
            </a:solidFill>
          </p:spPr>
          <p:txBody>
            <a:bodyPr wrap="square" lIns="0" tIns="0" rIns="0" bIns="0" rtlCol="0"/>
            <a:lstStyle/>
            <a:p/>
          </p:txBody>
        </p:sp>
        <p:sp>
          <p:nvSpPr>
            <p:cNvPr id="21" name="object 21"/>
            <p:cNvSpPr/>
            <p:nvPr/>
          </p:nvSpPr>
          <p:spPr>
            <a:xfrm>
              <a:off x="5874207" y="2717076"/>
              <a:ext cx="161925" cy="1142365"/>
            </a:xfrm>
            <a:custGeom>
              <a:avLst/>
              <a:gdLst/>
              <a:ahLst/>
              <a:cxnLst/>
              <a:rect l="l" t="t" r="r" b="b"/>
              <a:pathLst>
                <a:path w="161925" h="1142364">
                  <a:moveTo>
                    <a:pt x="53975" y="980186"/>
                  </a:moveTo>
                  <a:lnTo>
                    <a:pt x="0" y="980186"/>
                  </a:lnTo>
                  <a:lnTo>
                    <a:pt x="80949" y="1142111"/>
                  </a:lnTo>
                  <a:lnTo>
                    <a:pt x="148429" y="1007173"/>
                  </a:lnTo>
                  <a:lnTo>
                    <a:pt x="53975" y="1007173"/>
                  </a:lnTo>
                  <a:lnTo>
                    <a:pt x="53975" y="980186"/>
                  </a:lnTo>
                  <a:close/>
                </a:path>
                <a:path w="161925" h="1142364">
                  <a:moveTo>
                    <a:pt x="107950" y="0"/>
                  </a:moveTo>
                  <a:lnTo>
                    <a:pt x="53975" y="0"/>
                  </a:lnTo>
                  <a:lnTo>
                    <a:pt x="53975" y="1007173"/>
                  </a:lnTo>
                  <a:lnTo>
                    <a:pt x="107950" y="1007173"/>
                  </a:lnTo>
                  <a:lnTo>
                    <a:pt x="107950" y="0"/>
                  </a:lnTo>
                  <a:close/>
                </a:path>
                <a:path w="161925" h="1142364">
                  <a:moveTo>
                    <a:pt x="161925" y="980186"/>
                  </a:moveTo>
                  <a:lnTo>
                    <a:pt x="107950" y="980186"/>
                  </a:lnTo>
                  <a:lnTo>
                    <a:pt x="107950" y="1007173"/>
                  </a:lnTo>
                  <a:lnTo>
                    <a:pt x="148429" y="1007173"/>
                  </a:lnTo>
                  <a:lnTo>
                    <a:pt x="161925" y="980186"/>
                  </a:lnTo>
                  <a:close/>
                </a:path>
              </a:pathLst>
            </a:custGeom>
            <a:solidFill>
              <a:srgbClr val="FFC000"/>
            </a:solidFill>
          </p:spPr>
          <p:txBody>
            <a:bodyPr wrap="square" lIns="0" tIns="0" rIns="0" bIns="0" rtlCol="0"/>
            <a:lstStyle/>
            <a:p/>
          </p:txBody>
        </p:sp>
        <p:sp>
          <p:nvSpPr>
            <p:cNvPr id="22" name="object 22"/>
            <p:cNvSpPr/>
            <p:nvPr/>
          </p:nvSpPr>
          <p:spPr>
            <a:xfrm>
              <a:off x="5954661" y="1464805"/>
              <a:ext cx="161925" cy="467359"/>
            </a:xfrm>
            <a:custGeom>
              <a:avLst/>
              <a:gdLst/>
              <a:ahLst/>
              <a:cxnLst/>
              <a:rect l="l" t="t" r="r" b="b"/>
              <a:pathLst>
                <a:path w="161925" h="467360">
                  <a:moveTo>
                    <a:pt x="53975" y="305117"/>
                  </a:moveTo>
                  <a:lnTo>
                    <a:pt x="0" y="305117"/>
                  </a:lnTo>
                  <a:lnTo>
                    <a:pt x="80962" y="467042"/>
                  </a:lnTo>
                  <a:lnTo>
                    <a:pt x="148431" y="332104"/>
                  </a:lnTo>
                  <a:lnTo>
                    <a:pt x="53975" y="332104"/>
                  </a:lnTo>
                  <a:lnTo>
                    <a:pt x="53975" y="305117"/>
                  </a:lnTo>
                  <a:close/>
                </a:path>
                <a:path w="161925" h="467360">
                  <a:moveTo>
                    <a:pt x="107950" y="0"/>
                  </a:moveTo>
                  <a:lnTo>
                    <a:pt x="53975" y="0"/>
                  </a:lnTo>
                  <a:lnTo>
                    <a:pt x="53975" y="332104"/>
                  </a:lnTo>
                  <a:lnTo>
                    <a:pt x="107950" y="332104"/>
                  </a:lnTo>
                  <a:lnTo>
                    <a:pt x="107950" y="0"/>
                  </a:lnTo>
                  <a:close/>
                </a:path>
                <a:path w="161925" h="467360">
                  <a:moveTo>
                    <a:pt x="161925" y="305117"/>
                  </a:moveTo>
                  <a:lnTo>
                    <a:pt x="107950" y="305117"/>
                  </a:lnTo>
                  <a:lnTo>
                    <a:pt x="107950" y="332104"/>
                  </a:lnTo>
                  <a:lnTo>
                    <a:pt x="148431" y="332104"/>
                  </a:lnTo>
                  <a:lnTo>
                    <a:pt x="161925" y="305117"/>
                  </a:lnTo>
                  <a:close/>
                </a:path>
              </a:pathLst>
            </a:custGeom>
            <a:solidFill>
              <a:srgbClr val="FFC000"/>
            </a:solidFill>
          </p:spPr>
          <p:txBody>
            <a:bodyPr wrap="square" lIns="0" tIns="0" rIns="0" bIns="0" rtlCol="0"/>
            <a:lstStyle/>
            <a:p/>
          </p:txBody>
        </p:sp>
        <p:sp>
          <p:nvSpPr>
            <p:cNvPr id="23" name="object 23"/>
            <p:cNvSpPr/>
            <p:nvPr/>
          </p:nvSpPr>
          <p:spPr>
            <a:xfrm>
              <a:off x="10279202" y="2731592"/>
              <a:ext cx="161925" cy="1120140"/>
            </a:xfrm>
            <a:custGeom>
              <a:avLst/>
              <a:gdLst/>
              <a:ahLst/>
              <a:cxnLst/>
              <a:rect l="l" t="t" r="r" b="b"/>
              <a:pathLst>
                <a:path w="161925" h="1120139">
                  <a:moveTo>
                    <a:pt x="53975" y="957897"/>
                  </a:moveTo>
                  <a:lnTo>
                    <a:pt x="0" y="957897"/>
                  </a:lnTo>
                  <a:lnTo>
                    <a:pt x="80962" y="1119822"/>
                  </a:lnTo>
                  <a:lnTo>
                    <a:pt x="148431" y="984884"/>
                  </a:lnTo>
                  <a:lnTo>
                    <a:pt x="53975" y="984884"/>
                  </a:lnTo>
                  <a:lnTo>
                    <a:pt x="53975" y="957897"/>
                  </a:lnTo>
                  <a:close/>
                </a:path>
                <a:path w="161925" h="1120139">
                  <a:moveTo>
                    <a:pt x="107950" y="0"/>
                  </a:moveTo>
                  <a:lnTo>
                    <a:pt x="53975" y="0"/>
                  </a:lnTo>
                  <a:lnTo>
                    <a:pt x="53975" y="984884"/>
                  </a:lnTo>
                  <a:lnTo>
                    <a:pt x="107950" y="984884"/>
                  </a:lnTo>
                  <a:lnTo>
                    <a:pt x="107950" y="0"/>
                  </a:lnTo>
                  <a:close/>
                </a:path>
                <a:path w="161925" h="1120139">
                  <a:moveTo>
                    <a:pt x="161925" y="957897"/>
                  </a:moveTo>
                  <a:lnTo>
                    <a:pt x="107950" y="957897"/>
                  </a:lnTo>
                  <a:lnTo>
                    <a:pt x="107950" y="984884"/>
                  </a:lnTo>
                  <a:lnTo>
                    <a:pt x="148431" y="984884"/>
                  </a:lnTo>
                  <a:lnTo>
                    <a:pt x="161925" y="957897"/>
                  </a:lnTo>
                  <a:close/>
                </a:path>
              </a:pathLst>
            </a:custGeom>
            <a:solidFill>
              <a:srgbClr val="FFC000"/>
            </a:solidFill>
          </p:spPr>
          <p:txBody>
            <a:bodyPr wrap="square" lIns="0" tIns="0" rIns="0" bIns="0" rtlCol="0"/>
            <a:lstStyle/>
            <a:p/>
          </p:txBody>
        </p:sp>
        <p:sp>
          <p:nvSpPr>
            <p:cNvPr id="24" name="object 24"/>
            <p:cNvSpPr/>
            <p:nvPr/>
          </p:nvSpPr>
          <p:spPr>
            <a:xfrm>
              <a:off x="10279202" y="1449971"/>
              <a:ext cx="161925" cy="511809"/>
            </a:xfrm>
            <a:custGeom>
              <a:avLst/>
              <a:gdLst/>
              <a:ahLst/>
              <a:cxnLst/>
              <a:rect l="l" t="t" r="r" b="b"/>
              <a:pathLst>
                <a:path w="161925" h="511810">
                  <a:moveTo>
                    <a:pt x="53975" y="349300"/>
                  </a:moveTo>
                  <a:lnTo>
                    <a:pt x="0" y="349300"/>
                  </a:lnTo>
                  <a:lnTo>
                    <a:pt x="80962" y="511225"/>
                  </a:lnTo>
                  <a:lnTo>
                    <a:pt x="148431" y="376288"/>
                  </a:lnTo>
                  <a:lnTo>
                    <a:pt x="53975" y="376288"/>
                  </a:lnTo>
                  <a:lnTo>
                    <a:pt x="53975" y="349300"/>
                  </a:lnTo>
                  <a:close/>
                </a:path>
                <a:path w="161925" h="511810">
                  <a:moveTo>
                    <a:pt x="107950" y="0"/>
                  </a:moveTo>
                  <a:lnTo>
                    <a:pt x="53975" y="0"/>
                  </a:lnTo>
                  <a:lnTo>
                    <a:pt x="53975" y="376288"/>
                  </a:lnTo>
                  <a:lnTo>
                    <a:pt x="107950" y="376288"/>
                  </a:lnTo>
                  <a:lnTo>
                    <a:pt x="107950" y="0"/>
                  </a:lnTo>
                  <a:close/>
                </a:path>
                <a:path w="161925" h="511810">
                  <a:moveTo>
                    <a:pt x="161925" y="349300"/>
                  </a:moveTo>
                  <a:lnTo>
                    <a:pt x="107950" y="349300"/>
                  </a:lnTo>
                  <a:lnTo>
                    <a:pt x="107950" y="376288"/>
                  </a:lnTo>
                  <a:lnTo>
                    <a:pt x="148431" y="376288"/>
                  </a:lnTo>
                  <a:lnTo>
                    <a:pt x="161925" y="349300"/>
                  </a:lnTo>
                  <a:close/>
                </a:path>
              </a:pathLst>
            </a:custGeom>
            <a:solidFill>
              <a:srgbClr val="FFC000"/>
            </a:solidFill>
          </p:spPr>
          <p:txBody>
            <a:bodyPr wrap="square" lIns="0" tIns="0" rIns="0" bIns="0" rtlCol="0"/>
            <a:lstStyle/>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918200"/>
            <a:ext cx="939800" cy="939800"/>
          </a:xfrm>
          <a:custGeom>
            <a:avLst/>
            <a:gdLst/>
            <a:ahLst/>
            <a:cxnLst/>
            <a:rect l="l" t="t" r="r" b="b"/>
            <a:pathLst>
              <a:path w="939800" h="939800">
                <a:moveTo>
                  <a:pt x="0" y="0"/>
                </a:moveTo>
                <a:lnTo>
                  <a:pt x="0" y="939799"/>
                </a:lnTo>
                <a:lnTo>
                  <a:pt x="939800" y="939799"/>
                </a:lnTo>
                <a:lnTo>
                  <a:pt x="0" y="0"/>
                </a:lnTo>
                <a:close/>
              </a:path>
            </a:pathLst>
          </a:custGeom>
          <a:solidFill>
            <a:srgbClr val="1CADE4"/>
          </a:solidFill>
        </p:spPr>
        <p:txBody>
          <a:bodyPr wrap="square" lIns="0" tIns="0" rIns="0" bIns="0" rtlCol="0"/>
          <a:lstStyle/>
          <a:p/>
        </p:txBody>
      </p:sp>
      <p:sp>
        <p:nvSpPr>
          <p:cNvPr id="3" name="object 3"/>
          <p:cNvSpPr txBox="1"/>
          <p:nvPr/>
        </p:nvSpPr>
        <p:spPr>
          <a:xfrm>
            <a:off x="929639" y="6441620"/>
            <a:ext cx="10331450" cy="186055"/>
          </a:xfrm>
          <a:prstGeom prst="rect">
            <a:avLst/>
          </a:prstGeom>
        </p:spPr>
        <p:txBody>
          <a:bodyPr vert="horz" wrap="square" lIns="0" tIns="0" rIns="0" bIns="0" rtlCol="0">
            <a:spAutoFit/>
          </a:bodyPr>
          <a:lstStyle/>
          <a:p>
            <a:pPr>
              <a:lnSpc>
                <a:spcPts val="1385"/>
              </a:lnSpc>
              <a:tabLst>
                <a:tab pos="10253345" algn="l"/>
              </a:tabLst>
            </a:pPr>
            <a:r>
              <a:rPr sz="1200" spc="-95" dirty="0">
                <a:solidFill>
                  <a:srgbClr val="898989"/>
                </a:solidFill>
                <a:latin typeface="Trebuchet MS" panose="020B0703020202090204"/>
                <a:cs typeface="Trebuchet MS" panose="020B0703020202090204"/>
              </a:rPr>
              <a:t>8</a:t>
            </a:r>
            <a:r>
              <a:rPr sz="1200" spc="-100" dirty="0">
                <a:solidFill>
                  <a:srgbClr val="898989"/>
                </a:solidFill>
                <a:latin typeface="Trebuchet MS" panose="020B0703020202090204"/>
                <a:cs typeface="Trebuchet MS" panose="020B0703020202090204"/>
              </a:rPr>
              <a:t>/</a:t>
            </a:r>
            <a:r>
              <a:rPr sz="1200" spc="-70" dirty="0">
                <a:solidFill>
                  <a:srgbClr val="898989"/>
                </a:solidFill>
                <a:latin typeface="Trebuchet MS" panose="020B0703020202090204"/>
                <a:cs typeface="Trebuchet MS" panose="020B0703020202090204"/>
              </a:rPr>
              <a:t>13</a:t>
            </a:r>
            <a:r>
              <a:rPr sz="1200" spc="-75" dirty="0">
                <a:solidFill>
                  <a:srgbClr val="898989"/>
                </a:solidFill>
                <a:latin typeface="Trebuchet MS" panose="020B0703020202090204"/>
                <a:cs typeface="Trebuchet MS" panose="020B0703020202090204"/>
              </a:rPr>
              <a:t>/</a:t>
            </a:r>
            <a:r>
              <a:rPr sz="1200" spc="-25" dirty="0">
                <a:solidFill>
                  <a:srgbClr val="898989"/>
                </a:solidFill>
                <a:latin typeface="Trebuchet MS" panose="020B0703020202090204"/>
                <a:cs typeface="Trebuchet MS" panose="020B0703020202090204"/>
              </a:rPr>
              <a:t>21</a:t>
            </a:r>
            <a:r>
              <a:rPr sz="1200" dirty="0">
                <a:solidFill>
                  <a:srgbClr val="898989"/>
                </a:solidFill>
                <a:latin typeface="Trebuchet MS" panose="020B0703020202090204"/>
                <a:cs typeface="Trebuchet MS" panose="020B0703020202090204"/>
              </a:rPr>
              <a:t>	</a:t>
            </a:r>
            <a:r>
              <a:rPr sz="1200" spc="-25" dirty="0">
                <a:solidFill>
                  <a:srgbClr val="898989"/>
                </a:solidFill>
                <a:latin typeface="Trebuchet MS" panose="020B0703020202090204"/>
                <a:cs typeface="Trebuchet MS" panose="020B0703020202090204"/>
              </a:rPr>
              <a:t>5</a:t>
            </a:r>
            <a:endParaRPr sz="1200">
              <a:latin typeface="Trebuchet MS" panose="020B0703020202090204"/>
              <a:cs typeface="Trebuchet MS" panose="020B0703020202090204"/>
            </a:endParaRPr>
          </a:p>
        </p:txBody>
      </p:sp>
      <p:sp>
        <p:nvSpPr>
          <p:cNvPr id="4" name="object 4"/>
          <p:cNvSpPr/>
          <p:nvPr/>
        </p:nvSpPr>
        <p:spPr>
          <a:xfrm>
            <a:off x="0" y="0"/>
            <a:ext cx="12192000" cy="6857999"/>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0" y="0"/>
            <a:ext cx="12192000" cy="6858000"/>
          </a:xfrm>
          <a:custGeom>
            <a:avLst/>
            <a:gdLst/>
            <a:ahLst/>
            <a:cxnLst/>
            <a:rect l="l" t="t" r="r" b="b"/>
            <a:pathLst>
              <a:path w="12192000" h="6858000">
                <a:moveTo>
                  <a:pt x="12192000" y="0"/>
                </a:moveTo>
                <a:lnTo>
                  <a:pt x="0" y="0"/>
                </a:lnTo>
                <a:lnTo>
                  <a:pt x="0" y="6857999"/>
                </a:lnTo>
                <a:lnTo>
                  <a:pt x="12192000" y="6857999"/>
                </a:lnTo>
                <a:lnTo>
                  <a:pt x="12192000" y="0"/>
                </a:lnTo>
                <a:close/>
              </a:path>
            </a:pathLst>
          </a:custGeom>
          <a:solidFill>
            <a:srgbClr val="000000">
              <a:alpha val="70199"/>
            </a:srgbClr>
          </a:solidFill>
        </p:spPr>
        <p:txBody>
          <a:bodyPr wrap="square" lIns="0" tIns="0" rIns="0" bIns="0" rtlCol="0"/>
          <a:lstStyle/>
          <a:p/>
        </p:txBody>
      </p:sp>
      <p:sp>
        <p:nvSpPr>
          <p:cNvPr id="6" name="object 6"/>
          <p:cNvSpPr txBox="1">
            <a:spLocks noGrp="1"/>
          </p:cNvSpPr>
          <p:nvPr>
            <p:ph type="title"/>
          </p:nvPr>
        </p:nvSpPr>
        <p:spPr>
          <a:xfrm>
            <a:off x="2864485" y="75565"/>
            <a:ext cx="8001635" cy="751205"/>
          </a:xfrm>
          <a:prstGeom prst="rect">
            <a:avLst/>
          </a:prstGeom>
        </p:spPr>
        <p:txBody>
          <a:bodyPr vert="horz" wrap="square" lIns="0" tIns="12700" rIns="0" bIns="0" rtlCol="0">
            <a:spAutoFit/>
          </a:bodyPr>
          <a:lstStyle/>
          <a:p>
            <a:pPr marL="12700">
              <a:lnSpc>
                <a:spcPct val="100000"/>
              </a:lnSpc>
              <a:spcBef>
                <a:spcPts val="100"/>
              </a:spcBef>
            </a:pPr>
            <a:r>
              <a:rPr lang="en-US" sz="4800">
                <a:ln/>
                <a:solidFill>
                  <a:schemeClr val="accent1"/>
                </a:solidFill>
                <a:effectLst>
                  <a:outerShdw blurRad="38100" dist="25400" dir="5400000" algn="ctr" rotWithShape="0">
                    <a:srgbClr val="6E747A">
                      <a:alpha val="43000"/>
                    </a:srgbClr>
                  </a:outerShdw>
                </a:effectLst>
                <a:latin typeface="Verdana" panose="020B0804030504040204"/>
                <a:cs typeface="Verdana" panose="020B0804030504040204"/>
              </a:rPr>
              <a:t>MARKET OPPORTUNITY</a:t>
            </a:r>
            <a:endParaRPr lang="en-US" sz="4800">
              <a:ln/>
              <a:solidFill>
                <a:schemeClr val="accent1"/>
              </a:solidFill>
              <a:effectLst>
                <a:outerShdw blurRad="38100" dist="25400" dir="5400000" algn="ctr" rotWithShape="0">
                  <a:srgbClr val="6E747A">
                    <a:alpha val="43000"/>
                  </a:srgbClr>
                </a:outerShdw>
              </a:effectLst>
              <a:latin typeface="Verdana" panose="020B0804030504040204"/>
              <a:cs typeface="Verdana" panose="020B0804030504040204"/>
            </a:endParaRPr>
          </a:p>
        </p:txBody>
      </p:sp>
      <p:sp>
        <p:nvSpPr>
          <p:cNvPr id="7" name="object 7"/>
          <p:cNvSpPr/>
          <p:nvPr/>
        </p:nvSpPr>
        <p:spPr>
          <a:xfrm>
            <a:off x="498764" y="1438275"/>
            <a:ext cx="2494280" cy="5100955"/>
          </a:xfrm>
          <a:custGeom>
            <a:avLst/>
            <a:gdLst/>
            <a:ahLst/>
            <a:cxnLst/>
            <a:rect l="l" t="t" r="r" b="b"/>
            <a:pathLst>
              <a:path w="2494280" h="5100955">
                <a:moveTo>
                  <a:pt x="0" y="415643"/>
                </a:moveTo>
                <a:lnTo>
                  <a:pt x="2796" y="367170"/>
                </a:lnTo>
                <a:lnTo>
                  <a:pt x="10977" y="320340"/>
                </a:lnTo>
                <a:lnTo>
                  <a:pt x="24231" y="275464"/>
                </a:lnTo>
                <a:lnTo>
                  <a:pt x="42246" y="232853"/>
                </a:lnTo>
                <a:lnTo>
                  <a:pt x="64710" y="192821"/>
                </a:lnTo>
                <a:lnTo>
                  <a:pt x="91312" y="155679"/>
                </a:lnTo>
                <a:lnTo>
                  <a:pt x="121739" y="121739"/>
                </a:lnTo>
                <a:lnTo>
                  <a:pt x="155679" y="91312"/>
                </a:lnTo>
                <a:lnTo>
                  <a:pt x="192822" y="64710"/>
                </a:lnTo>
                <a:lnTo>
                  <a:pt x="232854" y="42246"/>
                </a:lnTo>
                <a:lnTo>
                  <a:pt x="275464" y="24231"/>
                </a:lnTo>
                <a:lnTo>
                  <a:pt x="320340" y="10977"/>
                </a:lnTo>
                <a:lnTo>
                  <a:pt x="367171" y="2796"/>
                </a:lnTo>
                <a:lnTo>
                  <a:pt x="415644" y="0"/>
                </a:lnTo>
                <a:lnTo>
                  <a:pt x="2078171" y="0"/>
                </a:lnTo>
                <a:lnTo>
                  <a:pt x="2126645" y="2796"/>
                </a:lnTo>
                <a:lnTo>
                  <a:pt x="2173476" y="10977"/>
                </a:lnTo>
                <a:lnTo>
                  <a:pt x="2218354" y="24231"/>
                </a:lnTo>
                <a:lnTo>
                  <a:pt x="2260964" y="42246"/>
                </a:lnTo>
                <a:lnTo>
                  <a:pt x="2300997" y="64710"/>
                </a:lnTo>
                <a:lnTo>
                  <a:pt x="2338140" y="91312"/>
                </a:lnTo>
                <a:lnTo>
                  <a:pt x="2372081" y="121739"/>
                </a:lnTo>
                <a:lnTo>
                  <a:pt x="2402508" y="155679"/>
                </a:lnTo>
                <a:lnTo>
                  <a:pt x="2429110" y="192821"/>
                </a:lnTo>
                <a:lnTo>
                  <a:pt x="2451574" y="232853"/>
                </a:lnTo>
                <a:lnTo>
                  <a:pt x="2469589" y="275464"/>
                </a:lnTo>
                <a:lnTo>
                  <a:pt x="2482843" y="320340"/>
                </a:lnTo>
                <a:lnTo>
                  <a:pt x="2491025" y="367170"/>
                </a:lnTo>
                <a:lnTo>
                  <a:pt x="2493821" y="415643"/>
                </a:lnTo>
                <a:lnTo>
                  <a:pt x="2493821" y="4685002"/>
                </a:lnTo>
                <a:lnTo>
                  <a:pt x="2491025" y="4733474"/>
                </a:lnTo>
                <a:lnTo>
                  <a:pt x="2482843" y="4780304"/>
                </a:lnTo>
                <a:lnTo>
                  <a:pt x="2469589" y="4825180"/>
                </a:lnTo>
                <a:lnTo>
                  <a:pt x="2451574" y="4867790"/>
                </a:lnTo>
                <a:lnTo>
                  <a:pt x="2429110" y="4907821"/>
                </a:lnTo>
                <a:lnTo>
                  <a:pt x="2402508" y="4944963"/>
                </a:lnTo>
                <a:lnTo>
                  <a:pt x="2372081" y="4978904"/>
                </a:lnTo>
                <a:lnTo>
                  <a:pt x="2338140" y="5009330"/>
                </a:lnTo>
                <a:lnTo>
                  <a:pt x="2300997" y="5035932"/>
                </a:lnTo>
                <a:lnTo>
                  <a:pt x="2260964" y="5058396"/>
                </a:lnTo>
                <a:lnTo>
                  <a:pt x="2218354" y="5076411"/>
                </a:lnTo>
                <a:lnTo>
                  <a:pt x="2173476" y="5089665"/>
                </a:lnTo>
                <a:lnTo>
                  <a:pt x="2126645" y="5097846"/>
                </a:lnTo>
                <a:lnTo>
                  <a:pt x="2078171" y="5100642"/>
                </a:lnTo>
                <a:lnTo>
                  <a:pt x="415644" y="5100642"/>
                </a:lnTo>
                <a:lnTo>
                  <a:pt x="367171" y="5097846"/>
                </a:lnTo>
                <a:lnTo>
                  <a:pt x="320340" y="5089665"/>
                </a:lnTo>
                <a:lnTo>
                  <a:pt x="275464" y="5076411"/>
                </a:lnTo>
                <a:lnTo>
                  <a:pt x="232854" y="5058396"/>
                </a:lnTo>
                <a:lnTo>
                  <a:pt x="192822" y="5035932"/>
                </a:lnTo>
                <a:lnTo>
                  <a:pt x="155679" y="5009330"/>
                </a:lnTo>
                <a:lnTo>
                  <a:pt x="121739" y="4978904"/>
                </a:lnTo>
                <a:lnTo>
                  <a:pt x="91312" y="4944963"/>
                </a:lnTo>
                <a:lnTo>
                  <a:pt x="64710" y="4907821"/>
                </a:lnTo>
                <a:lnTo>
                  <a:pt x="42246" y="4867790"/>
                </a:lnTo>
                <a:lnTo>
                  <a:pt x="24231" y="4825180"/>
                </a:lnTo>
                <a:lnTo>
                  <a:pt x="10977" y="4780304"/>
                </a:lnTo>
                <a:lnTo>
                  <a:pt x="2796" y="4733474"/>
                </a:lnTo>
                <a:lnTo>
                  <a:pt x="0" y="4685002"/>
                </a:lnTo>
                <a:lnTo>
                  <a:pt x="0" y="415643"/>
                </a:lnTo>
                <a:close/>
              </a:path>
            </a:pathLst>
          </a:custGeom>
          <a:ln w="53975">
            <a:solidFill>
              <a:srgbClr val="FFFFFF"/>
            </a:solidFill>
          </a:ln>
        </p:spPr>
        <p:txBody>
          <a:bodyPr wrap="square" lIns="0" tIns="0" rIns="0" bIns="0" rtlCol="0"/>
          <a:lstStyle/>
          <a:p/>
        </p:txBody>
      </p:sp>
      <p:sp>
        <p:nvSpPr>
          <p:cNvPr id="8" name="object 8"/>
          <p:cNvSpPr txBox="1"/>
          <p:nvPr/>
        </p:nvSpPr>
        <p:spPr>
          <a:xfrm>
            <a:off x="758405" y="2315971"/>
            <a:ext cx="1974214" cy="3311525"/>
          </a:xfrm>
          <a:prstGeom prst="rect">
            <a:avLst/>
          </a:prstGeom>
        </p:spPr>
        <p:txBody>
          <a:bodyPr vert="horz" wrap="square" lIns="0" tIns="12700" rIns="0" bIns="0" rtlCol="0">
            <a:spAutoFit/>
          </a:bodyPr>
          <a:lstStyle/>
          <a:p>
            <a:pPr marL="635" algn="ctr">
              <a:lnSpc>
                <a:spcPts val="2135"/>
              </a:lnSpc>
              <a:spcBef>
                <a:spcPts val="100"/>
              </a:spcBef>
            </a:pPr>
            <a:r>
              <a:rPr sz="1800" b="1" u="sng" spc="-70" dirty="0">
                <a:solidFill>
                  <a:srgbClr val="00B0F0"/>
                </a:solidFill>
                <a:uFill>
                  <a:solidFill>
                    <a:srgbClr val="00B0F0"/>
                  </a:solidFill>
                </a:uFill>
                <a:latin typeface="Trebuchet MS" panose="020B0703020202090204"/>
                <a:cs typeface="Trebuchet MS" panose="020B0703020202090204"/>
              </a:rPr>
              <a:t>MARKET</a:t>
            </a:r>
            <a:r>
              <a:rPr sz="1800" b="1" u="sng" spc="-145" dirty="0">
                <a:solidFill>
                  <a:srgbClr val="00B0F0"/>
                </a:solidFill>
                <a:uFill>
                  <a:solidFill>
                    <a:srgbClr val="00B0F0"/>
                  </a:solidFill>
                </a:uFill>
                <a:latin typeface="Trebuchet MS" panose="020B0703020202090204"/>
                <a:cs typeface="Trebuchet MS" panose="020B0703020202090204"/>
              </a:rPr>
              <a:t> </a:t>
            </a:r>
            <a:r>
              <a:rPr sz="1800" b="1" u="sng" spc="-100" dirty="0">
                <a:solidFill>
                  <a:srgbClr val="00B0F0"/>
                </a:solidFill>
                <a:uFill>
                  <a:solidFill>
                    <a:srgbClr val="00B0F0"/>
                  </a:solidFill>
                </a:uFill>
                <a:latin typeface="Trebuchet MS" panose="020B0703020202090204"/>
                <a:cs typeface="Trebuchet MS" panose="020B0703020202090204"/>
              </a:rPr>
              <a:t>SIZE</a:t>
            </a:r>
            <a:endParaRPr sz="1800">
              <a:latin typeface="Trebuchet MS" panose="020B0703020202090204"/>
              <a:cs typeface="Trebuchet MS" panose="020B0703020202090204"/>
            </a:endParaRPr>
          </a:p>
          <a:p>
            <a:pPr algn="ctr">
              <a:lnSpc>
                <a:spcPts val="2135"/>
              </a:lnSpc>
            </a:pPr>
            <a:r>
              <a:rPr sz="1800" spc="-95" dirty="0">
                <a:solidFill>
                  <a:srgbClr val="FFC000"/>
                </a:solidFill>
                <a:latin typeface="Trebuchet MS" panose="020B0703020202090204"/>
                <a:cs typeface="Trebuchet MS" panose="020B0703020202090204"/>
              </a:rPr>
              <a:t>Healthcare </a:t>
            </a:r>
            <a:r>
              <a:rPr sz="1800" spc="-100" dirty="0">
                <a:solidFill>
                  <a:srgbClr val="FFC000"/>
                </a:solidFill>
                <a:latin typeface="Trebuchet MS" panose="020B0703020202090204"/>
                <a:cs typeface="Trebuchet MS" panose="020B0703020202090204"/>
              </a:rPr>
              <a:t>market</a:t>
            </a:r>
            <a:r>
              <a:rPr sz="1800" spc="-215" dirty="0">
                <a:solidFill>
                  <a:srgbClr val="FFC000"/>
                </a:solidFill>
                <a:latin typeface="Trebuchet MS" panose="020B0703020202090204"/>
                <a:cs typeface="Trebuchet MS" panose="020B0703020202090204"/>
              </a:rPr>
              <a:t> </a:t>
            </a:r>
            <a:r>
              <a:rPr sz="1800" spc="-75" dirty="0">
                <a:solidFill>
                  <a:srgbClr val="FFC000"/>
                </a:solidFill>
                <a:latin typeface="Trebuchet MS" panose="020B0703020202090204"/>
                <a:cs typeface="Trebuchet MS" panose="020B0703020202090204"/>
              </a:rPr>
              <a:t>in</a:t>
            </a:r>
            <a:endParaRPr sz="1800">
              <a:latin typeface="Trebuchet MS" panose="020B0703020202090204"/>
              <a:cs typeface="Trebuchet MS" panose="020B0703020202090204"/>
            </a:endParaRPr>
          </a:p>
          <a:p>
            <a:pPr marL="12065" marR="5080" algn="ctr">
              <a:lnSpc>
                <a:spcPct val="100000"/>
              </a:lnSpc>
              <a:spcBef>
                <a:spcPts val="50"/>
              </a:spcBef>
            </a:pPr>
            <a:r>
              <a:rPr sz="1800" spc="-70" dirty="0">
                <a:solidFill>
                  <a:srgbClr val="FFC000"/>
                </a:solidFill>
                <a:latin typeface="Trebuchet MS" panose="020B0703020202090204"/>
                <a:cs typeface="Trebuchet MS" panose="020B0703020202090204"/>
              </a:rPr>
              <a:t>India </a:t>
            </a:r>
            <a:r>
              <a:rPr sz="1800" spc="-65" dirty="0">
                <a:solidFill>
                  <a:srgbClr val="FFC000"/>
                </a:solidFill>
                <a:latin typeface="Trebuchet MS" panose="020B0703020202090204"/>
                <a:cs typeface="Trebuchet MS" panose="020B0703020202090204"/>
              </a:rPr>
              <a:t>is </a:t>
            </a:r>
            <a:r>
              <a:rPr sz="1800" spc="-100" dirty="0">
                <a:solidFill>
                  <a:srgbClr val="FFC000"/>
                </a:solidFill>
                <a:latin typeface="Trebuchet MS" panose="020B0703020202090204"/>
                <a:cs typeface="Trebuchet MS" panose="020B0703020202090204"/>
              </a:rPr>
              <a:t>expected </a:t>
            </a:r>
            <a:r>
              <a:rPr sz="1800" spc="-75" dirty="0">
                <a:solidFill>
                  <a:srgbClr val="FFC000"/>
                </a:solidFill>
                <a:latin typeface="Trebuchet MS" panose="020B0703020202090204"/>
                <a:cs typeface="Trebuchet MS" panose="020B0703020202090204"/>
              </a:rPr>
              <a:t>to  </a:t>
            </a:r>
            <a:r>
              <a:rPr sz="1800" spc="-90" dirty="0">
                <a:solidFill>
                  <a:srgbClr val="FFC000"/>
                </a:solidFill>
                <a:latin typeface="Trebuchet MS" panose="020B0703020202090204"/>
                <a:cs typeface="Trebuchet MS" panose="020B0703020202090204"/>
              </a:rPr>
              <a:t>reach </a:t>
            </a:r>
            <a:r>
              <a:rPr sz="1800" spc="-20" dirty="0">
                <a:solidFill>
                  <a:srgbClr val="FFC000"/>
                </a:solidFill>
                <a:latin typeface="Trebuchet MS" panose="020B0703020202090204"/>
                <a:cs typeface="Trebuchet MS" panose="020B0703020202090204"/>
              </a:rPr>
              <a:t>USD </a:t>
            </a:r>
            <a:r>
              <a:rPr sz="1800" spc="-65" dirty="0">
                <a:solidFill>
                  <a:srgbClr val="FFC000"/>
                </a:solidFill>
                <a:latin typeface="Trebuchet MS" panose="020B0703020202090204"/>
                <a:cs typeface="Trebuchet MS" panose="020B0703020202090204"/>
              </a:rPr>
              <a:t>193.83  </a:t>
            </a:r>
            <a:r>
              <a:rPr sz="1800" spc="-80" dirty="0">
                <a:solidFill>
                  <a:srgbClr val="FFC000"/>
                </a:solidFill>
                <a:latin typeface="Trebuchet MS" panose="020B0703020202090204"/>
                <a:cs typeface="Trebuchet MS" panose="020B0703020202090204"/>
              </a:rPr>
              <a:t>Billion </a:t>
            </a:r>
            <a:r>
              <a:rPr sz="1800" spc="-70" dirty="0">
                <a:solidFill>
                  <a:srgbClr val="FFC000"/>
                </a:solidFill>
                <a:latin typeface="Trebuchet MS" panose="020B0703020202090204"/>
                <a:cs typeface="Trebuchet MS" panose="020B0703020202090204"/>
              </a:rPr>
              <a:t>by </a:t>
            </a:r>
            <a:r>
              <a:rPr sz="1800" spc="-40" dirty="0">
                <a:solidFill>
                  <a:srgbClr val="FFC000"/>
                </a:solidFill>
                <a:latin typeface="Trebuchet MS" panose="020B0703020202090204"/>
                <a:cs typeface="Trebuchet MS" panose="020B0703020202090204"/>
              </a:rPr>
              <a:t>2020 </a:t>
            </a:r>
            <a:r>
              <a:rPr sz="1800" spc="-60" dirty="0">
                <a:solidFill>
                  <a:srgbClr val="FFC000"/>
                </a:solidFill>
                <a:latin typeface="Trebuchet MS" panose="020B0703020202090204"/>
                <a:cs typeface="Trebuchet MS" panose="020B0703020202090204"/>
              </a:rPr>
              <a:t>and  </a:t>
            </a:r>
            <a:r>
              <a:rPr sz="1800" spc="-35" dirty="0">
                <a:solidFill>
                  <a:srgbClr val="FFC000"/>
                </a:solidFill>
                <a:latin typeface="Trebuchet MS" panose="020B0703020202090204"/>
                <a:cs typeface="Trebuchet MS" panose="020B0703020202090204"/>
              </a:rPr>
              <a:t>372 </a:t>
            </a:r>
            <a:r>
              <a:rPr sz="1800" spc="-80" dirty="0">
                <a:solidFill>
                  <a:srgbClr val="FFC000"/>
                </a:solidFill>
                <a:latin typeface="Trebuchet MS" panose="020B0703020202090204"/>
                <a:cs typeface="Trebuchet MS" panose="020B0703020202090204"/>
              </a:rPr>
              <a:t>Billion </a:t>
            </a:r>
            <a:r>
              <a:rPr sz="1800" spc="-70" dirty="0">
                <a:solidFill>
                  <a:srgbClr val="FFC000"/>
                </a:solidFill>
                <a:latin typeface="Trebuchet MS" panose="020B0703020202090204"/>
                <a:cs typeface="Trebuchet MS" panose="020B0703020202090204"/>
              </a:rPr>
              <a:t>by </a:t>
            </a:r>
            <a:r>
              <a:rPr sz="1800" spc="-35" dirty="0">
                <a:solidFill>
                  <a:srgbClr val="FFC000"/>
                </a:solidFill>
                <a:latin typeface="Trebuchet MS" panose="020B0703020202090204"/>
                <a:cs typeface="Trebuchet MS" panose="020B0703020202090204"/>
              </a:rPr>
              <a:t>2022  </a:t>
            </a:r>
            <a:r>
              <a:rPr sz="1800" spc="-75" dirty="0">
                <a:solidFill>
                  <a:srgbClr val="FFC000"/>
                </a:solidFill>
                <a:latin typeface="Trebuchet MS" panose="020B0703020202090204"/>
                <a:cs typeface="Trebuchet MS" panose="020B0703020202090204"/>
              </a:rPr>
              <a:t>which </a:t>
            </a:r>
            <a:r>
              <a:rPr sz="1800" spc="-65" dirty="0">
                <a:solidFill>
                  <a:srgbClr val="FFC000"/>
                </a:solidFill>
                <a:latin typeface="Trebuchet MS" panose="020B0703020202090204"/>
                <a:cs typeface="Trebuchet MS" panose="020B0703020202090204"/>
              </a:rPr>
              <a:t>is </a:t>
            </a:r>
            <a:r>
              <a:rPr sz="1800" spc="-80" dirty="0">
                <a:solidFill>
                  <a:srgbClr val="FFC000"/>
                </a:solidFill>
                <a:latin typeface="Trebuchet MS" panose="020B0703020202090204"/>
                <a:cs typeface="Trebuchet MS" panose="020B0703020202090204"/>
              </a:rPr>
              <a:t>driven </a:t>
            </a:r>
            <a:r>
              <a:rPr sz="1800" spc="-70" dirty="0">
                <a:solidFill>
                  <a:srgbClr val="FFC000"/>
                </a:solidFill>
                <a:latin typeface="Trebuchet MS" panose="020B0703020202090204"/>
                <a:cs typeface="Trebuchet MS" panose="020B0703020202090204"/>
              </a:rPr>
              <a:t>by  rising </a:t>
            </a:r>
            <a:r>
              <a:rPr sz="1800" spc="-95" dirty="0">
                <a:solidFill>
                  <a:srgbClr val="FFC000"/>
                </a:solidFill>
                <a:latin typeface="Trebuchet MS" panose="020B0703020202090204"/>
                <a:cs typeface="Trebuchet MS" panose="020B0703020202090204"/>
              </a:rPr>
              <a:t>income,</a:t>
            </a:r>
            <a:r>
              <a:rPr sz="1800" spc="-250" dirty="0">
                <a:solidFill>
                  <a:srgbClr val="FFC000"/>
                </a:solidFill>
                <a:latin typeface="Trebuchet MS" panose="020B0703020202090204"/>
                <a:cs typeface="Trebuchet MS" panose="020B0703020202090204"/>
              </a:rPr>
              <a:t> </a:t>
            </a:r>
            <a:r>
              <a:rPr sz="1800" spc="-100" dirty="0">
                <a:solidFill>
                  <a:srgbClr val="FFC000"/>
                </a:solidFill>
                <a:latin typeface="Trebuchet MS" panose="020B0703020202090204"/>
                <a:cs typeface="Trebuchet MS" panose="020B0703020202090204"/>
              </a:rPr>
              <a:t>better  </a:t>
            </a:r>
            <a:r>
              <a:rPr sz="1800" spc="-85" dirty="0">
                <a:solidFill>
                  <a:srgbClr val="FFC000"/>
                </a:solidFill>
                <a:latin typeface="Trebuchet MS" panose="020B0703020202090204"/>
                <a:cs typeface="Trebuchet MS" panose="020B0703020202090204"/>
              </a:rPr>
              <a:t>health awareness,  </a:t>
            </a:r>
            <a:r>
              <a:rPr sz="1800" spc="-105" dirty="0">
                <a:solidFill>
                  <a:srgbClr val="FFC000"/>
                </a:solidFill>
                <a:latin typeface="Trebuchet MS" panose="020B0703020202090204"/>
                <a:cs typeface="Trebuchet MS" panose="020B0703020202090204"/>
              </a:rPr>
              <a:t>lifestyle </a:t>
            </a:r>
            <a:r>
              <a:rPr sz="1800" spc="-65" dirty="0">
                <a:solidFill>
                  <a:srgbClr val="FFC000"/>
                </a:solidFill>
                <a:latin typeface="Trebuchet MS" panose="020B0703020202090204"/>
                <a:cs typeface="Trebuchet MS" panose="020B0703020202090204"/>
              </a:rPr>
              <a:t>diseases</a:t>
            </a:r>
            <a:r>
              <a:rPr sz="1800" spc="-220" dirty="0">
                <a:solidFill>
                  <a:srgbClr val="FFC000"/>
                </a:solidFill>
                <a:latin typeface="Trebuchet MS" panose="020B0703020202090204"/>
                <a:cs typeface="Trebuchet MS" panose="020B0703020202090204"/>
              </a:rPr>
              <a:t> </a:t>
            </a:r>
            <a:r>
              <a:rPr sz="1800" spc="-60" dirty="0">
                <a:solidFill>
                  <a:srgbClr val="FFC000"/>
                </a:solidFill>
                <a:latin typeface="Trebuchet MS" panose="020B0703020202090204"/>
                <a:cs typeface="Trebuchet MS" panose="020B0703020202090204"/>
              </a:rPr>
              <a:t>and  </a:t>
            </a:r>
            <a:r>
              <a:rPr sz="1800" spc="-80" dirty="0">
                <a:solidFill>
                  <a:srgbClr val="FFC000"/>
                </a:solidFill>
                <a:latin typeface="Trebuchet MS" panose="020B0703020202090204"/>
                <a:cs typeface="Trebuchet MS" panose="020B0703020202090204"/>
              </a:rPr>
              <a:t>increasing </a:t>
            </a:r>
            <a:r>
              <a:rPr sz="1800" spc="-85" dirty="0">
                <a:solidFill>
                  <a:srgbClr val="FFC000"/>
                </a:solidFill>
                <a:latin typeface="Trebuchet MS" panose="020B0703020202090204"/>
                <a:cs typeface="Trebuchet MS" panose="020B0703020202090204"/>
              </a:rPr>
              <a:t>access </a:t>
            </a:r>
            <a:r>
              <a:rPr sz="1800" spc="-90" dirty="0">
                <a:solidFill>
                  <a:srgbClr val="FFC000"/>
                </a:solidFill>
                <a:latin typeface="Trebuchet MS" panose="020B0703020202090204"/>
                <a:cs typeface="Trebuchet MS" panose="020B0703020202090204"/>
              </a:rPr>
              <a:t>to  insurance.</a:t>
            </a:r>
            <a:endParaRPr sz="1800">
              <a:latin typeface="Trebuchet MS" panose="020B0703020202090204"/>
              <a:cs typeface="Trebuchet MS" panose="020B0703020202090204"/>
            </a:endParaRPr>
          </a:p>
        </p:txBody>
      </p:sp>
      <p:sp>
        <p:nvSpPr>
          <p:cNvPr id="9" name="object 9"/>
          <p:cNvSpPr/>
          <p:nvPr/>
        </p:nvSpPr>
        <p:spPr>
          <a:xfrm>
            <a:off x="1255036" y="1651299"/>
            <a:ext cx="664799" cy="664799"/>
          </a:xfrm>
          <a:prstGeom prst="rect">
            <a:avLst/>
          </a:prstGeom>
          <a:blipFill>
            <a:blip r:embed="rId2" cstate="print"/>
            <a:stretch>
              <a:fillRect/>
            </a:stretch>
          </a:blipFill>
        </p:spPr>
        <p:txBody>
          <a:bodyPr wrap="square" lIns="0" tIns="0" rIns="0" bIns="0" rtlCol="0"/>
          <a:lstStyle/>
          <a:p/>
        </p:txBody>
      </p:sp>
      <p:sp>
        <p:nvSpPr>
          <p:cNvPr id="10" name="object 10"/>
          <p:cNvSpPr/>
          <p:nvPr/>
        </p:nvSpPr>
        <p:spPr>
          <a:xfrm>
            <a:off x="4862207" y="1487081"/>
            <a:ext cx="2494280" cy="5100955"/>
          </a:xfrm>
          <a:custGeom>
            <a:avLst/>
            <a:gdLst/>
            <a:ahLst/>
            <a:cxnLst/>
            <a:rect l="l" t="t" r="r" b="b"/>
            <a:pathLst>
              <a:path w="2494279" h="5100955">
                <a:moveTo>
                  <a:pt x="0" y="415643"/>
                </a:moveTo>
                <a:lnTo>
                  <a:pt x="2796" y="367170"/>
                </a:lnTo>
                <a:lnTo>
                  <a:pt x="10977" y="320340"/>
                </a:lnTo>
                <a:lnTo>
                  <a:pt x="24231" y="275464"/>
                </a:lnTo>
                <a:lnTo>
                  <a:pt x="42246" y="232853"/>
                </a:lnTo>
                <a:lnTo>
                  <a:pt x="64710" y="192821"/>
                </a:lnTo>
                <a:lnTo>
                  <a:pt x="91312" y="155679"/>
                </a:lnTo>
                <a:lnTo>
                  <a:pt x="121739" y="121739"/>
                </a:lnTo>
                <a:lnTo>
                  <a:pt x="155679" y="91312"/>
                </a:lnTo>
                <a:lnTo>
                  <a:pt x="192822" y="64710"/>
                </a:lnTo>
                <a:lnTo>
                  <a:pt x="232854" y="42246"/>
                </a:lnTo>
                <a:lnTo>
                  <a:pt x="275464" y="24231"/>
                </a:lnTo>
                <a:lnTo>
                  <a:pt x="320340" y="10977"/>
                </a:lnTo>
                <a:lnTo>
                  <a:pt x="367171" y="2796"/>
                </a:lnTo>
                <a:lnTo>
                  <a:pt x="415644" y="0"/>
                </a:lnTo>
                <a:lnTo>
                  <a:pt x="2078171" y="0"/>
                </a:lnTo>
                <a:lnTo>
                  <a:pt x="2126645" y="2796"/>
                </a:lnTo>
                <a:lnTo>
                  <a:pt x="2173476" y="10977"/>
                </a:lnTo>
                <a:lnTo>
                  <a:pt x="2218354" y="24231"/>
                </a:lnTo>
                <a:lnTo>
                  <a:pt x="2260964" y="42246"/>
                </a:lnTo>
                <a:lnTo>
                  <a:pt x="2300997" y="64710"/>
                </a:lnTo>
                <a:lnTo>
                  <a:pt x="2338140" y="91312"/>
                </a:lnTo>
                <a:lnTo>
                  <a:pt x="2372081" y="121739"/>
                </a:lnTo>
                <a:lnTo>
                  <a:pt x="2402508" y="155679"/>
                </a:lnTo>
                <a:lnTo>
                  <a:pt x="2429110" y="192821"/>
                </a:lnTo>
                <a:lnTo>
                  <a:pt x="2451574" y="232853"/>
                </a:lnTo>
                <a:lnTo>
                  <a:pt x="2469589" y="275464"/>
                </a:lnTo>
                <a:lnTo>
                  <a:pt x="2482843" y="320340"/>
                </a:lnTo>
                <a:lnTo>
                  <a:pt x="2491025" y="367170"/>
                </a:lnTo>
                <a:lnTo>
                  <a:pt x="2493821" y="415643"/>
                </a:lnTo>
                <a:lnTo>
                  <a:pt x="2493821" y="4685002"/>
                </a:lnTo>
                <a:lnTo>
                  <a:pt x="2491025" y="4733474"/>
                </a:lnTo>
                <a:lnTo>
                  <a:pt x="2482843" y="4780304"/>
                </a:lnTo>
                <a:lnTo>
                  <a:pt x="2469589" y="4825180"/>
                </a:lnTo>
                <a:lnTo>
                  <a:pt x="2451574" y="4867790"/>
                </a:lnTo>
                <a:lnTo>
                  <a:pt x="2429110" y="4907821"/>
                </a:lnTo>
                <a:lnTo>
                  <a:pt x="2402508" y="4944963"/>
                </a:lnTo>
                <a:lnTo>
                  <a:pt x="2372081" y="4978904"/>
                </a:lnTo>
                <a:lnTo>
                  <a:pt x="2338140" y="5009330"/>
                </a:lnTo>
                <a:lnTo>
                  <a:pt x="2300997" y="5035932"/>
                </a:lnTo>
                <a:lnTo>
                  <a:pt x="2260964" y="5058396"/>
                </a:lnTo>
                <a:lnTo>
                  <a:pt x="2218354" y="5076411"/>
                </a:lnTo>
                <a:lnTo>
                  <a:pt x="2173476" y="5089665"/>
                </a:lnTo>
                <a:lnTo>
                  <a:pt x="2126645" y="5097846"/>
                </a:lnTo>
                <a:lnTo>
                  <a:pt x="2078171" y="5100642"/>
                </a:lnTo>
                <a:lnTo>
                  <a:pt x="415644" y="5100642"/>
                </a:lnTo>
                <a:lnTo>
                  <a:pt x="367171" y="5097846"/>
                </a:lnTo>
                <a:lnTo>
                  <a:pt x="320340" y="5089665"/>
                </a:lnTo>
                <a:lnTo>
                  <a:pt x="275464" y="5076411"/>
                </a:lnTo>
                <a:lnTo>
                  <a:pt x="232854" y="5058396"/>
                </a:lnTo>
                <a:lnTo>
                  <a:pt x="192822" y="5035932"/>
                </a:lnTo>
                <a:lnTo>
                  <a:pt x="155679" y="5009330"/>
                </a:lnTo>
                <a:lnTo>
                  <a:pt x="121739" y="4978904"/>
                </a:lnTo>
                <a:lnTo>
                  <a:pt x="91312" y="4944963"/>
                </a:lnTo>
                <a:lnTo>
                  <a:pt x="64710" y="4907821"/>
                </a:lnTo>
                <a:lnTo>
                  <a:pt x="42246" y="4867790"/>
                </a:lnTo>
                <a:lnTo>
                  <a:pt x="24231" y="4825180"/>
                </a:lnTo>
                <a:lnTo>
                  <a:pt x="10977" y="4780304"/>
                </a:lnTo>
                <a:lnTo>
                  <a:pt x="2796" y="4733474"/>
                </a:lnTo>
                <a:lnTo>
                  <a:pt x="0" y="4685002"/>
                </a:lnTo>
                <a:lnTo>
                  <a:pt x="0" y="415643"/>
                </a:lnTo>
                <a:close/>
              </a:path>
            </a:pathLst>
          </a:custGeom>
          <a:ln w="53975">
            <a:solidFill>
              <a:srgbClr val="FFFFFF"/>
            </a:solidFill>
          </a:ln>
        </p:spPr>
        <p:txBody>
          <a:bodyPr wrap="square" lIns="0" tIns="0" rIns="0" bIns="0" rtlCol="0"/>
          <a:lstStyle/>
          <a:p/>
        </p:txBody>
      </p:sp>
      <p:sp>
        <p:nvSpPr>
          <p:cNvPr id="11" name="object 11"/>
          <p:cNvSpPr txBox="1"/>
          <p:nvPr/>
        </p:nvSpPr>
        <p:spPr>
          <a:xfrm>
            <a:off x="5099786" y="2358644"/>
            <a:ext cx="2020570" cy="3323590"/>
          </a:xfrm>
          <a:prstGeom prst="rect">
            <a:avLst/>
          </a:prstGeom>
        </p:spPr>
        <p:txBody>
          <a:bodyPr vert="horz" wrap="square" lIns="0" tIns="12700" rIns="0" bIns="0" rtlCol="0">
            <a:spAutoFit/>
          </a:bodyPr>
          <a:lstStyle/>
          <a:p>
            <a:pPr algn="ctr">
              <a:lnSpc>
                <a:spcPct val="100000"/>
              </a:lnSpc>
              <a:spcBef>
                <a:spcPts val="100"/>
              </a:spcBef>
            </a:pPr>
            <a:r>
              <a:rPr sz="1800" b="1" u="sng" spc="-95" dirty="0">
                <a:solidFill>
                  <a:srgbClr val="00B0F0"/>
                </a:solidFill>
                <a:uFill>
                  <a:solidFill>
                    <a:srgbClr val="00B0F0"/>
                  </a:solidFill>
                </a:uFill>
                <a:latin typeface="Trebuchet MS" panose="020B0703020202090204"/>
                <a:cs typeface="Trebuchet MS" panose="020B0703020202090204"/>
              </a:rPr>
              <a:t>STRONG</a:t>
            </a:r>
            <a:r>
              <a:rPr sz="1800" b="1" u="sng" spc="-145" dirty="0">
                <a:solidFill>
                  <a:srgbClr val="00B0F0"/>
                </a:solidFill>
                <a:uFill>
                  <a:solidFill>
                    <a:srgbClr val="00B0F0"/>
                  </a:solidFill>
                </a:uFill>
                <a:latin typeface="Trebuchet MS" panose="020B0703020202090204"/>
                <a:cs typeface="Trebuchet MS" panose="020B0703020202090204"/>
              </a:rPr>
              <a:t> </a:t>
            </a:r>
            <a:r>
              <a:rPr sz="1800" b="1" u="sng" spc="-10" dirty="0">
                <a:solidFill>
                  <a:srgbClr val="00B0F0"/>
                </a:solidFill>
                <a:uFill>
                  <a:solidFill>
                    <a:srgbClr val="00B0F0"/>
                  </a:solidFill>
                </a:uFill>
                <a:latin typeface="Trebuchet MS" panose="020B0703020202090204"/>
                <a:cs typeface="Trebuchet MS" panose="020B0703020202090204"/>
              </a:rPr>
              <a:t>DEMAND</a:t>
            </a:r>
            <a:endParaRPr sz="1800">
              <a:latin typeface="Trebuchet MS" panose="020B0703020202090204"/>
              <a:cs typeface="Trebuchet MS" panose="020B0703020202090204"/>
            </a:endParaRPr>
          </a:p>
          <a:p>
            <a:pPr marL="12700" marR="5080" indent="-1905" algn="ctr">
              <a:lnSpc>
                <a:spcPct val="100000"/>
              </a:lnSpc>
              <a:spcBef>
                <a:spcPts val="45"/>
              </a:spcBef>
            </a:pPr>
            <a:r>
              <a:rPr sz="1800" spc="-70" dirty="0">
                <a:solidFill>
                  <a:srgbClr val="FFC000"/>
                </a:solidFill>
                <a:latin typeface="Trebuchet MS" panose="020B0703020202090204"/>
                <a:cs typeface="Trebuchet MS" panose="020B0703020202090204"/>
              </a:rPr>
              <a:t>India </a:t>
            </a:r>
            <a:r>
              <a:rPr sz="1800" spc="-65" dirty="0">
                <a:solidFill>
                  <a:srgbClr val="FFC000"/>
                </a:solidFill>
                <a:latin typeface="Trebuchet MS" panose="020B0703020202090204"/>
                <a:cs typeface="Trebuchet MS" panose="020B0703020202090204"/>
              </a:rPr>
              <a:t>is </a:t>
            </a:r>
            <a:r>
              <a:rPr sz="1800" spc="-85" dirty="0">
                <a:solidFill>
                  <a:srgbClr val="FFC000"/>
                </a:solidFill>
                <a:latin typeface="Trebuchet MS" panose="020B0703020202090204"/>
                <a:cs typeface="Trebuchet MS" panose="020B0703020202090204"/>
              </a:rPr>
              <a:t>a </a:t>
            </a:r>
            <a:r>
              <a:rPr sz="1800" spc="-75" dirty="0">
                <a:solidFill>
                  <a:srgbClr val="FFC000"/>
                </a:solidFill>
                <a:latin typeface="Trebuchet MS" panose="020B0703020202090204"/>
                <a:cs typeface="Trebuchet MS" panose="020B0703020202090204"/>
              </a:rPr>
              <a:t>country  where </a:t>
            </a:r>
            <a:r>
              <a:rPr sz="1800" spc="45" dirty="0">
                <a:solidFill>
                  <a:srgbClr val="FFC000"/>
                </a:solidFill>
                <a:latin typeface="Trebuchet MS" panose="020B0703020202090204"/>
                <a:cs typeface="Trebuchet MS" panose="020B0703020202090204"/>
              </a:rPr>
              <a:t>65% </a:t>
            </a:r>
            <a:r>
              <a:rPr sz="1800" spc="-70" dirty="0">
                <a:solidFill>
                  <a:srgbClr val="FFC000"/>
                </a:solidFill>
                <a:latin typeface="Trebuchet MS" panose="020B0703020202090204"/>
                <a:cs typeface="Trebuchet MS" panose="020B0703020202090204"/>
              </a:rPr>
              <a:t>of </a:t>
            </a:r>
            <a:r>
              <a:rPr sz="1800" spc="-80" dirty="0">
                <a:solidFill>
                  <a:srgbClr val="FFC000"/>
                </a:solidFill>
                <a:latin typeface="Trebuchet MS" panose="020B0703020202090204"/>
                <a:cs typeface="Trebuchet MS" panose="020B0703020202090204"/>
              </a:rPr>
              <a:t>the  </a:t>
            </a:r>
            <a:r>
              <a:rPr sz="1800" spc="-100" dirty="0">
                <a:solidFill>
                  <a:srgbClr val="FFC000"/>
                </a:solidFill>
                <a:latin typeface="Trebuchet MS" panose="020B0703020202090204"/>
                <a:cs typeface="Trebuchet MS" panose="020B0703020202090204"/>
              </a:rPr>
              <a:t>total </a:t>
            </a:r>
            <a:r>
              <a:rPr sz="1800" spc="-70" dirty="0">
                <a:solidFill>
                  <a:srgbClr val="FFC000"/>
                </a:solidFill>
                <a:latin typeface="Trebuchet MS" panose="020B0703020202090204"/>
                <a:cs typeface="Trebuchet MS" panose="020B0703020202090204"/>
              </a:rPr>
              <a:t>population </a:t>
            </a:r>
            <a:r>
              <a:rPr sz="1800" spc="-85" dirty="0">
                <a:solidFill>
                  <a:srgbClr val="FFC000"/>
                </a:solidFill>
                <a:latin typeface="Trebuchet MS" panose="020B0703020202090204"/>
                <a:cs typeface="Trebuchet MS" panose="020B0703020202090204"/>
              </a:rPr>
              <a:t>lives  </a:t>
            </a:r>
            <a:r>
              <a:rPr sz="1800" spc="-75" dirty="0">
                <a:solidFill>
                  <a:srgbClr val="FFC000"/>
                </a:solidFill>
                <a:latin typeface="Trebuchet MS" panose="020B0703020202090204"/>
                <a:cs typeface="Trebuchet MS" panose="020B0703020202090204"/>
              </a:rPr>
              <a:t>in </a:t>
            </a:r>
            <a:r>
              <a:rPr sz="1800" spc="-80" dirty="0">
                <a:solidFill>
                  <a:srgbClr val="FFC000"/>
                </a:solidFill>
                <a:latin typeface="Trebuchet MS" panose="020B0703020202090204"/>
                <a:cs typeface="Trebuchet MS" panose="020B0703020202090204"/>
              </a:rPr>
              <a:t>the </a:t>
            </a:r>
            <a:r>
              <a:rPr sz="1800" spc="-90" dirty="0">
                <a:solidFill>
                  <a:srgbClr val="FFC000"/>
                </a:solidFill>
                <a:latin typeface="Trebuchet MS" panose="020B0703020202090204"/>
                <a:cs typeface="Trebuchet MS" panose="020B0703020202090204"/>
              </a:rPr>
              <a:t>Rural </a:t>
            </a:r>
            <a:r>
              <a:rPr sz="1800" spc="-75" dirty="0">
                <a:solidFill>
                  <a:srgbClr val="FFC000"/>
                </a:solidFill>
                <a:latin typeface="Trebuchet MS" panose="020B0703020202090204"/>
                <a:cs typeface="Trebuchet MS" panose="020B0703020202090204"/>
              </a:rPr>
              <a:t>parts  from which </a:t>
            </a:r>
            <a:r>
              <a:rPr sz="1800" spc="-100" dirty="0">
                <a:solidFill>
                  <a:srgbClr val="FFC000"/>
                </a:solidFill>
                <a:latin typeface="Trebuchet MS" panose="020B0703020202090204"/>
                <a:cs typeface="Trebuchet MS" panose="020B0703020202090204"/>
              </a:rPr>
              <a:t>majority  </a:t>
            </a:r>
            <a:r>
              <a:rPr sz="1800" spc="-95" dirty="0">
                <a:solidFill>
                  <a:srgbClr val="FFC000"/>
                </a:solidFill>
                <a:latin typeface="Trebuchet MS" panose="020B0703020202090204"/>
                <a:cs typeface="Trebuchet MS" panose="020B0703020202090204"/>
              </a:rPr>
              <a:t>are </a:t>
            </a:r>
            <a:r>
              <a:rPr sz="1800" spc="-70" dirty="0">
                <a:solidFill>
                  <a:srgbClr val="FFC000"/>
                </a:solidFill>
                <a:latin typeface="Trebuchet MS" panose="020B0703020202090204"/>
                <a:cs typeface="Trebuchet MS" panose="020B0703020202090204"/>
              </a:rPr>
              <a:t>denied </a:t>
            </a:r>
            <a:r>
              <a:rPr sz="1800" spc="-85" dirty="0">
                <a:solidFill>
                  <a:srgbClr val="FFC000"/>
                </a:solidFill>
                <a:latin typeface="Trebuchet MS" panose="020B0703020202090204"/>
                <a:cs typeface="Trebuchet MS" panose="020B0703020202090204"/>
              </a:rPr>
              <a:t>access </a:t>
            </a:r>
            <a:r>
              <a:rPr sz="1800" spc="-80" dirty="0">
                <a:solidFill>
                  <a:srgbClr val="FFC000"/>
                </a:solidFill>
                <a:latin typeface="Trebuchet MS" panose="020B0703020202090204"/>
                <a:cs typeface="Trebuchet MS" panose="020B0703020202090204"/>
              </a:rPr>
              <a:t>to  </a:t>
            </a:r>
            <a:r>
              <a:rPr sz="1800" spc="-105" dirty="0">
                <a:solidFill>
                  <a:srgbClr val="FFC000"/>
                </a:solidFill>
                <a:latin typeface="Trebuchet MS" panose="020B0703020202090204"/>
                <a:cs typeface="Trebuchet MS" panose="020B0703020202090204"/>
              </a:rPr>
              <a:t>healthcare. </a:t>
            </a:r>
            <a:r>
              <a:rPr sz="1800" spc="-20" dirty="0">
                <a:solidFill>
                  <a:srgbClr val="FFC000"/>
                </a:solidFill>
                <a:latin typeface="Trebuchet MS" panose="020B0703020202090204"/>
                <a:cs typeface="Trebuchet MS" panose="020B0703020202090204"/>
              </a:rPr>
              <a:t>Mostly  </a:t>
            </a:r>
            <a:r>
              <a:rPr sz="1800" spc="-70" dirty="0">
                <a:solidFill>
                  <a:srgbClr val="FFC000"/>
                </a:solidFill>
                <a:latin typeface="Trebuchet MS" panose="020B0703020202090204"/>
                <a:cs typeface="Trebuchet MS" panose="020B0703020202090204"/>
              </a:rPr>
              <a:t>this arises </a:t>
            </a:r>
            <a:r>
              <a:rPr sz="1800" spc="-60" dirty="0">
                <a:solidFill>
                  <a:srgbClr val="FFC000"/>
                </a:solidFill>
                <a:latin typeface="Trebuchet MS" panose="020B0703020202090204"/>
                <a:cs typeface="Trebuchet MS" panose="020B0703020202090204"/>
              </a:rPr>
              <a:t>due </a:t>
            </a:r>
            <a:r>
              <a:rPr sz="1800" spc="-80" dirty="0">
                <a:solidFill>
                  <a:srgbClr val="FFC000"/>
                </a:solidFill>
                <a:latin typeface="Trebuchet MS" panose="020B0703020202090204"/>
                <a:cs typeface="Trebuchet MS" panose="020B0703020202090204"/>
              </a:rPr>
              <a:t>to</a:t>
            </a:r>
            <a:r>
              <a:rPr sz="1800" spc="-375" dirty="0">
                <a:solidFill>
                  <a:srgbClr val="FFC000"/>
                </a:solidFill>
                <a:latin typeface="Trebuchet MS" panose="020B0703020202090204"/>
                <a:cs typeface="Trebuchet MS" panose="020B0703020202090204"/>
              </a:rPr>
              <a:t> </a:t>
            </a:r>
            <a:r>
              <a:rPr sz="1800" spc="-110" dirty="0">
                <a:solidFill>
                  <a:srgbClr val="FFC000"/>
                </a:solidFill>
                <a:latin typeface="Trebuchet MS" panose="020B0703020202090204"/>
                <a:cs typeface="Trebuchet MS" panose="020B0703020202090204"/>
              </a:rPr>
              <a:t>lack  </a:t>
            </a:r>
            <a:r>
              <a:rPr sz="1800" spc="-70" dirty="0">
                <a:solidFill>
                  <a:srgbClr val="FFC000"/>
                </a:solidFill>
                <a:latin typeface="Trebuchet MS" panose="020B0703020202090204"/>
                <a:cs typeface="Trebuchet MS" panose="020B0703020202090204"/>
              </a:rPr>
              <a:t>of </a:t>
            </a:r>
            <a:r>
              <a:rPr sz="1800" spc="-95" dirty="0">
                <a:solidFill>
                  <a:srgbClr val="FFC000"/>
                </a:solidFill>
                <a:latin typeface="Trebuchet MS" panose="020B0703020202090204"/>
                <a:cs typeface="Trebuchet MS" panose="020B0703020202090204"/>
              </a:rPr>
              <a:t>accessibility </a:t>
            </a:r>
            <a:r>
              <a:rPr sz="1800" spc="-80" dirty="0">
                <a:solidFill>
                  <a:srgbClr val="FFC000"/>
                </a:solidFill>
                <a:latin typeface="Trebuchet MS" panose="020B0703020202090204"/>
                <a:cs typeface="Trebuchet MS" panose="020B0703020202090204"/>
              </a:rPr>
              <a:t>to  </a:t>
            </a:r>
            <a:r>
              <a:rPr sz="1800" spc="-95" dirty="0">
                <a:solidFill>
                  <a:srgbClr val="FFC000"/>
                </a:solidFill>
                <a:latin typeface="Trebuchet MS" panose="020B0703020202090204"/>
                <a:cs typeface="Trebuchet MS" panose="020B0703020202090204"/>
              </a:rPr>
              <a:t>healthcare </a:t>
            </a:r>
            <a:r>
              <a:rPr sz="1800" spc="-75" dirty="0">
                <a:solidFill>
                  <a:srgbClr val="FFC000"/>
                </a:solidFill>
                <a:latin typeface="Trebuchet MS" panose="020B0703020202090204"/>
                <a:cs typeface="Trebuchet MS" panose="020B0703020202090204"/>
              </a:rPr>
              <a:t>in these  </a:t>
            </a:r>
            <a:r>
              <a:rPr sz="1800" spc="-100" dirty="0">
                <a:solidFill>
                  <a:srgbClr val="FFC000"/>
                </a:solidFill>
                <a:latin typeface="Trebuchet MS" panose="020B0703020202090204"/>
                <a:cs typeface="Trebuchet MS" panose="020B0703020202090204"/>
              </a:rPr>
              <a:t>areas.</a:t>
            </a:r>
            <a:endParaRPr sz="1800">
              <a:latin typeface="Trebuchet MS" panose="020B0703020202090204"/>
              <a:cs typeface="Trebuchet MS" panose="020B0703020202090204"/>
            </a:endParaRPr>
          </a:p>
        </p:txBody>
      </p:sp>
      <p:sp>
        <p:nvSpPr>
          <p:cNvPr id="12" name="object 12"/>
          <p:cNvSpPr/>
          <p:nvPr/>
        </p:nvSpPr>
        <p:spPr>
          <a:xfrm>
            <a:off x="5681471" y="1511808"/>
            <a:ext cx="856487" cy="856488"/>
          </a:xfrm>
          <a:prstGeom prst="rect">
            <a:avLst/>
          </a:prstGeom>
          <a:blipFill>
            <a:blip r:embed="rId3" cstate="print"/>
            <a:stretch>
              <a:fillRect/>
            </a:stretch>
          </a:blipFill>
        </p:spPr>
        <p:txBody>
          <a:bodyPr wrap="square" lIns="0" tIns="0" rIns="0" bIns="0" rtlCol="0"/>
          <a:lstStyle/>
          <a:p/>
        </p:txBody>
      </p:sp>
      <p:sp>
        <p:nvSpPr>
          <p:cNvPr id="13" name="object 13"/>
          <p:cNvSpPr/>
          <p:nvPr/>
        </p:nvSpPr>
        <p:spPr>
          <a:xfrm>
            <a:off x="9018727" y="1441310"/>
            <a:ext cx="2494280" cy="5100955"/>
          </a:xfrm>
          <a:custGeom>
            <a:avLst/>
            <a:gdLst/>
            <a:ahLst/>
            <a:cxnLst/>
            <a:rect l="l" t="t" r="r" b="b"/>
            <a:pathLst>
              <a:path w="2494279" h="5100955">
                <a:moveTo>
                  <a:pt x="0" y="415643"/>
                </a:moveTo>
                <a:lnTo>
                  <a:pt x="2796" y="367170"/>
                </a:lnTo>
                <a:lnTo>
                  <a:pt x="10977" y="320340"/>
                </a:lnTo>
                <a:lnTo>
                  <a:pt x="24231" y="275464"/>
                </a:lnTo>
                <a:lnTo>
                  <a:pt x="42246" y="232853"/>
                </a:lnTo>
                <a:lnTo>
                  <a:pt x="64710" y="192821"/>
                </a:lnTo>
                <a:lnTo>
                  <a:pt x="91312" y="155679"/>
                </a:lnTo>
                <a:lnTo>
                  <a:pt x="121739" y="121739"/>
                </a:lnTo>
                <a:lnTo>
                  <a:pt x="155679" y="91312"/>
                </a:lnTo>
                <a:lnTo>
                  <a:pt x="192822" y="64710"/>
                </a:lnTo>
                <a:lnTo>
                  <a:pt x="232854" y="42246"/>
                </a:lnTo>
                <a:lnTo>
                  <a:pt x="275464" y="24231"/>
                </a:lnTo>
                <a:lnTo>
                  <a:pt x="320340" y="10977"/>
                </a:lnTo>
                <a:lnTo>
                  <a:pt x="367171" y="2796"/>
                </a:lnTo>
                <a:lnTo>
                  <a:pt x="415644" y="0"/>
                </a:lnTo>
                <a:lnTo>
                  <a:pt x="2078171" y="0"/>
                </a:lnTo>
                <a:lnTo>
                  <a:pt x="2126645" y="2796"/>
                </a:lnTo>
                <a:lnTo>
                  <a:pt x="2173476" y="10977"/>
                </a:lnTo>
                <a:lnTo>
                  <a:pt x="2218354" y="24231"/>
                </a:lnTo>
                <a:lnTo>
                  <a:pt x="2260964" y="42246"/>
                </a:lnTo>
                <a:lnTo>
                  <a:pt x="2300997" y="64710"/>
                </a:lnTo>
                <a:lnTo>
                  <a:pt x="2338140" y="91312"/>
                </a:lnTo>
                <a:lnTo>
                  <a:pt x="2372081" y="121739"/>
                </a:lnTo>
                <a:lnTo>
                  <a:pt x="2402508" y="155679"/>
                </a:lnTo>
                <a:lnTo>
                  <a:pt x="2429110" y="192821"/>
                </a:lnTo>
                <a:lnTo>
                  <a:pt x="2451574" y="232853"/>
                </a:lnTo>
                <a:lnTo>
                  <a:pt x="2469589" y="275464"/>
                </a:lnTo>
                <a:lnTo>
                  <a:pt x="2482843" y="320340"/>
                </a:lnTo>
                <a:lnTo>
                  <a:pt x="2491025" y="367170"/>
                </a:lnTo>
                <a:lnTo>
                  <a:pt x="2493821" y="415643"/>
                </a:lnTo>
                <a:lnTo>
                  <a:pt x="2493821" y="4685002"/>
                </a:lnTo>
                <a:lnTo>
                  <a:pt x="2491025" y="4733474"/>
                </a:lnTo>
                <a:lnTo>
                  <a:pt x="2482843" y="4780304"/>
                </a:lnTo>
                <a:lnTo>
                  <a:pt x="2469589" y="4825180"/>
                </a:lnTo>
                <a:lnTo>
                  <a:pt x="2451574" y="4867790"/>
                </a:lnTo>
                <a:lnTo>
                  <a:pt x="2429110" y="4907821"/>
                </a:lnTo>
                <a:lnTo>
                  <a:pt x="2402508" y="4944963"/>
                </a:lnTo>
                <a:lnTo>
                  <a:pt x="2372081" y="4978904"/>
                </a:lnTo>
                <a:lnTo>
                  <a:pt x="2338140" y="5009330"/>
                </a:lnTo>
                <a:lnTo>
                  <a:pt x="2300997" y="5035932"/>
                </a:lnTo>
                <a:lnTo>
                  <a:pt x="2260964" y="5058396"/>
                </a:lnTo>
                <a:lnTo>
                  <a:pt x="2218354" y="5076411"/>
                </a:lnTo>
                <a:lnTo>
                  <a:pt x="2173476" y="5089665"/>
                </a:lnTo>
                <a:lnTo>
                  <a:pt x="2126645" y="5097846"/>
                </a:lnTo>
                <a:lnTo>
                  <a:pt x="2078171" y="5100642"/>
                </a:lnTo>
                <a:lnTo>
                  <a:pt x="415644" y="5100642"/>
                </a:lnTo>
                <a:lnTo>
                  <a:pt x="367171" y="5097846"/>
                </a:lnTo>
                <a:lnTo>
                  <a:pt x="320340" y="5089665"/>
                </a:lnTo>
                <a:lnTo>
                  <a:pt x="275464" y="5076411"/>
                </a:lnTo>
                <a:lnTo>
                  <a:pt x="232854" y="5058396"/>
                </a:lnTo>
                <a:lnTo>
                  <a:pt x="192822" y="5035932"/>
                </a:lnTo>
                <a:lnTo>
                  <a:pt x="155679" y="5009330"/>
                </a:lnTo>
                <a:lnTo>
                  <a:pt x="121739" y="4978904"/>
                </a:lnTo>
                <a:lnTo>
                  <a:pt x="91312" y="4944963"/>
                </a:lnTo>
                <a:lnTo>
                  <a:pt x="64710" y="4907821"/>
                </a:lnTo>
                <a:lnTo>
                  <a:pt x="42246" y="4867790"/>
                </a:lnTo>
                <a:lnTo>
                  <a:pt x="24231" y="4825180"/>
                </a:lnTo>
                <a:lnTo>
                  <a:pt x="10977" y="4780304"/>
                </a:lnTo>
                <a:lnTo>
                  <a:pt x="2796" y="4733474"/>
                </a:lnTo>
                <a:lnTo>
                  <a:pt x="0" y="4685002"/>
                </a:lnTo>
                <a:lnTo>
                  <a:pt x="0" y="415643"/>
                </a:lnTo>
                <a:close/>
              </a:path>
            </a:pathLst>
          </a:custGeom>
          <a:ln w="53975">
            <a:solidFill>
              <a:srgbClr val="FFFFFF"/>
            </a:solidFill>
          </a:ln>
        </p:spPr>
        <p:txBody>
          <a:bodyPr wrap="square" lIns="0" tIns="0" rIns="0" bIns="0" rtlCol="0"/>
          <a:lstStyle/>
          <a:p/>
        </p:txBody>
      </p:sp>
      <p:sp>
        <p:nvSpPr>
          <p:cNvPr id="14" name="object 14"/>
          <p:cNvSpPr txBox="1"/>
          <p:nvPr/>
        </p:nvSpPr>
        <p:spPr>
          <a:xfrm>
            <a:off x="9226880" y="2312923"/>
            <a:ext cx="2077720" cy="3622675"/>
          </a:xfrm>
          <a:prstGeom prst="rect">
            <a:avLst/>
          </a:prstGeom>
        </p:spPr>
        <p:txBody>
          <a:bodyPr vert="horz" wrap="square" lIns="0" tIns="12700" rIns="0" bIns="0" rtlCol="0">
            <a:spAutoFit/>
          </a:bodyPr>
          <a:lstStyle/>
          <a:p>
            <a:pPr algn="ctr">
              <a:lnSpc>
                <a:spcPct val="100000"/>
              </a:lnSpc>
              <a:spcBef>
                <a:spcPts val="100"/>
              </a:spcBef>
            </a:pPr>
            <a:r>
              <a:rPr sz="1800" b="1" u="sng" spc="-55" dirty="0">
                <a:solidFill>
                  <a:srgbClr val="00B0F0"/>
                </a:solidFill>
                <a:uFill>
                  <a:solidFill>
                    <a:srgbClr val="00B0F0"/>
                  </a:solidFill>
                </a:uFill>
                <a:latin typeface="Trebuchet MS" panose="020B0703020202090204"/>
                <a:cs typeface="Trebuchet MS" panose="020B0703020202090204"/>
              </a:rPr>
              <a:t>RISING</a:t>
            </a:r>
            <a:r>
              <a:rPr sz="1800" b="1" u="sng" spc="-150" dirty="0">
                <a:solidFill>
                  <a:srgbClr val="00B0F0"/>
                </a:solidFill>
                <a:uFill>
                  <a:solidFill>
                    <a:srgbClr val="00B0F0"/>
                  </a:solidFill>
                </a:uFill>
                <a:latin typeface="Trebuchet MS" panose="020B0703020202090204"/>
                <a:cs typeface="Trebuchet MS" panose="020B0703020202090204"/>
              </a:rPr>
              <a:t> </a:t>
            </a:r>
            <a:r>
              <a:rPr sz="1800" b="1" u="sng" spc="-30" dirty="0">
                <a:solidFill>
                  <a:srgbClr val="00B0F0"/>
                </a:solidFill>
                <a:uFill>
                  <a:solidFill>
                    <a:srgbClr val="00B0F0"/>
                  </a:solidFill>
                </a:uFill>
                <a:latin typeface="Trebuchet MS" panose="020B0703020202090204"/>
                <a:cs typeface="Trebuchet MS" panose="020B0703020202090204"/>
              </a:rPr>
              <a:t>MANPOWER</a:t>
            </a:r>
            <a:endParaRPr sz="1800">
              <a:latin typeface="Trebuchet MS" panose="020B0703020202090204"/>
              <a:cs typeface="Trebuchet MS" panose="020B0703020202090204"/>
            </a:endParaRPr>
          </a:p>
          <a:p>
            <a:pPr marL="12700" marR="5080" indent="-1270" algn="ctr">
              <a:lnSpc>
                <a:spcPct val="100000"/>
              </a:lnSpc>
              <a:spcBef>
                <a:spcPts val="45"/>
              </a:spcBef>
            </a:pPr>
            <a:r>
              <a:rPr sz="1800" spc="-100" dirty="0">
                <a:solidFill>
                  <a:srgbClr val="FFC000"/>
                </a:solidFill>
                <a:latin typeface="Trebuchet MS" panose="020B0703020202090204"/>
                <a:cs typeface="Trebuchet MS" panose="020B0703020202090204"/>
              </a:rPr>
              <a:t>Availability </a:t>
            </a:r>
            <a:r>
              <a:rPr sz="1800" spc="-70" dirty="0">
                <a:solidFill>
                  <a:srgbClr val="FFC000"/>
                </a:solidFill>
                <a:latin typeface="Trebuchet MS" panose="020B0703020202090204"/>
                <a:cs typeface="Trebuchet MS" panose="020B0703020202090204"/>
              </a:rPr>
              <a:t>of </a:t>
            </a:r>
            <a:r>
              <a:rPr sz="1800" spc="-95" dirty="0">
                <a:solidFill>
                  <a:srgbClr val="FFC000"/>
                </a:solidFill>
                <a:latin typeface="Trebuchet MS" panose="020B0703020202090204"/>
                <a:cs typeface="Trebuchet MS" panose="020B0703020202090204"/>
              </a:rPr>
              <a:t>large  </a:t>
            </a:r>
            <a:r>
              <a:rPr sz="1800" spc="-55" dirty="0">
                <a:solidFill>
                  <a:srgbClr val="FFC000"/>
                </a:solidFill>
                <a:latin typeface="Trebuchet MS" panose="020B0703020202090204"/>
                <a:cs typeface="Trebuchet MS" panose="020B0703020202090204"/>
              </a:rPr>
              <a:t>pool </a:t>
            </a:r>
            <a:r>
              <a:rPr sz="1800" spc="-70" dirty="0">
                <a:solidFill>
                  <a:srgbClr val="FFC000"/>
                </a:solidFill>
                <a:latin typeface="Trebuchet MS" panose="020B0703020202090204"/>
                <a:cs typeface="Trebuchet MS" panose="020B0703020202090204"/>
              </a:rPr>
              <a:t>of </a:t>
            </a:r>
            <a:r>
              <a:rPr sz="1800" spc="-95" dirty="0">
                <a:solidFill>
                  <a:srgbClr val="FFC000"/>
                </a:solidFill>
                <a:latin typeface="Trebuchet MS" panose="020B0703020202090204"/>
                <a:cs typeface="Trebuchet MS" panose="020B0703020202090204"/>
              </a:rPr>
              <a:t>well-trained  medical </a:t>
            </a:r>
            <a:r>
              <a:rPr sz="1800" spc="-70" dirty="0">
                <a:solidFill>
                  <a:srgbClr val="FFC000"/>
                </a:solidFill>
                <a:latin typeface="Trebuchet MS" panose="020B0703020202090204"/>
                <a:cs typeface="Trebuchet MS" panose="020B0703020202090204"/>
              </a:rPr>
              <a:t>professionals  </a:t>
            </a:r>
            <a:r>
              <a:rPr sz="1800" spc="-75" dirty="0">
                <a:solidFill>
                  <a:srgbClr val="FFC000"/>
                </a:solidFill>
                <a:latin typeface="Trebuchet MS" panose="020B0703020202090204"/>
                <a:cs typeface="Trebuchet MS" panose="020B0703020202090204"/>
              </a:rPr>
              <a:t>in </a:t>
            </a:r>
            <a:r>
              <a:rPr sz="1800" spc="-80" dirty="0">
                <a:solidFill>
                  <a:srgbClr val="FFC000"/>
                </a:solidFill>
                <a:latin typeface="Trebuchet MS" panose="020B0703020202090204"/>
                <a:cs typeface="Trebuchet MS" panose="020B0703020202090204"/>
              </a:rPr>
              <a:t>the </a:t>
            </a:r>
            <a:r>
              <a:rPr sz="1800" spc="-105" dirty="0">
                <a:solidFill>
                  <a:srgbClr val="FFC000"/>
                </a:solidFill>
                <a:latin typeface="Trebuchet MS" panose="020B0703020202090204"/>
                <a:cs typeface="Trebuchet MS" panose="020B0703020202090204"/>
              </a:rPr>
              <a:t>country. </a:t>
            </a:r>
            <a:r>
              <a:rPr sz="1800" spc="-100" dirty="0">
                <a:solidFill>
                  <a:srgbClr val="FFC000"/>
                </a:solidFill>
                <a:latin typeface="Trebuchet MS" panose="020B0703020202090204"/>
                <a:cs typeface="Trebuchet MS" panose="020B0703020202090204"/>
              </a:rPr>
              <a:t>The  </a:t>
            </a:r>
            <a:r>
              <a:rPr sz="1800" spc="-60" dirty="0">
                <a:solidFill>
                  <a:srgbClr val="FFC000"/>
                </a:solidFill>
                <a:latin typeface="Trebuchet MS" panose="020B0703020202090204"/>
                <a:cs typeface="Trebuchet MS" panose="020B0703020202090204"/>
              </a:rPr>
              <a:t>number </a:t>
            </a:r>
            <a:r>
              <a:rPr sz="1800" spc="-70" dirty="0">
                <a:solidFill>
                  <a:srgbClr val="FFC000"/>
                </a:solidFill>
                <a:latin typeface="Trebuchet MS" panose="020B0703020202090204"/>
                <a:cs typeface="Trebuchet MS" panose="020B0703020202090204"/>
              </a:rPr>
              <a:t>of </a:t>
            </a:r>
            <a:r>
              <a:rPr sz="1800" spc="-90" dirty="0">
                <a:solidFill>
                  <a:srgbClr val="FFC000"/>
                </a:solidFill>
                <a:latin typeface="Trebuchet MS" panose="020B0703020202090204"/>
                <a:cs typeface="Trebuchet MS" panose="020B0703020202090204"/>
              </a:rPr>
              <a:t>registered  </a:t>
            </a:r>
            <a:r>
              <a:rPr sz="1800" spc="-70" dirty="0">
                <a:solidFill>
                  <a:srgbClr val="FFC000"/>
                </a:solidFill>
                <a:latin typeface="Trebuchet MS" panose="020B0703020202090204"/>
                <a:cs typeface="Trebuchet MS" panose="020B0703020202090204"/>
              </a:rPr>
              <a:t>doctors </a:t>
            </a:r>
            <a:r>
              <a:rPr sz="1800" spc="-80" dirty="0">
                <a:solidFill>
                  <a:srgbClr val="FFC000"/>
                </a:solidFill>
                <a:latin typeface="Trebuchet MS" panose="020B0703020202090204"/>
                <a:cs typeface="Trebuchet MS" panose="020B0703020202090204"/>
              </a:rPr>
              <a:t>with  </a:t>
            </a:r>
            <a:r>
              <a:rPr sz="1800" spc="-90" dirty="0">
                <a:solidFill>
                  <a:srgbClr val="FFC000"/>
                </a:solidFill>
                <a:latin typeface="Trebuchet MS" panose="020B0703020202090204"/>
                <a:cs typeface="Trebuchet MS" panose="020B0703020202090204"/>
              </a:rPr>
              <a:t>recognized </a:t>
            </a:r>
            <a:r>
              <a:rPr sz="1800" spc="-95" dirty="0">
                <a:solidFill>
                  <a:srgbClr val="FFC000"/>
                </a:solidFill>
                <a:latin typeface="Trebuchet MS" panose="020B0703020202090204"/>
                <a:cs typeface="Trebuchet MS" panose="020B0703020202090204"/>
              </a:rPr>
              <a:t>medical  </a:t>
            </a:r>
            <a:r>
              <a:rPr sz="1800" spc="-85" dirty="0">
                <a:solidFill>
                  <a:srgbClr val="FFC000"/>
                </a:solidFill>
                <a:latin typeface="Trebuchet MS" panose="020B0703020202090204"/>
                <a:cs typeface="Trebuchet MS" panose="020B0703020202090204"/>
              </a:rPr>
              <a:t>qualifications </a:t>
            </a:r>
            <a:r>
              <a:rPr sz="1800" spc="-60" dirty="0">
                <a:solidFill>
                  <a:srgbClr val="FFC000"/>
                </a:solidFill>
                <a:latin typeface="Trebuchet MS" panose="020B0703020202090204"/>
                <a:cs typeface="Trebuchet MS" panose="020B0703020202090204"/>
              </a:rPr>
              <a:t>under  </a:t>
            </a:r>
            <a:r>
              <a:rPr sz="1800" spc="-95" dirty="0">
                <a:solidFill>
                  <a:srgbClr val="FFC000"/>
                </a:solidFill>
                <a:latin typeface="Trebuchet MS" panose="020B0703020202090204"/>
                <a:cs typeface="Trebuchet MS" panose="020B0703020202090204"/>
              </a:rPr>
              <a:t>medical </a:t>
            </a:r>
            <a:r>
              <a:rPr sz="1800" spc="-85" dirty="0">
                <a:solidFill>
                  <a:srgbClr val="FFC000"/>
                </a:solidFill>
                <a:latin typeface="Trebuchet MS" panose="020B0703020202090204"/>
                <a:cs typeface="Trebuchet MS" panose="020B0703020202090204"/>
              </a:rPr>
              <a:t>council </a:t>
            </a:r>
            <a:r>
              <a:rPr sz="1800" spc="-70" dirty="0">
                <a:solidFill>
                  <a:srgbClr val="FFC000"/>
                </a:solidFill>
                <a:latin typeface="Trebuchet MS" panose="020B0703020202090204"/>
                <a:cs typeface="Trebuchet MS" panose="020B0703020202090204"/>
              </a:rPr>
              <a:t>of  India </a:t>
            </a:r>
            <a:r>
              <a:rPr sz="1800" spc="-85" dirty="0">
                <a:solidFill>
                  <a:srgbClr val="FFC000"/>
                </a:solidFill>
                <a:latin typeface="Trebuchet MS" panose="020B0703020202090204"/>
                <a:cs typeface="Trebuchet MS" panose="020B0703020202090204"/>
              </a:rPr>
              <a:t>have </a:t>
            </a:r>
            <a:r>
              <a:rPr sz="1800" spc="-80" dirty="0">
                <a:solidFill>
                  <a:srgbClr val="FFC000"/>
                </a:solidFill>
                <a:latin typeface="Trebuchet MS" panose="020B0703020202090204"/>
                <a:cs typeface="Trebuchet MS" panose="020B0703020202090204"/>
              </a:rPr>
              <a:t>increased  </a:t>
            </a:r>
            <a:r>
              <a:rPr sz="1800" spc="-75" dirty="0">
                <a:solidFill>
                  <a:srgbClr val="FFC000"/>
                </a:solidFill>
                <a:latin typeface="Trebuchet MS" panose="020B0703020202090204"/>
                <a:cs typeface="Trebuchet MS" panose="020B0703020202090204"/>
              </a:rPr>
              <a:t>from </a:t>
            </a:r>
            <a:r>
              <a:rPr sz="1800" spc="-80" dirty="0">
                <a:solidFill>
                  <a:srgbClr val="FFC000"/>
                </a:solidFill>
                <a:latin typeface="Trebuchet MS" panose="020B0703020202090204"/>
                <a:cs typeface="Trebuchet MS" panose="020B0703020202090204"/>
              </a:rPr>
              <a:t>8,27,000 </a:t>
            </a:r>
            <a:r>
              <a:rPr sz="1800" spc="-75" dirty="0">
                <a:solidFill>
                  <a:srgbClr val="FFC000"/>
                </a:solidFill>
                <a:latin typeface="Trebuchet MS" panose="020B0703020202090204"/>
                <a:cs typeface="Trebuchet MS" panose="020B0703020202090204"/>
              </a:rPr>
              <a:t>in</a:t>
            </a:r>
            <a:r>
              <a:rPr sz="1800" spc="-290" dirty="0">
                <a:solidFill>
                  <a:srgbClr val="FFC000"/>
                </a:solidFill>
                <a:latin typeface="Trebuchet MS" panose="020B0703020202090204"/>
                <a:cs typeface="Trebuchet MS" panose="020B0703020202090204"/>
              </a:rPr>
              <a:t> </a:t>
            </a:r>
            <a:r>
              <a:rPr sz="1800" spc="-35" dirty="0">
                <a:solidFill>
                  <a:srgbClr val="FFC000"/>
                </a:solidFill>
                <a:latin typeface="Trebuchet MS" panose="020B0703020202090204"/>
                <a:cs typeface="Trebuchet MS" panose="020B0703020202090204"/>
              </a:rPr>
              <a:t>2015</a:t>
            </a:r>
            <a:endParaRPr sz="1800">
              <a:latin typeface="Trebuchet MS" panose="020B0703020202090204"/>
              <a:cs typeface="Trebuchet MS" panose="020B0703020202090204"/>
            </a:endParaRPr>
          </a:p>
          <a:p>
            <a:pPr algn="ctr">
              <a:lnSpc>
                <a:spcPct val="100000"/>
              </a:lnSpc>
              <a:spcBef>
                <a:spcPts val="25"/>
              </a:spcBef>
            </a:pPr>
            <a:r>
              <a:rPr sz="1800" spc="-80" dirty="0">
                <a:solidFill>
                  <a:srgbClr val="FFC000"/>
                </a:solidFill>
                <a:latin typeface="Trebuchet MS" panose="020B0703020202090204"/>
                <a:cs typeface="Trebuchet MS" panose="020B0703020202090204"/>
              </a:rPr>
              <a:t>to </a:t>
            </a:r>
            <a:r>
              <a:rPr sz="1800" spc="-75" dirty="0">
                <a:solidFill>
                  <a:srgbClr val="FFC000"/>
                </a:solidFill>
                <a:latin typeface="Trebuchet MS" panose="020B0703020202090204"/>
                <a:cs typeface="Trebuchet MS" panose="020B0703020202090204"/>
              </a:rPr>
              <a:t>12,55,786</a:t>
            </a:r>
            <a:r>
              <a:rPr sz="1800" spc="-200" dirty="0">
                <a:solidFill>
                  <a:srgbClr val="FFC000"/>
                </a:solidFill>
                <a:latin typeface="Trebuchet MS" panose="020B0703020202090204"/>
                <a:cs typeface="Trebuchet MS" panose="020B0703020202090204"/>
              </a:rPr>
              <a:t> </a:t>
            </a:r>
            <a:r>
              <a:rPr sz="1800" spc="-70" dirty="0">
                <a:solidFill>
                  <a:srgbClr val="FFC000"/>
                </a:solidFill>
                <a:latin typeface="Trebuchet MS" panose="020B0703020202090204"/>
                <a:cs typeface="Trebuchet MS" panose="020B0703020202090204"/>
              </a:rPr>
              <a:t>202</a:t>
            </a:r>
            <a:r>
              <a:rPr lang="en-US" sz="1800" spc="-70" dirty="0">
                <a:solidFill>
                  <a:srgbClr val="FFC000"/>
                </a:solidFill>
                <a:latin typeface="Trebuchet MS" panose="020B0703020202090204"/>
                <a:cs typeface="Trebuchet MS" panose="020B0703020202090204"/>
              </a:rPr>
              <a:t>1</a:t>
            </a:r>
            <a:r>
              <a:rPr sz="1800" spc="-70" dirty="0">
                <a:solidFill>
                  <a:srgbClr val="FFC000"/>
                </a:solidFill>
                <a:latin typeface="Trebuchet MS" panose="020B0703020202090204"/>
                <a:cs typeface="Trebuchet MS" panose="020B0703020202090204"/>
              </a:rPr>
              <a:t>.</a:t>
            </a:r>
            <a:endParaRPr sz="1800">
              <a:latin typeface="Trebuchet MS" panose="020B0703020202090204"/>
              <a:cs typeface="Trebuchet MS" panose="020B0703020202090204"/>
            </a:endParaRPr>
          </a:p>
        </p:txBody>
      </p:sp>
      <p:sp>
        <p:nvSpPr>
          <p:cNvPr id="15" name="object 15"/>
          <p:cNvSpPr/>
          <p:nvPr/>
        </p:nvSpPr>
        <p:spPr>
          <a:xfrm>
            <a:off x="9850310" y="1513801"/>
            <a:ext cx="830653" cy="828611"/>
          </a:xfrm>
          <a:prstGeom prst="rect">
            <a:avLst/>
          </a:prstGeom>
          <a:blipFill>
            <a:blip r:embed="rId4" cstate="print"/>
            <a:stretch>
              <a:fillRect/>
            </a:stretch>
          </a:blipFill>
        </p:spPr>
        <p:txBody>
          <a:bodyPr wrap="square" lIns="0" tIns="0" rIns="0" bIns="0" rtlCol="0"/>
          <a:lstStyl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92525" y="550519"/>
            <a:ext cx="5799474" cy="2783433"/>
          </a:xfrm>
          <a:prstGeom prst="rect">
            <a:avLst/>
          </a:prstGeom>
          <a:blipFill>
            <a:blip r:embed="rId1" cstate="print"/>
            <a:stretch>
              <a:fillRect/>
            </a:stretch>
          </a:blipFill>
        </p:spPr>
        <p:txBody>
          <a:bodyPr wrap="square" lIns="0" tIns="0" rIns="0" bIns="0" rtlCol="0"/>
          <a:lstStyle/>
          <a:p/>
        </p:txBody>
      </p:sp>
      <p:sp>
        <p:nvSpPr>
          <p:cNvPr id="3" name="object 3"/>
          <p:cNvSpPr/>
          <p:nvPr/>
        </p:nvSpPr>
        <p:spPr>
          <a:xfrm>
            <a:off x="6191618" y="550519"/>
            <a:ext cx="5796775" cy="2783420"/>
          </a:xfrm>
          <a:prstGeom prst="rect">
            <a:avLst/>
          </a:prstGeom>
          <a:blipFill>
            <a:blip r:embed="rId2" cstate="print"/>
            <a:stretch>
              <a:fillRect/>
            </a:stretch>
          </a:blipFill>
        </p:spPr>
        <p:txBody>
          <a:bodyPr wrap="square" lIns="0" tIns="0" rIns="0" bIns="0" rtlCol="0"/>
          <a:lstStyle/>
          <a:p/>
        </p:txBody>
      </p:sp>
      <p:sp>
        <p:nvSpPr>
          <p:cNvPr id="4" name="object 4"/>
          <p:cNvSpPr/>
          <p:nvPr/>
        </p:nvSpPr>
        <p:spPr>
          <a:xfrm>
            <a:off x="196714" y="3514852"/>
            <a:ext cx="5799476" cy="2792629"/>
          </a:xfrm>
          <a:prstGeom prst="rect">
            <a:avLst/>
          </a:prstGeom>
          <a:blipFill>
            <a:blip r:embed="rId3" cstate="print"/>
            <a:stretch>
              <a:fillRect/>
            </a:stretch>
          </a:blipFill>
        </p:spPr>
        <p:txBody>
          <a:bodyPr wrap="square" lIns="0" tIns="0" rIns="0" bIns="0" rtlCol="0"/>
          <a:lstStyle/>
          <a:p/>
        </p:txBody>
      </p:sp>
      <p:sp>
        <p:nvSpPr>
          <p:cNvPr id="5" name="object 5"/>
          <p:cNvSpPr/>
          <p:nvPr/>
        </p:nvSpPr>
        <p:spPr>
          <a:xfrm>
            <a:off x="6195809" y="3514852"/>
            <a:ext cx="5796775" cy="2792628"/>
          </a:xfrm>
          <a:prstGeom prst="rect">
            <a:avLst/>
          </a:prstGeom>
          <a:blipFill>
            <a:blip r:embed="rId4" cstate="print"/>
            <a:stretch>
              <a:fillRect/>
            </a:stretch>
          </a:blipFill>
        </p:spPr>
        <p:txBody>
          <a:bodyPr wrap="square" lIns="0" tIns="0" rIns="0" bIns="0" rtlCol="0"/>
          <a:lstStyle/>
          <a:p/>
        </p:txBody>
      </p:sp>
      <p:sp>
        <p:nvSpPr>
          <p:cNvPr id="6" name="object 6"/>
          <p:cNvSpPr/>
          <p:nvPr/>
        </p:nvSpPr>
        <p:spPr>
          <a:xfrm>
            <a:off x="0" y="0"/>
            <a:ext cx="12185015" cy="6858000"/>
          </a:xfrm>
          <a:custGeom>
            <a:avLst/>
            <a:gdLst/>
            <a:ahLst/>
            <a:cxnLst/>
            <a:rect l="l" t="t" r="r" b="b"/>
            <a:pathLst>
              <a:path w="12185015" h="6858000">
                <a:moveTo>
                  <a:pt x="0" y="6857999"/>
                </a:moveTo>
                <a:lnTo>
                  <a:pt x="0" y="0"/>
                </a:lnTo>
                <a:lnTo>
                  <a:pt x="12185015" y="0"/>
                </a:lnTo>
                <a:lnTo>
                  <a:pt x="12185015" y="6857999"/>
                </a:lnTo>
                <a:lnTo>
                  <a:pt x="0" y="6857999"/>
                </a:lnTo>
                <a:close/>
              </a:path>
            </a:pathLst>
          </a:custGeom>
          <a:solidFill>
            <a:srgbClr val="000000">
              <a:alpha val="70199"/>
            </a:srgbClr>
          </a:solidFill>
        </p:spPr>
        <p:txBody>
          <a:bodyPr wrap="square" lIns="0" tIns="0" rIns="0" bIns="0" rtlCol="0"/>
          <a:lstStyle/>
          <a:p/>
        </p:txBody>
      </p:sp>
      <p:sp>
        <p:nvSpPr>
          <p:cNvPr id="7" name="object 7"/>
          <p:cNvSpPr txBox="1">
            <a:spLocks noGrp="1"/>
          </p:cNvSpPr>
          <p:nvPr>
            <p:ph type="title"/>
          </p:nvPr>
        </p:nvSpPr>
        <p:spPr>
          <a:xfrm>
            <a:off x="3098165" y="202883"/>
            <a:ext cx="7306310" cy="689610"/>
          </a:xfrm>
          <a:prstGeom prst="rect">
            <a:avLst/>
          </a:prstGeom>
        </p:spPr>
        <p:txBody>
          <a:bodyPr vert="horz" wrap="square" lIns="0" tIns="12700" rIns="0" bIns="0" rtlCol="0">
            <a:spAutoFit/>
          </a:bodyPr>
          <a:lstStyle/>
          <a:p>
            <a:pPr marL="12700">
              <a:lnSpc>
                <a:spcPct val="100000"/>
              </a:lnSpc>
              <a:spcBef>
                <a:spcPts val="100"/>
              </a:spcBef>
            </a:pPr>
            <a:r>
              <a:rPr sz="4400" b="1" u="heavy" spc="-409" dirty="0">
                <a:solidFill>
                  <a:srgbClr val="00B0F0"/>
                </a:solidFill>
                <a:uFill>
                  <a:solidFill>
                    <a:srgbClr val="00B0F0"/>
                  </a:solidFill>
                </a:uFill>
                <a:latin typeface="Arial Bold" panose="020B0604020202090204" charset="0"/>
                <a:cs typeface="Arial Bold" panose="020B0604020202090204" charset="0"/>
              </a:rPr>
              <a:t>TARGET</a:t>
            </a:r>
            <a:r>
              <a:rPr sz="4400" b="1" u="heavy" spc="-450" dirty="0">
                <a:solidFill>
                  <a:srgbClr val="00B0F0"/>
                </a:solidFill>
                <a:uFill>
                  <a:solidFill>
                    <a:srgbClr val="00B0F0"/>
                  </a:solidFill>
                </a:uFill>
                <a:latin typeface="Arial Bold" panose="020B0604020202090204" charset="0"/>
                <a:cs typeface="Arial Bold" panose="020B0604020202090204" charset="0"/>
              </a:rPr>
              <a:t> </a:t>
            </a:r>
            <a:r>
              <a:rPr sz="4400" b="1" u="heavy" spc="-200" dirty="0">
                <a:solidFill>
                  <a:srgbClr val="00B0F0"/>
                </a:solidFill>
                <a:uFill>
                  <a:solidFill>
                    <a:srgbClr val="00B0F0"/>
                  </a:solidFill>
                </a:uFill>
                <a:latin typeface="Arial Bold" panose="020B0604020202090204" charset="0"/>
                <a:cs typeface="Arial Bold" panose="020B0604020202090204" charset="0"/>
              </a:rPr>
              <a:t>CUSTOMERS</a:t>
            </a:r>
            <a:endParaRPr sz="4400" b="1" u="heavy" spc="-200" dirty="0">
              <a:solidFill>
                <a:srgbClr val="00B0F0"/>
              </a:solidFill>
              <a:uFill>
                <a:solidFill>
                  <a:srgbClr val="00B0F0"/>
                </a:solidFill>
              </a:uFill>
              <a:latin typeface="Arial Bold" panose="020B0604020202090204" charset="0"/>
              <a:cs typeface="Arial Bold" panose="020B0604020202090204" charset="0"/>
            </a:endParaRPr>
          </a:p>
        </p:txBody>
      </p:sp>
      <p:sp>
        <p:nvSpPr>
          <p:cNvPr id="8" name="object 8"/>
          <p:cNvSpPr txBox="1"/>
          <p:nvPr/>
        </p:nvSpPr>
        <p:spPr>
          <a:xfrm>
            <a:off x="275057" y="892555"/>
            <a:ext cx="11630660" cy="754380"/>
          </a:xfrm>
          <a:prstGeom prst="rect">
            <a:avLst/>
          </a:prstGeom>
        </p:spPr>
        <p:txBody>
          <a:bodyPr vert="horz" wrap="square" lIns="0" tIns="9525" rIns="0" bIns="0" rtlCol="0">
            <a:spAutoFit/>
          </a:bodyPr>
          <a:lstStyle/>
          <a:p>
            <a:pPr marL="491490" marR="5080" indent="-479425">
              <a:lnSpc>
                <a:spcPct val="101000"/>
              </a:lnSpc>
              <a:spcBef>
                <a:spcPts val="75"/>
              </a:spcBef>
            </a:pPr>
            <a:r>
              <a:rPr sz="2400" b="1" i="1" spc="-60" dirty="0">
                <a:solidFill>
                  <a:srgbClr val="FFC000"/>
                </a:solidFill>
                <a:latin typeface="Trebuchet MS" panose="020B0703020202090204"/>
                <a:cs typeface="Trebuchet MS" panose="020B0703020202090204"/>
              </a:rPr>
              <a:t>Main </a:t>
            </a:r>
            <a:r>
              <a:rPr sz="2400" b="1" i="1" spc="-155" dirty="0">
                <a:solidFill>
                  <a:srgbClr val="FFC000"/>
                </a:solidFill>
                <a:latin typeface="Trebuchet MS" panose="020B0703020202090204"/>
                <a:cs typeface="Trebuchet MS" panose="020B0703020202090204"/>
              </a:rPr>
              <a:t>Occupations </a:t>
            </a:r>
            <a:r>
              <a:rPr sz="2400" b="1" i="1" spc="-170" dirty="0">
                <a:solidFill>
                  <a:srgbClr val="FFC000"/>
                </a:solidFill>
                <a:latin typeface="Trebuchet MS" panose="020B0703020202090204"/>
                <a:cs typeface="Trebuchet MS" panose="020B0703020202090204"/>
              </a:rPr>
              <a:t>of </a:t>
            </a:r>
            <a:r>
              <a:rPr sz="2400" b="1" i="1" spc="-160" dirty="0">
                <a:solidFill>
                  <a:srgbClr val="FFC000"/>
                </a:solidFill>
                <a:latin typeface="Trebuchet MS" panose="020B0703020202090204"/>
                <a:cs typeface="Trebuchet MS" panose="020B0703020202090204"/>
              </a:rPr>
              <a:t>people </a:t>
            </a:r>
            <a:r>
              <a:rPr sz="2400" b="1" i="1" spc="-145" dirty="0">
                <a:solidFill>
                  <a:srgbClr val="FFC000"/>
                </a:solidFill>
                <a:latin typeface="Trebuchet MS" panose="020B0703020202090204"/>
                <a:cs typeface="Trebuchet MS" panose="020B0703020202090204"/>
              </a:rPr>
              <a:t>in </a:t>
            </a:r>
            <a:r>
              <a:rPr sz="2400" b="1" i="1" spc="-160" dirty="0">
                <a:solidFill>
                  <a:srgbClr val="FFC000"/>
                </a:solidFill>
                <a:latin typeface="Trebuchet MS" panose="020B0703020202090204"/>
                <a:cs typeface="Trebuchet MS" panose="020B0703020202090204"/>
              </a:rPr>
              <a:t>Rural </a:t>
            </a:r>
            <a:r>
              <a:rPr sz="2400" b="1" i="1" spc="-130" dirty="0">
                <a:solidFill>
                  <a:srgbClr val="FFC000"/>
                </a:solidFill>
                <a:latin typeface="Trebuchet MS" panose="020B0703020202090204"/>
                <a:cs typeface="Trebuchet MS" panose="020B0703020202090204"/>
              </a:rPr>
              <a:t>India </a:t>
            </a:r>
            <a:r>
              <a:rPr sz="2400" b="1" i="1" spc="-150" dirty="0">
                <a:solidFill>
                  <a:srgbClr val="FFC000"/>
                </a:solidFill>
                <a:latin typeface="Trebuchet MS" panose="020B0703020202090204"/>
                <a:cs typeface="Trebuchet MS" panose="020B0703020202090204"/>
              </a:rPr>
              <a:t>include </a:t>
            </a:r>
            <a:r>
              <a:rPr sz="2400" b="1" i="1" spc="-160" dirty="0">
                <a:solidFill>
                  <a:srgbClr val="FFC000"/>
                </a:solidFill>
                <a:latin typeface="Trebuchet MS" panose="020B0703020202090204"/>
                <a:cs typeface="Trebuchet MS" panose="020B0703020202090204"/>
              </a:rPr>
              <a:t>Agriculture, </a:t>
            </a:r>
            <a:r>
              <a:rPr sz="2400" b="1" i="1" spc="-165" dirty="0">
                <a:solidFill>
                  <a:srgbClr val="FFC000"/>
                </a:solidFill>
                <a:latin typeface="Trebuchet MS" panose="020B0703020202090204"/>
                <a:cs typeface="Trebuchet MS" panose="020B0703020202090204"/>
              </a:rPr>
              <a:t>Dairy </a:t>
            </a:r>
            <a:r>
              <a:rPr sz="2400" b="1" i="1" spc="-185" dirty="0">
                <a:solidFill>
                  <a:srgbClr val="FFC000"/>
                </a:solidFill>
                <a:latin typeface="Trebuchet MS" panose="020B0703020202090204"/>
                <a:cs typeface="Trebuchet MS" panose="020B0703020202090204"/>
              </a:rPr>
              <a:t>Activities, </a:t>
            </a:r>
            <a:r>
              <a:rPr sz="2400" b="1" i="1" spc="-195" dirty="0">
                <a:solidFill>
                  <a:srgbClr val="FFC000"/>
                </a:solidFill>
                <a:latin typeface="Trebuchet MS" panose="020B0703020202090204"/>
                <a:cs typeface="Trebuchet MS" panose="020B0703020202090204"/>
              </a:rPr>
              <a:t>Teaching</a:t>
            </a:r>
            <a:r>
              <a:rPr sz="2400" b="1" i="1" spc="-520" dirty="0">
                <a:solidFill>
                  <a:srgbClr val="FFC000"/>
                </a:solidFill>
                <a:latin typeface="Trebuchet MS" panose="020B0703020202090204"/>
                <a:cs typeface="Trebuchet MS" panose="020B0703020202090204"/>
              </a:rPr>
              <a:t> </a:t>
            </a:r>
            <a:r>
              <a:rPr sz="2400" b="1" i="1" spc="-140" dirty="0">
                <a:solidFill>
                  <a:srgbClr val="FFC000"/>
                </a:solidFill>
                <a:latin typeface="Trebuchet MS" panose="020B0703020202090204"/>
                <a:cs typeface="Trebuchet MS" panose="020B0703020202090204"/>
              </a:rPr>
              <a:t>and  Small </a:t>
            </a:r>
            <a:r>
              <a:rPr sz="2400" b="1" i="1" spc="-150" dirty="0">
                <a:solidFill>
                  <a:srgbClr val="FFC000"/>
                </a:solidFill>
                <a:latin typeface="Trebuchet MS" panose="020B0703020202090204"/>
                <a:cs typeface="Trebuchet MS" panose="020B0703020202090204"/>
              </a:rPr>
              <a:t>Businesses.</a:t>
            </a:r>
            <a:endParaRPr sz="2400">
              <a:latin typeface="Trebuchet MS" panose="020B0703020202090204"/>
              <a:cs typeface="Trebuchet MS" panose="020B0703020202090204"/>
            </a:endParaRPr>
          </a:p>
        </p:txBody>
      </p:sp>
      <p:sp>
        <p:nvSpPr>
          <p:cNvPr id="9" name="object 9"/>
          <p:cNvSpPr txBox="1"/>
          <p:nvPr/>
        </p:nvSpPr>
        <p:spPr>
          <a:xfrm>
            <a:off x="428254" y="1853145"/>
            <a:ext cx="4043679" cy="1695450"/>
          </a:xfrm>
          <a:prstGeom prst="rect">
            <a:avLst/>
          </a:prstGeom>
          <a:solidFill>
            <a:srgbClr val="000000">
              <a:alpha val="70199"/>
            </a:srgbClr>
          </a:solidFill>
          <a:ln w="53975">
            <a:solidFill>
              <a:srgbClr val="FFFFFF"/>
            </a:solidFill>
          </a:ln>
        </p:spPr>
        <p:txBody>
          <a:bodyPr vert="horz" wrap="square" lIns="0" tIns="33655" rIns="0" bIns="0" rtlCol="0">
            <a:spAutoFit/>
          </a:bodyPr>
          <a:lstStyle/>
          <a:p>
            <a:pPr marL="91440">
              <a:lnSpc>
                <a:spcPts val="2125"/>
              </a:lnSpc>
              <a:spcBef>
                <a:spcPts val="265"/>
              </a:spcBef>
            </a:pPr>
            <a:r>
              <a:rPr sz="1800" b="1" spc="-150" dirty="0">
                <a:solidFill>
                  <a:srgbClr val="FFC000"/>
                </a:solidFill>
                <a:latin typeface="Trebuchet MS" panose="020B0703020202090204"/>
                <a:cs typeface="Trebuchet MS" panose="020B0703020202090204"/>
              </a:rPr>
              <a:t>Target </a:t>
            </a:r>
            <a:r>
              <a:rPr sz="1800" b="1" spc="-110" dirty="0">
                <a:solidFill>
                  <a:srgbClr val="FFC000"/>
                </a:solidFill>
                <a:latin typeface="Trebuchet MS" panose="020B0703020202090204"/>
                <a:cs typeface="Trebuchet MS" panose="020B0703020202090204"/>
              </a:rPr>
              <a:t>Customers </a:t>
            </a:r>
            <a:r>
              <a:rPr sz="1800" b="1" spc="-90" dirty="0">
                <a:solidFill>
                  <a:srgbClr val="FFC000"/>
                </a:solidFill>
                <a:latin typeface="Trebuchet MS" panose="020B0703020202090204"/>
                <a:cs typeface="Trebuchet MS" panose="020B0703020202090204"/>
              </a:rPr>
              <a:t>based </a:t>
            </a:r>
            <a:r>
              <a:rPr sz="1800" b="1" spc="-80" dirty="0">
                <a:solidFill>
                  <a:srgbClr val="FFC000"/>
                </a:solidFill>
                <a:latin typeface="Trebuchet MS" panose="020B0703020202090204"/>
                <a:cs typeface="Trebuchet MS" panose="020B0703020202090204"/>
              </a:rPr>
              <a:t>on</a:t>
            </a:r>
            <a:r>
              <a:rPr sz="1800" b="1" spc="-210" dirty="0">
                <a:solidFill>
                  <a:srgbClr val="FFC000"/>
                </a:solidFill>
                <a:latin typeface="Trebuchet MS" panose="020B0703020202090204"/>
                <a:cs typeface="Trebuchet MS" panose="020B0703020202090204"/>
              </a:rPr>
              <a:t> </a:t>
            </a:r>
            <a:r>
              <a:rPr sz="1800" b="1" spc="-110" dirty="0">
                <a:solidFill>
                  <a:srgbClr val="FFC000"/>
                </a:solidFill>
                <a:latin typeface="Trebuchet MS" panose="020B0703020202090204"/>
                <a:cs typeface="Trebuchet MS" panose="020B0703020202090204"/>
              </a:rPr>
              <a:t>Occupation:</a:t>
            </a:r>
            <a:endParaRPr sz="1800">
              <a:latin typeface="Trebuchet MS" panose="020B0703020202090204"/>
              <a:cs typeface="Trebuchet MS" panose="020B0703020202090204"/>
            </a:endParaRPr>
          </a:p>
          <a:p>
            <a:pPr marL="434340" indent="-342900">
              <a:lnSpc>
                <a:spcPts val="2125"/>
              </a:lnSpc>
              <a:buAutoNum type="arabicPeriod"/>
              <a:tabLst>
                <a:tab pos="433705" algn="l"/>
                <a:tab pos="434340" algn="l"/>
              </a:tabLst>
            </a:pPr>
            <a:r>
              <a:rPr sz="1800" b="1" spc="-135" dirty="0">
                <a:solidFill>
                  <a:srgbClr val="FFC000"/>
                </a:solidFill>
                <a:latin typeface="Trebuchet MS" panose="020B0703020202090204"/>
                <a:cs typeface="Trebuchet MS" panose="020B0703020202090204"/>
              </a:rPr>
              <a:t>Large</a:t>
            </a:r>
            <a:r>
              <a:rPr sz="1800" b="1" spc="-145" dirty="0">
                <a:solidFill>
                  <a:srgbClr val="FFC000"/>
                </a:solidFill>
                <a:latin typeface="Trebuchet MS" panose="020B0703020202090204"/>
                <a:cs typeface="Trebuchet MS" panose="020B0703020202090204"/>
              </a:rPr>
              <a:t> </a:t>
            </a:r>
            <a:r>
              <a:rPr sz="1800" b="1" spc="-135" dirty="0">
                <a:solidFill>
                  <a:srgbClr val="FFC000"/>
                </a:solidFill>
                <a:latin typeface="Trebuchet MS" panose="020B0703020202090204"/>
                <a:cs typeface="Trebuchet MS" panose="020B0703020202090204"/>
              </a:rPr>
              <a:t>Farmers</a:t>
            </a:r>
            <a:endParaRPr sz="1800">
              <a:latin typeface="Trebuchet MS" panose="020B0703020202090204"/>
              <a:cs typeface="Trebuchet MS" panose="020B0703020202090204"/>
            </a:endParaRPr>
          </a:p>
          <a:p>
            <a:pPr marL="434340" indent="-342900">
              <a:lnSpc>
                <a:spcPct val="100000"/>
              </a:lnSpc>
              <a:spcBef>
                <a:spcPts val="45"/>
              </a:spcBef>
              <a:buAutoNum type="arabicPeriod"/>
              <a:tabLst>
                <a:tab pos="433705" algn="l"/>
                <a:tab pos="434340" algn="l"/>
              </a:tabLst>
            </a:pPr>
            <a:r>
              <a:rPr sz="1800" b="1" spc="-50" dirty="0">
                <a:solidFill>
                  <a:srgbClr val="FFC000"/>
                </a:solidFill>
                <a:latin typeface="Trebuchet MS" panose="020B0703020202090204"/>
                <a:cs typeface="Trebuchet MS" panose="020B0703020202090204"/>
              </a:rPr>
              <a:t>Medium</a:t>
            </a:r>
            <a:r>
              <a:rPr sz="1800" b="1" spc="-140" dirty="0">
                <a:solidFill>
                  <a:srgbClr val="FFC000"/>
                </a:solidFill>
                <a:latin typeface="Trebuchet MS" panose="020B0703020202090204"/>
                <a:cs typeface="Trebuchet MS" panose="020B0703020202090204"/>
              </a:rPr>
              <a:t> </a:t>
            </a:r>
            <a:r>
              <a:rPr sz="1800" b="1" spc="-135" dirty="0">
                <a:solidFill>
                  <a:srgbClr val="FFC000"/>
                </a:solidFill>
                <a:latin typeface="Trebuchet MS" panose="020B0703020202090204"/>
                <a:cs typeface="Trebuchet MS" panose="020B0703020202090204"/>
              </a:rPr>
              <a:t>Farmers</a:t>
            </a:r>
            <a:endParaRPr sz="1800">
              <a:latin typeface="Trebuchet MS" panose="020B0703020202090204"/>
              <a:cs typeface="Trebuchet MS" panose="020B0703020202090204"/>
            </a:endParaRPr>
          </a:p>
          <a:p>
            <a:pPr marL="434340" indent="-342900">
              <a:lnSpc>
                <a:spcPts val="2125"/>
              </a:lnSpc>
              <a:spcBef>
                <a:spcPts val="50"/>
              </a:spcBef>
              <a:buAutoNum type="arabicPeriod"/>
              <a:tabLst>
                <a:tab pos="433705" algn="l"/>
                <a:tab pos="434340" algn="l"/>
              </a:tabLst>
            </a:pPr>
            <a:r>
              <a:rPr sz="1800" b="1" spc="-85" dirty="0">
                <a:solidFill>
                  <a:srgbClr val="FFC000"/>
                </a:solidFill>
                <a:latin typeface="Trebuchet MS" panose="020B0703020202090204"/>
                <a:cs typeface="Trebuchet MS" panose="020B0703020202090204"/>
              </a:rPr>
              <a:t>Small </a:t>
            </a:r>
            <a:r>
              <a:rPr sz="1800" b="1" spc="-90" dirty="0">
                <a:solidFill>
                  <a:srgbClr val="FFC000"/>
                </a:solidFill>
                <a:latin typeface="Trebuchet MS" panose="020B0703020202090204"/>
                <a:cs typeface="Trebuchet MS" panose="020B0703020202090204"/>
              </a:rPr>
              <a:t>Business</a:t>
            </a:r>
            <a:r>
              <a:rPr sz="1800" b="1" spc="-190" dirty="0">
                <a:solidFill>
                  <a:srgbClr val="FFC000"/>
                </a:solidFill>
                <a:latin typeface="Trebuchet MS" panose="020B0703020202090204"/>
                <a:cs typeface="Trebuchet MS" panose="020B0703020202090204"/>
              </a:rPr>
              <a:t> </a:t>
            </a:r>
            <a:r>
              <a:rPr sz="1800" b="1" spc="-100" dirty="0">
                <a:solidFill>
                  <a:srgbClr val="FFC000"/>
                </a:solidFill>
                <a:latin typeface="Trebuchet MS" panose="020B0703020202090204"/>
                <a:cs typeface="Trebuchet MS" panose="020B0703020202090204"/>
              </a:rPr>
              <a:t>Owners</a:t>
            </a:r>
            <a:endParaRPr sz="1800">
              <a:latin typeface="Trebuchet MS" panose="020B0703020202090204"/>
              <a:cs typeface="Trebuchet MS" panose="020B0703020202090204"/>
            </a:endParaRPr>
          </a:p>
          <a:p>
            <a:pPr marL="434340" indent="-342900">
              <a:lnSpc>
                <a:spcPts val="2125"/>
              </a:lnSpc>
              <a:buAutoNum type="arabicPeriod"/>
              <a:tabLst>
                <a:tab pos="433705" algn="l"/>
                <a:tab pos="434340" algn="l"/>
              </a:tabLst>
            </a:pPr>
            <a:r>
              <a:rPr sz="1800" b="1" spc="-155" dirty="0">
                <a:solidFill>
                  <a:srgbClr val="FFC000"/>
                </a:solidFill>
                <a:latin typeface="Trebuchet MS" panose="020B0703020202090204"/>
                <a:cs typeface="Trebuchet MS" panose="020B0703020202090204"/>
              </a:rPr>
              <a:t>Teachers</a:t>
            </a:r>
            <a:endParaRPr sz="1800">
              <a:latin typeface="Trebuchet MS" panose="020B0703020202090204"/>
              <a:cs typeface="Trebuchet MS" panose="020B0703020202090204"/>
            </a:endParaRPr>
          </a:p>
          <a:p>
            <a:pPr marL="434340" indent="-342900">
              <a:lnSpc>
                <a:spcPct val="100000"/>
              </a:lnSpc>
              <a:spcBef>
                <a:spcPts val="45"/>
              </a:spcBef>
              <a:buAutoNum type="arabicPeriod"/>
              <a:tabLst>
                <a:tab pos="433705" algn="l"/>
                <a:tab pos="434340" algn="l"/>
              </a:tabLst>
            </a:pPr>
            <a:r>
              <a:rPr sz="1800" b="1" spc="-90" dirty="0">
                <a:solidFill>
                  <a:srgbClr val="FFC000"/>
                </a:solidFill>
                <a:latin typeface="Trebuchet MS" panose="020B0703020202090204"/>
                <a:cs typeface="Trebuchet MS" panose="020B0703020202090204"/>
              </a:rPr>
              <a:t>Dairy</a:t>
            </a:r>
            <a:r>
              <a:rPr sz="1800" b="1" spc="-140" dirty="0">
                <a:solidFill>
                  <a:srgbClr val="FFC000"/>
                </a:solidFill>
                <a:latin typeface="Trebuchet MS" panose="020B0703020202090204"/>
                <a:cs typeface="Trebuchet MS" panose="020B0703020202090204"/>
              </a:rPr>
              <a:t> </a:t>
            </a:r>
            <a:r>
              <a:rPr sz="1800" b="1" spc="-105" dirty="0">
                <a:solidFill>
                  <a:srgbClr val="FFC000"/>
                </a:solidFill>
                <a:latin typeface="Trebuchet MS" panose="020B0703020202090204"/>
                <a:cs typeface="Trebuchet MS" panose="020B0703020202090204"/>
              </a:rPr>
              <a:t>Activity</a:t>
            </a:r>
            <a:endParaRPr sz="1800">
              <a:latin typeface="Trebuchet MS" panose="020B0703020202090204"/>
              <a:cs typeface="Trebuchet MS" panose="020B0703020202090204"/>
            </a:endParaRPr>
          </a:p>
        </p:txBody>
      </p:sp>
      <p:sp>
        <p:nvSpPr>
          <p:cNvPr id="10" name="object 10"/>
          <p:cNvSpPr txBox="1"/>
          <p:nvPr/>
        </p:nvSpPr>
        <p:spPr>
          <a:xfrm>
            <a:off x="7716202" y="1763915"/>
            <a:ext cx="4043679" cy="1696085"/>
          </a:xfrm>
          <a:prstGeom prst="rect">
            <a:avLst/>
          </a:prstGeom>
          <a:solidFill>
            <a:srgbClr val="000000">
              <a:alpha val="70199"/>
            </a:srgbClr>
          </a:solidFill>
          <a:ln w="53975">
            <a:solidFill>
              <a:srgbClr val="FFFFFF"/>
            </a:solidFill>
          </a:ln>
        </p:spPr>
        <p:txBody>
          <a:bodyPr vert="horz" wrap="square" lIns="0" tIns="34290" rIns="0" bIns="0" rtlCol="0">
            <a:spAutoFit/>
          </a:bodyPr>
          <a:lstStyle/>
          <a:p>
            <a:pPr marL="90805">
              <a:lnSpc>
                <a:spcPts val="2125"/>
              </a:lnSpc>
              <a:spcBef>
                <a:spcPts val="270"/>
              </a:spcBef>
            </a:pPr>
            <a:r>
              <a:rPr sz="1800" b="1" spc="-150" dirty="0">
                <a:solidFill>
                  <a:srgbClr val="FFC000"/>
                </a:solidFill>
                <a:latin typeface="Trebuchet MS" panose="020B0703020202090204"/>
                <a:cs typeface="Trebuchet MS" panose="020B0703020202090204"/>
              </a:rPr>
              <a:t>Target </a:t>
            </a:r>
            <a:r>
              <a:rPr sz="1800" b="1" spc="-110" dirty="0">
                <a:solidFill>
                  <a:srgbClr val="FFC000"/>
                </a:solidFill>
                <a:latin typeface="Trebuchet MS" panose="020B0703020202090204"/>
                <a:cs typeface="Trebuchet MS" panose="020B0703020202090204"/>
              </a:rPr>
              <a:t>Customers </a:t>
            </a:r>
            <a:r>
              <a:rPr sz="1800" b="1" spc="-90" dirty="0">
                <a:solidFill>
                  <a:srgbClr val="FFC000"/>
                </a:solidFill>
                <a:latin typeface="Trebuchet MS" panose="020B0703020202090204"/>
                <a:cs typeface="Trebuchet MS" panose="020B0703020202090204"/>
              </a:rPr>
              <a:t>based </a:t>
            </a:r>
            <a:r>
              <a:rPr sz="1800" b="1" spc="-80" dirty="0">
                <a:solidFill>
                  <a:srgbClr val="FFC000"/>
                </a:solidFill>
                <a:latin typeface="Trebuchet MS" panose="020B0703020202090204"/>
                <a:cs typeface="Trebuchet MS" panose="020B0703020202090204"/>
              </a:rPr>
              <a:t>on</a:t>
            </a:r>
            <a:r>
              <a:rPr sz="1800" b="1" spc="-204" dirty="0">
                <a:solidFill>
                  <a:srgbClr val="FFC000"/>
                </a:solidFill>
                <a:latin typeface="Trebuchet MS" panose="020B0703020202090204"/>
                <a:cs typeface="Trebuchet MS" panose="020B0703020202090204"/>
              </a:rPr>
              <a:t> </a:t>
            </a:r>
            <a:r>
              <a:rPr sz="1800" b="1" spc="-120" dirty="0">
                <a:solidFill>
                  <a:srgbClr val="FFC000"/>
                </a:solidFill>
                <a:latin typeface="Trebuchet MS" panose="020B0703020202090204"/>
                <a:cs typeface="Trebuchet MS" panose="020B0703020202090204"/>
              </a:rPr>
              <a:t>Economics:</a:t>
            </a:r>
            <a:endParaRPr sz="1800">
              <a:latin typeface="Trebuchet MS" panose="020B0703020202090204"/>
              <a:cs typeface="Trebuchet MS" panose="020B0703020202090204"/>
            </a:endParaRPr>
          </a:p>
          <a:p>
            <a:pPr marL="434340" indent="-343535">
              <a:lnSpc>
                <a:spcPts val="2125"/>
              </a:lnSpc>
              <a:buAutoNum type="arabicPeriod"/>
              <a:tabLst>
                <a:tab pos="433705" algn="l"/>
                <a:tab pos="434340" algn="l"/>
              </a:tabLst>
            </a:pPr>
            <a:r>
              <a:rPr sz="1800" b="1" spc="-80" dirty="0">
                <a:solidFill>
                  <a:srgbClr val="FFC000"/>
                </a:solidFill>
                <a:latin typeface="Trebuchet MS" panose="020B0703020202090204"/>
                <a:cs typeface="Trebuchet MS" panose="020B0703020202090204"/>
              </a:rPr>
              <a:t>Old </a:t>
            </a:r>
            <a:r>
              <a:rPr sz="1800" b="1" spc="-90" dirty="0">
                <a:solidFill>
                  <a:srgbClr val="FFC000"/>
                </a:solidFill>
                <a:latin typeface="Trebuchet MS" panose="020B0703020202090204"/>
                <a:cs typeface="Trebuchet MS" panose="020B0703020202090204"/>
              </a:rPr>
              <a:t>Aged</a:t>
            </a:r>
            <a:r>
              <a:rPr sz="1800" b="1" spc="-195" dirty="0">
                <a:solidFill>
                  <a:srgbClr val="FFC000"/>
                </a:solidFill>
                <a:latin typeface="Trebuchet MS" panose="020B0703020202090204"/>
                <a:cs typeface="Trebuchet MS" panose="020B0703020202090204"/>
              </a:rPr>
              <a:t> </a:t>
            </a:r>
            <a:r>
              <a:rPr sz="1800" b="1" spc="-110" dirty="0">
                <a:solidFill>
                  <a:srgbClr val="FFC000"/>
                </a:solidFill>
                <a:latin typeface="Trebuchet MS" panose="020B0703020202090204"/>
                <a:cs typeface="Trebuchet MS" panose="020B0703020202090204"/>
              </a:rPr>
              <a:t>Parents</a:t>
            </a:r>
            <a:endParaRPr sz="1800">
              <a:latin typeface="Trebuchet MS" panose="020B0703020202090204"/>
              <a:cs typeface="Trebuchet MS" panose="020B0703020202090204"/>
            </a:endParaRPr>
          </a:p>
          <a:p>
            <a:pPr marL="434340" indent="-343535">
              <a:lnSpc>
                <a:spcPct val="100000"/>
              </a:lnSpc>
              <a:spcBef>
                <a:spcPts val="45"/>
              </a:spcBef>
              <a:buAutoNum type="arabicPeriod"/>
              <a:tabLst>
                <a:tab pos="433705" algn="l"/>
                <a:tab pos="434340" algn="l"/>
              </a:tabLst>
            </a:pPr>
            <a:r>
              <a:rPr sz="1800" b="1" spc="-120" dirty="0">
                <a:solidFill>
                  <a:srgbClr val="FFC000"/>
                </a:solidFill>
                <a:latin typeface="Trebuchet MS" panose="020B0703020202090204"/>
                <a:cs typeface="Trebuchet MS" panose="020B0703020202090204"/>
              </a:rPr>
              <a:t>Children</a:t>
            </a:r>
            <a:endParaRPr sz="1800">
              <a:latin typeface="Trebuchet MS" panose="020B0703020202090204"/>
              <a:cs typeface="Trebuchet MS" panose="020B0703020202090204"/>
            </a:endParaRPr>
          </a:p>
          <a:p>
            <a:pPr marL="434340" indent="-343535">
              <a:lnSpc>
                <a:spcPts val="2135"/>
              </a:lnSpc>
              <a:spcBef>
                <a:spcPts val="25"/>
              </a:spcBef>
              <a:buAutoNum type="arabicPeriod"/>
              <a:tabLst>
                <a:tab pos="433705" algn="l"/>
                <a:tab pos="434340" algn="l"/>
              </a:tabLst>
            </a:pPr>
            <a:r>
              <a:rPr sz="1800" b="1" spc="-105" dirty="0">
                <a:solidFill>
                  <a:srgbClr val="FFC000"/>
                </a:solidFill>
                <a:latin typeface="Trebuchet MS" panose="020B0703020202090204"/>
                <a:cs typeface="Trebuchet MS" panose="020B0703020202090204"/>
              </a:rPr>
              <a:t>Pregnant</a:t>
            </a:r>
            <a:r>
              <a:rPr sz="1800" b="1" spc="-135" dirty="0">
                <a:solidFill>
                  <a:srgbClr val="FFC000"/>
                </a:solidFill>
                <a:latin typeface="Trebuchet MS" panose="020B0703020202090204"/>
                <a:cs typeface="Trebuchet MS" panose="020B0703020202090204"/>
              </a:rPr>
              <a:t> </a:t>
            </a:r>
            <a:r>
              <a:rPr sz="1800" b="1" spc="-85" dirty="0">
                <a:solidFill>
                  <a:srgbClr val="FFC000"/>
                </a:solidFill>
                <a:latin typeface="Trebuchet MS" panose="020B0703020202090204"/>
                <a:cs typeface="Trebuchet MS" panose="020B0703020202090204"/>
              </a:rPr>
              <a:t>Women</a:t>
            </a:r>
            <a:endParaRPr sz="1800">
              <a:latin typeface="Trebuchet MS" panose="020B0703020202090204"/>
              <a:cs typeface="Trebuchet MS" panose="020B0703020202090204"/>
            </a:endParaRPr>
          </a:p>
          <a:p>
            <a:pPr marL="434340" indent="-343535">
              <a:lnSpc>
                <a:spcPts val="2135"/>
              </a:lnSpc>
              <a:buAutoNum type="arabicPeriod"/>
              <a:tabLst>
                <a:tab pos="433705" algn="l"/>
                <a:tab pos="434340" algn="l"/>
              </a:tabLst>
            </a:pPr>
            <a:r>
              <a:rPr sz="1800" b="1" spc="-45" dirty="0">
                <a:solidFill>
                  <a:srgbClr val="FFC000"/>
                </a:solidFill>
                <a:latin typeface="Trebuchet MS" panose="020B0703020202090204"/>
                <a:cs typeface="Trebuchet MS" panose="020B0703020202090204"/>
              </a:rPr>
              <a:t>Middle </a:t>
            </a:r>
            <a:r>
              <a:rPr sz="1800" b="1" spc="-95" dirty="0">
                <a:solidFill>
                  <a:srgbClr val="FFC000"/>
                </a:solidFill>
                <a:latin typeface="Trebuchet MS" panose="020B0703020202090204"/>
                <a:cs typeface="Trebuchet MS" panose="020B0703020202090204"/>
              </a:rPr>
              <a:t>Class</a:t>
            </a:r>
            <a:r>
              <a:rPr sz="1800" b="1" spc="-235" dirty="0">
                <a:solidFill>
                  <a:srgbClr val="FFC000"/>
                </a:solidFill>
                <a:latin typeface="Trebuchet MS" panose="020B0703020202090204"/>
                <a:cs typeface="Trebuchet MS" panose="020B0703020202090204"/>
              </a:rPr>
              <a:t> </a:t>
            </a:r>
            <a:r>
              <a:rPr sz="1800" b="1" spc="20" dirty="0">
                <a:solidFill>
                  <a:srgbClr val="FFC000"/>
                </a:solidFill>
                <a:latin typeface="Trebuchet MS" panose="020B0703020202090204"/>
                <a:cs typeface="Trebuchet MS" panose="020B0703020202090204"/>
              </a:rPr>
              <a:t>Man</a:t>
            </a:r>
            <a:endParaRPr sz="1800">
              <a:latin typeface="Trebuchet MS" panose="020B0703020202090204"/>
              <a:cs typeface="Trebuchet MS" panose="020B0703020202090204"/>
            </a:endParaRPr>
          </a:p>
          <a:p>
            <a:pPr marL="434340" indent="-343535">
              <a:lnSpc>
                <a:spcPct val="100000"/>
              </a:lnSpc>
              <a:spcBef>
                <a:spcPts val="50"/>
              </a:spcBef>
              <a:buAutoNum type="arabicPeriod"/>
              <a:tabLst>
                <a:tab pos="433705" algn="l"/>
                <a:tab pos="434340" algn="l"/>
              </a:tabLst>
            </a:pPr>
            <a:r>
              <a:rPr sz="1800" b="1" spc="-100" dirty="0">
                <a:solidFill>
                  <a:srgbClr val="FFC000"/>
                </a:solidFill>
                <a:latin typeface="Trebuchet MS" panose="020B0703020202090204"/>
                <a:cs typeface="Trebuchet MS" panose="020B0703020202090204"/>
              </a:rPr>
              <a:t>Uninsured </a:t>
            </a:r>
            <a:r>
              <a:rPr sz="1800" b="1" spc="-120" dirty="0">
                <a:solidFill>
                  <a:srgbClr val="FFC000"/>
                </a:solidFill>
                <a:latin typeface="Trebuchet MS" panose="020B0703020202090204"/>
                <a:cs typeface="Trebuchet MS" panose="020B0703020202090204"/>
              </a:rPr>
              <a:t>Families </a:t>
            </a:r>
            <a:r>
              <a:rPr sz="1800" b="1" spc="-90" dirty="0">
                <a:solidFill>
                  <a:srgbClr val="FFC000"/>
                </a:solidFill>
                <a:latin typeface="Trebuchet MS" panose="020B0703020202090204"/>
                <a:cs typeface="Trebuchet MS" panose="020B0703020202090204"/>
              </a:rPr>
              <a:t>and</a:t>
            </a:r>
            <a:r>
              <a:rPr sz="1800" b="1" spc="-200" dirty="0">
                <a:solidFill>
                  <a:srgbClr val="FFC000"/>
                </a:solidFill>
                <a:latin typeface="Trebuchet MS" panose="020B0703020202090204"/>
                <a:cs typeface="Trebuchet MS" panose="020B0703020202090204"/>
              </a:rPr>
              <a:t> </a:t>
            </a:r>
            <a:r>
              <a:rPr sz="1800" b="1" spc="-105" dirty="0">
                <a:solidFill>
                  <a:srgbClr val="FFC000"/>
                </a:solidFill>
                <a:latin typeface="Trebuchet MS" panose="020B0703020202090204"/>
                <a:cs typeface="Trebuchet MS" panose="020B0703020202090204"/>
              </a:rPr>
              <a:t>People</a:t>
            </a:r>
            <a:endParaRPr sz="1800">
              <a:latin typeface="Trebuchet MS" panose="020B0703020202090204"/>
              <a:cs typeface="Trebuchet MS" panose="020B0703020202090204"/>
            </a:endParaRPr>
          </a:p>
        </p:txBody>
      </p:sp>
      <p:sp>
        <p:nvSpPr>
          <p:cNvPr id="11" name="object 11"/>
          <p:cNvSpPr txBox="1"/>
          <p:nvPr/>
        </p:nvSpPr>
        <p:spPr>
          <a:xfrm>
            <a:off x="284703" y="4343906"/>
            <a:ext cx="9961880" cy="1739265"/>
          </a:xfrm>
          <a:prstGeom prst="rect">
            <a:avLst/>
          </a:prstGeom>
        </p:spPr>
        <p:txBody>
          <a:bodyPr vert="horz" wrap="square" lIns="0" tIns="12700" rIns="0" bIns="0" rtlCol="0">
            <a:spAutoFit/>
          </a:bodyPr>
          <a:lstStyle/>
          <a:p>
            <a:pPr marL="12700">
              <a:lnSpc>
                <a:spcPct val="100000"/>
              </a:lnSpc>
              <a:spcBef>
                <a:spcPts val="100"/>
              </a:spcBef>
            </a:pPr>
            <a:r>
              <a:rPr sz="2800" b="1" i="1" spc="-120" dirty="0">
                <a:solidFill>
                  <a:srgbClr val="FFC000"/>
                </a:solidFill>
                <a:latin typeface="Trebuchet MS" panose="020B0703020202090204"/>
                <a:cs typeface="Trebuchet MS" panose="020B0703020202090204"/>
              </a:rPr>
              <a:t>Winning </a:t>
            </a:r>
            <a:r>
              <a:rPr sz="2800" b="1" i="1" spc="-150" dirty="0">
                <a:solidFill>
                  <a:srgbClr val="FFC000"/>
                </a:solidFill>
                <a:latin typeface="Trebuchet MS" panose="020B0703020202090204"/>
                <a:cs typeface="Trebuchet MS" panose="020B0703020202090204"/>
              </a:rPr>
              <a:t>edges </a:t>
            </a:r>
            <a:r>
              <a:rPr sz="2800" b="1" i="1" spc="-195" dirty="0">
                <a:solidFill>
                  <a:srgbClr val="FFC000"/>
                </a:solidFill>
                <a:latin typeface="Trebuchet MS" panose="020B0703020202090204"/>
                <a:cs typeface="Trebuchet MS" panose="020B0703020202090204"/>
              </a:rPr>
              <a:t>of </a:t>
            </a:r>
            <a:r>
              <a:rPr lang="en-US" sz="2800" b="1" i="1" spc="-195" dirty="0">
                <a:solidFill>
                  <a:srgbClr val="FFC000"/>
                </a:solidFill>
                <a:latin typeface="Trebuchet MS" panose="020B0703020202090204"/>
                <a:cs typeface="Trebuchet MS" panose="020B0703020202090204"/>
              </a:rPr>
              <a:t>Medicus</a:t>
            </a:r>
            <a:r>
              <a:rPr sz="2800" b="1" i="1" spc="-225" dirty="0">
                <a:solidFill>
                  <a:srgbClr val="FFC000"/>
                </a:solidFill>
                <a:latin typeface="Trebuchet MS" panose="020B0703020202090204"/>
                <a:cs typeface="Trebuchet MS" panose="020B0703020202090204"/>
              </a:rPr>
              <a:t> </a:t>
            </a:r>
            <a:r>
              <a:rPr sz="2800" b="1" i="1" spc="-185" dirty="0">
                <a:solidFill>
                  <a:srgbClr val="FFC000"/>
                </a:solidFill>
                <a:latin typeface="Trebuchet MS" panose="020B0703020202090204"/>
                <a:cs typeface="Trebuchet MS" panose="020B0703020202090204"/>
              </a:rPr>
              <a:t>will</a:t>
            </a:r>
            <a:r>
              <a:rPr sz="2800" b="1" i="1" spc="-365" dirty="0">
                <a:solidFill>
                  <a:srgbClr val="FFC000"/>
                </a:solidFill>
                <a:latin typeface="Trebuchet MS" panose="020B0703020202090204"/>
                <a:cs typeface="Trebuchet MS" panose="020B0703020202090204"/>
              </a:rPr>
              <a:t> </a:t>
            </a:r>
            <a:r>
              <a:rPr sz="2800" b="1" i="1" spc="-210" dirty="0">
                <a:solidFill>
                  <a:srgbClr val="FFC000"/>
                </a:solidFill>
                <a:latin typeface="Trebuchet MS" panose="020B0703020202090204"/>
                <a:cs typeface="Trebuchet MS" panose="020B0703020202090204"/>
              </a:rPr>
              <a:t>be:</a:t>
            </a:r>
            <a:endParaRPr sz="2800">
              <a:latin typeface="Trebuchet MS" panose="020B0703020202090204"/>
              <a:cs typeface="Trebuchet MS" panose="020B0703020202090204"/>
            </a:endParaRPr>
          </a:p>
          <a:p>
            <a:pPr marL="355600" indent="-342900">
              <a:lnSpc>
                <a:spcPts val="3325"/>
              </a:lnSpc>
              <a:spcBef>
                <a:spcPts val="45"/>
              </a:spcBef>
              <a:buAutoNum type="arabicPeriod"/>
              <a:tabLst>
                <a:tab pos="355600" algn="l"/>
              </a:tabLst>
            </a:pPr>
            <a:r>
              <a:rPr sz="2800" b="1" spc="-220" dirty="0">
                <a:solidFill>
                  <a:srgbClr val="FFC000"/>
                </a:solidFill>
                <a:latin typeface="Trebuchet MS" panose="020B0703020202090204"/>
                <a:cs typeface="Trebuchet MS" panose="020B0703020202090204"/>
              </a:rPr>
              <a:t>Trust</a:t>
            </a:r>
            <a:endParaRPr sz="2800">
              <a:latin typeface="Trebuchet MS" panose="020B0703020202090204"/>
              <a:cs typeface="Trebuchet MS" panose="020B0703020202090204"/>
            </a:endParaRPr>
          </a:p>
          <a:p>
            <a:pPr marL="355600" indent="-342900">
              <a:lnSpc>
                <a:spcPts val="3325"/>
              </a:lnSpc>
              <a:buAutoNum type="arabicPeriod"/>
              <a:tabLst>
                <a:tab pos="355600" algn="l"/>
              </a:tabLst>
            </a:pPr>
            <a:r>
              <a:rPr sz="2800" b="1" spc="-165" dirty="0">
                <a:solidFill>
                  <a:srgbClr val="FFC000"/>
                </a:solidFill>
                <a:latin typeface="Trebuchet MS" panose="020B0703020202090204"/>
                <a:cs typeface="Trebuchet MS" panose="020B0703020202090204"/>
              </a:rPr>
              <a:t>Language</a:t>
            </a:r>
            <a:endParaRPr sz="2800">
              <a:latin typeface="Trebuchet MS" panose="020B0703020202090204"/>
              <a:cs typeface="Trebuchet MS" panose="020B0703020202090204"/>
            </a:endParaRPr>
          </a:p>
          <a:p>
            <a:pPr marL="355600" indent="-342900">
              <a:lnSpc>
                <a:spcPct val="100000"/>
              </a:lnSpc>
              <a:spcBef>
                <a:spcPts val="50"/>
              </a:spcBef>
              <a:buAutoNum type="arabicPeriod"/>
              <a:tabLst>
                <a:tab pos="355600" algn="l"/>
              </a:tabLst>
            </a:pPr>
            <a:r>
              <a:rPr sz="2800" b="1" spc="-135" dirty="0">
                <a:solidFill>
                  <a:srgbClr val="FFC000"/>
                </a:solidFill>
                <a:latin typeface="Trebuchet MS" panose="020B0703020202090204"/>
                <a:cs typeface="Trebuchet MS" panose="020B0703020202090204"/>
              </a:rPr>
              <a:t>Strong </a:t>
            </a:r>
            <a:r>
              <a:rPr sz="2800" b="1" spc="-130" dirty="0">
                <a:solidFill>
                  <a:srgbClr val="FFC000"/>
                </a:solidFill>
                <a:latin typeface="Trebuchet MS" panose="020B0703020202090204"/>
                <a:cs typeface="Trebuchet MS" panose="020B0703020202090204"/>
              </a:rPr>
              <a:t>and </a:t>
            </a:r>
            <a:r>
              <a:rPr sz="2800" b="1" spc="-165" dirty="0">
                <a:solidFill>
                  <a:srgbClr val="FFC000"/>
                </a:solidFill>
                <a:latin typeface="Trebuchet MS" panose="020B0703020202090204"/>
                <a:cs typeface="Trebuchet MS" panose="020B0703020202090204"/>
              </a:rPr>
              <a:t>Lasting </a:t>
            </a:r>
            <a:r>
              <a:rPr sz="2800" b="1" spc="-140" dirty="0">
                <a:solidFill>
                  <a:srgbClr val="FFC000"/>
                </a:solidFill>
                <a:latin typeface="Trebuchet MS" panose="020B0703020202090204"/>
                <a:cs typeface="Trebuchet MS" panose="020B0703020202090204"/>
              </a:rPr>
              <a:t>Relationships with </a:t>
            </a:r>
            <a:r>
              <a:rPr sz="2800" b="1" spc="-170" dirty="0">
                <a:solidFill>
                  <a:srgbClr val="FFC000"/>
                </a:solidFill>
                <a:latin typeface="Trebuchet MS" panose="020B0703020202090204"/>
                <a:cs typeface="Trebuchet MS" panose="020B0703020202090204"/>
              </a:rPr>
              <a:t>the </a:t>
            </a:r>
            <a:r>
              <a:rPr sz="2800" b="1" spc="-160" dirty="0">
                <a:solidFill>
                  <a:srgbClr val="FFC000"/>
                </a:solidFill>
                <a:latin typeface="Trebuchet MS" panose="020B0703020202090204"/>
                <a:cs typeface="Trebuchet MS" panose="020B0703020202090204"/>
              </a:rPr>
              <a:t>Customers </a:t>
            </a:r>
            <a:r>
              <a:rPr sz="2800" b="1" spc="-130" dirty="0">
                <a:solidFill>
                  <a:srgbClr val="FFC000"/>
                </a:solidFill>
                <a:latin typeface="Trebuchet MS" panose="020B0703020202090204"/>
                <a:cs typeface="Trebuchet MS" panose="020B0703020202090204"/>
              </a:rPr>
              <a:t>and</a:t>
            </a:r>
            <a:r>
              <a:rPr sz="2800" b="1" spc="-655" dirty="0">
                <a:solidFill>
                  <a:srgbClr val="FFC000"/>
                </a:solidFill>
                <a:latin typeface="Trebuchet MS" panose="020B0703020202090204"/>
                <a:cs typeface="Trebuchet MS" panose="020B0703020202090204"/>
              </a:rPr>
              <a:t>  </a:t>
            </a:r>
            <a:r>
              <a:rPr sz="2800" b="1" spc="-140" dirty="0">
                <a:solidFill>
                  <a:srgbClr val="FFC000"/>
                </a:solidFill>
                <a:latin typeface="Trebuchet MS" panose="020B0703020202090204"/>
                <a:cs typeface="Trebuchet MS" panose="020B0703020202090204"/>
              </a:rPr>
              <a:t>Doctors</a:t>
            </a:r>
            <a:endParaRPr sz="2800">
              <a:latin typeface="Trebuchet MS" panose="020B0703020202090204"/>
              <a:cs typeface="Trebuchet MS" panose="020B070302020209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81" y="0"/>
            <a:ext cx="1671955" cy="1568450"/>
          </a:xfrm>
          <a:custGeom>
            <a:avLst/>
            <a:gdLst/>
            <a:ahLst/>
            <a:cxnLst/>
            <a:rect l="l" t="t" r="r" b="b"/>
            <a:pathLst>
              <a:path w="1671955" h="1568450">
                <a:moveTo>
                  <a:pt x="1671853" y="275501"/>
                </a:moveTo>
                <a:lnTo>
                  <a:pt x="1396352" y="0"/>
                </a:lnTo>
                <a:lnTo>
                  <a:pt x="0" y="0"/>
                </a:lnTo>
                <a:lnTo>
                  <a:pt x="0" y="1188300"/>
                </a:lnTo>
                <a:lnTo>
                  <a:pt x="379514" y="1567827"/>
                </a:lnTo>
                <a:lnTo>
                  <a:pt x="980833" y="966520"/>
                </a:lnTo>
                <a:lnTo>
                  <a:pt x="1215504" y="1201178"/>
                </a:lnTo>
                <a:lnTo>
                  <a:pt x="1671853" y="744829"/>
                </a:lnTo>
                <a:lnTo>
                  <a:pt x="1437182" y="510171"/>
                </a:lnTo>
                <a:lnTo>
                  <a:pt x="1671853" y="275501"/>
                </a:lnTo>
                <a:close/>
              </a:path>
            </a:pathLst>
          </a:custGeom>
          <a:solidFill>
            <a:srgbClr val="1CADE4">
              <a:alpha val="30198"/>
            </a:srgbClr>
          </a:solidFill>
        </p:spPr>
        <p:txBody>
          <a:bodyPr wrap="square" lIns="0" tIns="0" rIns="0" bIns="0" rtlCol="0"/>
          <a:lstStyle/>
          <a:p/>
        </p:txBody>
      </p:sp>
      <p:sp>
        <p:nvSpPr>
          <p:cNvPr id="3" name="object 3"/>
          <p:cNvSpPr/>
          <p:nvPr/>
        </p:nvSpPr>
        <p:spPr>
          <a:xfrm>
            <a:off x="9356649" y="0"/>
            <a:ext cx="2835910" cy="1485265"/>
          </a:xfrm>
          <a:custGeom>
            <a:avLst/>
            <a:gdLst/>
            <a:ahLst/>
            <a:cxnLst/>
            <a:rect l="l" t="t" r="r" b="b"/>
            <a:pathLst>
              <a:path w="2835909" h="1485265">
                <a:moveTo>
                  <a:pt x="2835351" y="0"/>
                </a:moveTo>
                <a:lnTo>
                  <a:pt x="0" y="0"/>
                </a:lnTo>
                <a:lnTo>
                  <a:pt x="789940" y="753389"/>
                </a:lnTo>
                <a:lnTo>
                  <a:pt x="544449" y="998880"/>
                </a:lnTo>
                <a:lnTo>
                  <a:pt x="1030566" y="1484998"/>
                </a:lnTo>
                <a:lnTo>
                  <a:pt x="1287576" y="1227988"/>
                </a:lnTo>
                <a:lnTo>
                  <a:pt x="1552714" y="1480832"/>
                </a:lnTo>
                <a:lnTo>
                  <a:pt x="2835351" y="257594"/>
                </a:lnTo>
                <a:lnTo>
                  <a:pt x="2835351" y="0"/>
                </a:lnTo>
                <a:close/>
              </a:path>
            </a:pathLst>
          </a:custGeom>
          <a:solidFill>
            <a:srgbClr val="42BA97">
              <a:alpha val="30198"/>
            </a:srgbClr>
          </a:solidFill>
        </p:spPr>
        <p:txBody>
          <a:bodyPr wrap="square" lIns="0" tIns="0" rIns="0" bIns="0" rtlCol="0"/>
          <a:lstStyle/>
          <a:p/>
        </p:txBody>
      </p:sp>
      <p:grpSp>
        <p:nvGrpSpPr>
          <p:cNvPr id="4" name="object 4"/>
          <p:cNvGrpSpPr/>
          <p:nvPr/>
        </p:nvGrpSpPr>
        <p:grpSpPr>
          <a:xfrm>
            <a:off x="1171575" y="9180"/>
            <a:ext cx="9702165" cy="6849109"/>
            <a:chOff x="1171575" y="9180"/>
            <a:chExt cx="9702165" cy="6849109"/>
          </a:xfrm>
        </p:grpSpPr>
        <p:sp>
          <p:nvSpPr>
            <p:cNvPr id="5" name="object 5"/>
            <p:cNvSpPr/>
            <p:nvPr/>
          </p:nvSpPr>
          <p:spPr>
            <a:xfrm>
              <a:off x="7976349" y="6115500"/>
              <a:ext cx="1494790" cy="742950"/>
            </a:xfrm>
            <a:custGeom>
              <a:avLst/>
              <a:gdLst/>
              <a:ahLst/>
              <a:cxnLst/>
              <a:rect l="l" t="t" r="r" b="b"/>
              <a:pathLst>
                <a:path w="1494790" h="742950">
                  <a:moveTo>
                    <a:pt x="747255" y="0"/>
                  </a:moveTo>
                  <a:lnTo>
                    <a:pt x="0" y="742498"/>
                  </a:lnTo>
                  <a:lnTo>
                    <a:pt x="1494510" y="742498"/>
                  </a:lnTo>
                  <a:lnTo>
                    <a:pt x="747255" y="0"/>
                  </a:lnTo>
                  <a:close/>
                </a:path>
              </a:pathLst>
            </a:custGeom>
            <a:solidFill>
              <a:srgbClr val="1CADE4">
                <a:alpha val="30198"/>
              </a:srgbClr>
            </a:solidFill>
          </p:spPr>
          <p:txBody>
            <a:bodyPr wrap="square" lIns="0" tIns="0" rIns="0" bIns="0" rtlCol="0"/>
            <a:lstStyle/>
            <a:p/>
          </p:txBody>
        </p:sp>
        <p:sp>
          <p:nvSpPr>
            <p:cNvPr id="6" name="object 6"/>
            <p:cNvSpPr/>
            <p:nvPr/>
          </p:nvSpPr>
          <p:spPr>
            <a:xfrm>
              <a:off x="1171575" y="9180"/>
              <a:ext cx="9701758" cy="6848817"/>
            </a:xfrm>
            <a:prstGeom prst="rect">
              <a:avLst/>
            </a:prstGeom>
            <a:blipFill>
              <a:blip r:embed="rId1" cstate="print"/>
              <a:stretch>
                <a:fillRect/>
              </a:stretch>
            </a:blipFill>
          </p:spPr>
          <p:txBody>
            <a:bodyPr wrap="square" lIns="0" tIns="0" rIns="0" bIns="0" rtlCol="0"/>
            <a:lstStyle/>
            <a:p/>
          </p:txBody>
        </p:sp>
        <p:sp>
          <p:nvSpPr>
            <p:cNvPr id="7" name="object 7"/>
            <p:cNvSpPr/>
            <p:nvPr/>
          </p:nvSpPr>
          <p:spPr>
            <a:xfrm>
              <a:off x="7604074" y="6453143"/>
              <a:ext cx="815340" cy="405130"/>
            </a:xfrm>
            <a:custGeom>
              <a:avLst/>
              <a:gdLst/>
              <a:ahLst/>
              <a:cxnLst/>
              <a:rect l="l" t="t" r="r" b="b"/>
              <a:pathLst>
                <a:path w="815340" h="405129">
                  <a:moveTo>
                    <a:pt x="407454" y="0"/>
                  </a:moveTo>
                  <a:lnTo>
                    <a:pt x="0" y="404856"/>
                  </a:lnTo>
                  <a:lnTo>
                    <a:pt x="814908" y="404856"/>
                  </a:lnTo>
                  <a:lnTo>
                    <a:pt x="407454" y="0"/>
                  </a:lnTo>
                  <a:close/>
                </a:path>
              </a:pathLst>
            </a:custGeom>
            <a:solidFill>
              <a:srgbClr val="1CADE4">
                <a:alpha val="30198"/>
              </a:srgbClr>
            </a:solidFill>
          </p:spPr>
          <p:txBody>
            <a:bodyPr wrap="square" lIns="0" tIns="0" rIns="0" bIns="0" rtlCol="0"/>
            <a:lstStyle/>
            <a:p/>
          </p:txBody>
        </p:sp>
      </p:grpSp>
      <p:sp>
        <p:nvSpPr>
          <p:cNvPr id="8" name="object 8"/>
          <p:cNvSpPr/>
          <p:nvPr/>
        </p:nvSpPr>
        <p:spPr>
          <a:xfrm>
            <a:off x="0" y="0"/>
            <a:ext cx="12185015" cy="6858000"/>
          </a:xfrm>
          <a:custGeom>
            <a:avLst/>
            <a:gdLst/>
            <a:ahLst/>
            <a:cxnLst/>
            <a:rect l="l" t="t" r="r" b="b"/>
            <a:pathLst>
              <a:path w="12185015" h="6858000">
                <a:moveTo>
                  <a:pt x="0" y="6857999"/>
                </a:moveTo>
                <a:lnTo>
                  <a:pt x="0" y="0"/>
                </a:lnTo>
                <a:lnTo>
                  <a:pt x="12185015" y="0"/>
                </a:lnTo>
                <a:lnTo>
                  <a:pt x="12185015" y="6857999"/>
                </a:lnTo>
                <a:lnTo>
                  <a:pt x="0" y="6857999"/>
                </a:lnTo>
                <a:close/>
              </a:path>
            </a:pathLst>
          </a:custGeom>
          <a:solidFill>
            <a:srgbClr val="000000">
              <a:alpha val="70199"/>
            </a:srgbClr>
          </a:solidFill>
        </p:spPr>
        <p:txBody>
          <a:bodyPr wrap="square" lIns="0" tIns="0" rIns="0" bIns="0" rtlCol="0"/>
          <a:lstStyle/>
          <a:p/>
        </p:txBody>
      </p:sp>
      <p:sp>
        <p:nvSpPr>
          <p:cNvPr id="9" name="object 9"/>
          <p:cNvSpPr txBox="1">
            <a:spLocks noGrp="1"/>
          </p:cNvSpPr>
          <p:nvPr>
            <p:ph type="title"/>
          </p:nvPr>
        </p:nvSpPr>
        <p:spPr>
          <a:xfrm>
            <a:off x="154940" y="408623"/>
            <a:ext cx="11856085" cy="751205"/>
          </a:xfrm>
          <a:prstGeom prst="rect">
            <a:avLst/>
          </a:prstGeom>
        </p:spPr>
        <p:txBody>
          <a:bodyPr vert="horz" wrap="square" lIns="0" tIns="12700" rIns="0" bIns="0" rtlCol="0">
            <a:spAutoFit/>
          </a:bodyPr>
          <a:lstStyle/>
          <a:p>
            <a:pPr marL="12700">
              <a:lnSpc>
                <a:spcPct val="100000"/>
              </a:lnSpc>
              <a:spcBef>
                <a:spcPts val="100"/>
              </a:spcBef>
            </a:pPr>
            <a:r>
              <a:rPr sz="4800" b="1" u="heavy" spc="-150" dirty="0">
                <a:solidFill>
                  <a:srgbClr val="00B0F0"/>
                </a:solidFill>
                <a:uFill>
                  <a:solidFill>
                    <a:srgbClr val="00B0F0"/>
                  </a:solidFill>
                </a:uFill>
                <a:latin typeface="Arial Bold" panose="020B0604020202090204" charset="0"/>
                <a:cs typeface="Arial Bold" panose="020B0604020202090204" charset="0"/>
              </a:rPr>
              <a:t>GO </a:t>
            </a:r>
            <a:r>
              <a:rPr sz="4800" b="1" u="heavy" spc="-415" dirty="0">
                <a:solidFill>
                  <a:srgbClr val="00B0F0"/>
                </a:solidFill>
                <a:uFill>
                  <a:solidFill>
                    <a:srgbClr val="00B0F0"/>
                  </a:solidFill>
                </a:uFill>
                <a:latin typeface="Arial Bold" panose="020B0604020202090204" charset="0"/>
                <a:cs typeface="Arial Bold" panose="020B0604020202090204" charset="0"/>
              </a:rPr>
              <a:t>TO </a:t>
            </a:r>
            <a:r>
              <a:rPr sz="4800" b="1" u="heavy" spc="-175" dirty="0">
                <a:solidFill>
                  <a:srgbClr val="00B0F0"/>
                </a:solidFill>
                <a:uFill>
                  <a:solidFill>
                    <a:srgbClr val="00B0F0"/>
                  </a:solidFill>
                </a:uFill>
                <a:latin typeface="Arial Bold" panose="020B0604020202090204" charset="0"/>
                <a:cs typeface="Arial Bold" panose="020B0604020202090204" charset="0"/>
              </a:rPr>
              <a:t>MARKET </a:t>
            </a:r>
            <a:r>
              <a:rPr sz="4800" b="1" u="heavy" spc="-409" dirty="0">
                <a:solidFill>
                  <a:srgbClr val="00B0F0"/>
                </a:solidFill>
                <a:uFill>
                  <a:solidFill>
                    <a:srgbClr val="00B0F0"/>
                  </a:solidFill>
                </a:uFill>
                <a:latin typeface="Arial Bold" panose="020B0604020202090204" charset="0"/>
                <a:cs typeface="Arial Bold" panose="020B0604020202090204" charset="0"/>
              </a:rPr>
              <a:t>STRATEGY </a:t>
            </a:r>
            <a:r>
              <a:rPr sz="4800" b="1" u="heavy" spc="-80" dirty="0">
                <a:solidFill>
                  <a:srgbClr val="00B0F0"/>
                </a:solidFill>
                <a:uFill>
                  <a:solidFill>
                    <a:srgbClr val="00B0F0"/>
                  </a:solidFill>
                </a:uFill>
                <a:latin typeface="Arial Bold" panose="020B0604020202090204" charset="0"/>
                <a:cs typeface="Arial Bold" panose="020B0604020202090204" charset="0"/>
              </a:rPr>
              <a:t>AND</a:t>
            </a:r>
            <a:r>
              <a:rPr sz="4800" b="1" u="heavy" spc="-630" dirty="0">
                <a:solidFill>
                  <a:srgbClr val="00B0F0"/>
                </a:solidFill>
                <a:uFill>
                  <a:solidFill>
                    <a:srgbClr val="00B0F0"/>
                  </a:solidFill>
                </a:uFill>
                <a:latin typeface="Arial Bold" panose="020B0604020202090204" charset="0"/>
                <a:cs typeface="Arial Bold" panose="020B0604020202090204" charset="0"/>
              </a:rPr>
              <a:t> </a:t>
            </a:r>
            <a:r>
              <a:rPr sz="4800" b="1" u="heavy" spc="-195" dirty="0">
                <a:solidFill>
                  <a:srgbClr val="00B0F0"/>
                </a:solidFill>
                <a:uFill>
                  <a:solidFill>
                    <a:srgbClr val="00B0F0"/>
                  </a:solidFill>
                </a:uFill>
                <a:latin typeface="Arial Bold" panose="020B0604020202090204" charset="0"/>
                <a:cs typeface="Arial Bold" panose="020B0604020202090204" charset="0"/>
              </a:rPr>
              <a:t>TIMELINE</a:t>
            </a:r>
            <a:endParaRPr sz="4800" b="1">
              <a:latin typeface="Arial Bold" panose="020B0604020202090204" charset="0"/>
              <a:cs typeface="Arial Bold" panose="020B0604020202090204" charset="0"/>
            </a:endParaRPr>
          </a:p>
        </p:txBody>
      </p:sp>
      <p:grpSp>
        <p:nvGrpSpPr>
          <p:cNvPr id="10" name="object 10"/>
          <p:cNvGrpSpPr/>
          <p:nvPr/>
        </p:nvGrpSpPr>
        <p:grpSpPr>
          <a:xfrm>
            <a:off x="672631" y="2591168"/>
            <a:ext cx="10928350" cy="1808480"/>
            <a:chOff x="672631" y="2591168"/>
            <a:chExt cx="10928350" cy="1808480"/>
          </a:xfrm>
        </p:grpSpPr>
        <p:sp>
          <p:nvSpPr>
            <p:cNvPr id="11" name="object 11"/>
            <p:cNvSpPr/>
            <p:nvPr/>
          </p:nvSpPr>
          <p:spPr>
            <a:xfrm>
              <a:off x="672631" y="4208983"/>
              <a:ext cx="10928350" cy="0"/>
            </a:xfrm>
            <a:custGeom>
              <a:avLst/>
              <a:gdLst/>
              <a:ahLst/>
              <a:cxnLst/>
              <a:rect l="l" t="t" r="r" b="b"/>
              <a:pathLst>
                <a:path w="10928350">
                  <a:moveTo>
                    <a:pt x="10927828" y="0"/>
                  </a:moveTo>
                  <a:lnTo>
                    <a:pt x="0" y="0"/>
                  </a:lnTo>
                </a:path>
              </a:pathLst>
            </a:custGeom>
            <a:solidFill>
              <a:srgbClr val="FFFFFF">
                <a:alpha val="90199"/>
              </a:srgbClr>
            </a:solidFill>
          </p:spPr>
          <p:txBody>
            <a:bodyPr wrap="square" lIns="0" tIns="0" rIns="0" bIns="0" rtlCol="0"/>
            <a:lstStyle/>
            <a:p/>
          </p:txBody>
        </p:sp>
        <p:sp>
          <p:nvSpPr>
            <p:cNvPr id="12" name="object 12"/>
            <p:cNvSpPr/>
            <p:nvPr/>
          </p:nvSpPr>
          <p:spPr>
            <a:xfrm>
              <a:off x="672630" y="2597530"/>
              <a:ext cx="10928350" cy="1802130"/>
            </a:xfrm>
            <a:custGeom>
              <a:avLst/>
              <a:gdLst/>
              <a:ahLst/>
              <a:cxnLst/>
              <a:rect l="l" t="t" r="r" b="b"/>
              <a:pathLst>
                <a:path w="10928350" h="1802129">
                  <a:moveTo>
                    <a:pt x="377380" y="128765"/>
                  </a:moveTo>
                  <a:lnTo>
                    <a:pt x="362927" y="83362"/>
                  </a:lnTo>
                  <a:lnTo>
                    <a:pt x="334035" y="43345"/>
                  </a:lnTo>
                  <a:lnTo>
                    <a:pt x="294017" y="14452"/>
                  </a:lnTo>
                  <a:lnTo>
                    <a:pt x="248615" y="0"/>
                  </a:lnTo>
                  <a:lnTo>
                    <a:pt x="201422" y="0"/>
                  </a:lnTo>
                  <a:lnTo>
                    <a:pt x="156019" y="14452"/>
                  </a:lnTo>
                  <a:lnTo>
                    <a:pt x="116014" y="43345"/>
                  </a:lnTo>
                  <a:lnTo>
                    <a:pt x="87109" y="83362"/>
                  </a:lnTo>
                  <a:lnTo>
                    <a:pt x="72656" y="128765"/>
                  </a:lnTo>
                  <a:lnTo>
                    <a:pt x="72656" y="175958"/>
                  </a:lnTo>
                  <a:lnTo>
                    <a:pt x="87109" y="221361"/>
                  </a:lnTo>
                  <a:lnTo>
                    <a:pt x="116014" y="261366"/>
                  </a:lnTo>
                  <a:lnTo>
                    <a:pt x="146329" y="293738"/>
                  </a:lnTo>
                  <a:lnTo>
                    <a:pt x="174599" y="328142"/>
                  </a:lnTo>
                  <a:lnTo>
                    <a:pt x="200837" y="364591"/>
                  </a:lnTo>
                  <a:lnTo>
                    <a:pt x="225018" y="403085"/>
                  </a:lnTo>
                  <a:lnTo>
                    <a:pt x="249212" y="364591"/>
                  </a:lnTo>
                  <a:lnTo>
                    <a:pt x="275437" y="328142"/>
                  </a:lnTo>
                  <a:lnTo>
                    <a:pt x="303720" y="293738"/>
                  </a:lnTo>
                  <a:lnTo>
                    <a:pt x="334035" y="261366"/>
                  </a:lnTo>
                  <a:lnTo>
                    <a:pt x="362927" y="221361"/>
                  </a:lnTo>
                  <a:lnTo>
                    <a:pt x="377380" y="175958"/>
                  </a:lnTo>
                  <a:lnTo>
                    <a:pt x="377380" y="128765"/>
                  </a:lnTo>
                  <a:close/>
                </a:path>
                <a:path w="10928350" h="1802129">
                  <a:moveTo>
                    <a:pt x="10927829" y="1611452"/>
                  </a:moveTo>
                  <a:lnTo>
                    <a:pt x="10851629" y="1573352"/>
                  </a:lnTo>
                  <a:lnTo>
                    <a:pt x="10546829" y="1420952"/>
                  </a:lnTo>
                  <a:lnTo>
                    <a:pt x="10546829" y="1573352"/>
                  </a:lnTo>
                  <a:lnTo>
                    <a:pt x="0" y="1573352"/>
                  </a:lnTo>
                  <a:lnTo>
                    <a:pt x="0" y="1649552"/>
                  </a:lnTo>
                  <a:lnTo>
                    <a:pt x="10546829" y="1649552"/>
                  </a:lnTo>
                  <a:lnTo>
                    <a:pt x="10546829" y="1801952"/>
                  </a:lnTo>
                  <a:lnTo>
                    <a:pt x="10851629" y="1649552"/>
                  </a:lnTo>
                  <a:lnTo>
                    <a:pt x="10927829" y="1611452"/>
                  </a:lnTo>
                  <a:close/>
                </a:path>
              </a:pathLst>
            </a:custGeom>
            <a:solidFill>
              <a:srgbClr val="2683C6"/>
            </a:solidFill>
          </p:spPr>
          <p:txBody>
            <a:bodyPr wrap="square" lIns="0" tIns="0" rIns="0" bIns="0" rtlCol="0"/>
            <a:lstStyle/>
            <a:p/>
          </p:txBody>
        </p:sp>
        <p:sp>
          <p:nvSpPr>
            <p:cNvPr id="13" name="object 13"/>
            <p:cNvSpPr/>
            <p:nvPr/>
          </p:nvSpPr>
          <p:spPr>
            <a:xfrm>
              <a:off x="745297" y="2597518"/>
              <a:ext cx="304800" cy="403225"/>
            </a:xfrm>
            <a:custGeom>
              <a:avLst/>
              <a:gdLst/>
              <a:ahLst/>
              <a:cxnLst/>
              <a:rect l="l" t="t" r="r" b="b"/>
              <a:pathLst>
                <a:path w="304800" h="403225">
                  <a:moveTo>
                    <a:pt x="261374" y="43348"/>
                  </a:moveTo>
                  <a:lnTo>
                    <a:pt x="290273" y="83362"/>
                  </a:lnTo>
                  <a:lnTo>
                    <a:pt x="304722" y="128763"/>
                  </a:lnTo>
                  <a:lnTo>
                    <a:pt x="304722" y="175959"/>
                  </a:lnTo>
                  <a:lnTo>
                    <a:pt x="290273" y="221360"/>
                  </a:lnTo>
                  <a:lnTo>
                    <a:pt x="261374" y="261373"/>
                  </a:lnTo>
                  <a:lnTo>
                    <a:pt x="231055" y="293737"/>
                  </a:lnTo>
                  <a:lnTo>
                    <a:pt x="202779" y="328144"/>
                  </a:lnTo>
                  <a:lnTo>
                    <a:pt x="176548" y="364595"/>
                  </a:lnTo>
                  <a:lnTo>
                    <a:pt x="152361" y="403090"/>
                  </a:lnTo>
                  <a:lnTo>
                    <a:pt x="128174" y="364595"/>
                  </a:lnTo>
                  <a:lnTo>
                    <a:pt x="101942" y="328144"/>
                  </a:lnTo>
                  <a:lnTo>
                    <a:pt x="73667" y="293737"/>
                  </a:lnTo>
                  <a:lnTo>
                    <a:pt x="43348" y="261374"/>
                  </a:lnTo>
                  <a:lnTo>
                    <a:pt x="14449" y="221360"/>
                  </a:lnTo>
                  <a:lnTo>
                    <a:pt x="0" y="175959"/>
                  </a:lnTo>
                  <a:lnTo>
                    <a:pt x="0" y="128763"/>
                  </a:lnTo>
                  <a:lnTo>
                    <a:pt x="14449" y="83362"/>
                  </a:lnTo>
                  <a:lnTo>
                    <a:pt x="43348" y="43348"/>
                  </a:lnTo>
                  <a:lnTo>
                    <a:pt x="83362" y="14449"/>
                  </a:lnTo>
                  <a:lnTo>
                    <a:pt x="128763" y="0"/>
                  </a:lnTo>
                  <a:lnTo>
                    <a:pt x="175959" y="0"/>
                  </a:lnTo>
                  <a:lnTo>
                    <a:pt x="221360" y="14449"/>
                  </a:lnTo>
                  <a:lnTo>
                    <a:pt x="261374" y="43348"/>
                  </a:lnTo>
                  <a:close/>
                </a:path>
              </a:pathLst>
            </a:custGeom>
            <a:ln w="12700">
              <a:solidFill>
                <a:srgbClr val="2683C6"/>
              </a:solidFill>
            </a:ln>
          </p:spPr>
          <p:txBody>
            <a:bodyPr wrap="square" lIns="0" tIns="0" rIns="0" bIns="0" rtlCol="0"/>
            <a:lstStyle/>
            <a:p/>
          </p:txBody>
        </p:sp>
        <p:sp>
          <p:nvSpPr>
            <p:cNvPr id="14" name="object 14"/>
            <p:cNvSpPr/>
            <p:nvPr/>
          </p:nvSpPr>
          <p:spPr>
            <a:xfrm>
              <a:off x="777744" y="2629966"/>
              <a:ext cx="239828" cy="239826"/>
            </a:xfrm>
            <a:prstGeom prst="rect">
              <a:avLst/>
            </a:prstGeom>
            <a:blipFill>
              <a:blip r:embed="rId2" cstate="print"/>
              <a:stretch>
                <a:fillRect/>
              </a:stretch>
            </a:blipFill>
          </p:spPr>
          <p:txBody>
            <a:bodyPr wrap="square" lIns="0" tIns="0" rIns="0" bIns="0" rtlCol="0"/>
            <a:lstStyle/>
            <a:p/>
          </p:txBody>
        </p:sp>
      </p:grpSp>
      <p:sp>
        <p:nvSpPr>
          <p:cNvPr id="15" name="object 15"/>
          <p:cNvSpPr txBox="1"/>
          <p:nvPr/>
        </p:nvSpPr>
        <p:spPr>
          <a:xfrm>
            <a:off x="1145721" y="3312667"/>
            <a:ext cx="1108075" cy="796925"/>
          </a:xfrm>
          <a:prstGeom prst="rect">
            <a:avLst/>
          </a:prstGeom>
        </p:spPr>
        <p:txBody>
          <a:bodyPr vert="horz" wrap="square" lIns="0" tIns="38100" rIns="0" bIns="0" rtlCol="0">
            <a:spAutoFit/>
          </a:bodyPr>
          <a:lstStyle/>
          <a:p>
            <a:pPr marL="12700" marR="5080">
              <a:lnSpc>
                <a:spcPct val="91000"/>
              </a:lnSpc>
              <a:spcBef>
                <a:spcPts val="300"/>
              </a:spcBef>
            </a:pPr>
            <a:r>
              <a:rPr sz="1800" b="1" spc="-45" dirty="0">
                <a:solidFill>
                  <a:srgbClr val="FFC000"/>
                </a:solidFill>
                <a:latin typeface="Trebuchet MS" panose="020B0703020202090204"/>
                <a:cs typeface="Trebuchet MS" panose="020B0703020202090204"/>
              </a:rPr>
              <a:t>Mobile  </a:t>
            </a:r>
            <a:r>
              <a:rPr sz="1800" b="1" spc="-100" dirty="0">
                <a:solidFill>
                  <a:srgbClr val="FFC000"/>
                </a:solidFill>
                <a:latin typeface="Trebuchet MS" panose="020B0703020202090204"/>
                <a:cs typeface="Trebuchet MS" panose="020B0703020202090204"/>
              </a:rPr>
              <a:t>Appli</a:t>
            </a:r>
            <a:r>
              <a:rPr sz="1800" b="1" spc="-110" dirty="0">
                <a:solidFill>
                  <a:srgbClr val="FFC000"/>
                </a:solidFill>
                <a:latin typeface="Trebuchet MS" panose="020B0703020202090204"/>
                <a:cs typeface="Trebuchet MS" panose="020B0703020202090204"/>
              </a:rPr>
              <a:t>c</a:t>
            </a:r>
            <a:r>
              <a:rPr sz="1800" b="1" spc="-95" dirty="0">
                <a:solidFill>
                  <a:srgbClr val="FFC000"/>
                </a:solidFill>
                <a:latin typeface="Trebuchet MS" panose="020B0703020202090204"/>
                <a:cs typeface="Trebuchet MS" panose="020B0703020202090204"/>
              </a:rPr>
              <a:t>a</a:t>
            </a:r>
            <a:r>
              <a:rPr sz="1800" b="1" spc="-75" dirty="0">
                <a:solidFill>
                  <a:srgbClr val="FFC000"/>
                </a:solidFill>
                <a:latin typeface="Trebuchet MS" panose="020B0703020202090204"/>
                <a:cs typeface="Trebuchet MS" panose="020B0703020202090204"/>
              </a:rPr>
              <a:t>tion  </a:t>
            </a:r>
            <a:r>
              <a:rPr sz="1800" b="1" spc="-140" dirty="0">
                <a:solidFill>
                  <a:srgbClr val="FFC000"/>
                </a:solidFill>
                <a:latin typeface="Trebuchet MS" panose="020B0703020202090204"/>
                <a:cs typeface="Trebuchet MS" panose="020B0703020202090204"/>
              </a:rPr>
              <a:t>Launch.</a:t>
            </a:r>
            <a:endParaRPr sz="1800">
              <a:latin typeface="Trebuchet MS" panose="020B0703020202090204"/>
              <a:cs typeface="Trebuchet MS" panose="020B0703020202090204"/>
            </a:endParaRPr>
          </a:p>
        </p:txBody>
      </p:sp>
      <p:sp>
        <p:nvSpPr>
          <p:cNvPr id="16" name="object 16"/>
          <p:cNvSpPr txBox="1"/>
          <p:nvPr/>
        </p:nvSpPr>
        <p:spPr>
          <a:xfrm>
            <a:off x="1197410" y="2648203"/>
            <a:ext cx="1593850" cy="299720"/>
          </a:xfrm>
          <a:prstGeom prst="rect">
            <a:avLst/>
          </a:prstGeom>
        </p:spPr>
        <p:txBody>
          <a:bodyPr vert="horz" wrap="square" lIns="0" tIns="12700" rIns="0" bIns="0" rtlCol="0">
            <a:spAutoFit/>
          </a:bodyPr>
          <a:lstStyle/>
          <a:p>
            <a:pPr marL="12700">
              <a:lnSpc>
                <a:spcPct val="100000"/>
              </a:lnSpc>
              <a:spcBef>
                <a:spcPts val="100"/>
              </a:spcBef>
            </a:pPr>
            <a:r>
              <a:rPr sz="1800" b="1" spc="-75" dirty="0">
                <a:solidFill>
                  <a:srgbClr val="FFC000"/>
                </a:solidFill>
                <a:latin typeface="Trebuchet MS" panose="020B0703020202090204"/>
                <a:cs typeface="Trebuchet MS" panose="020B0703020202090204"/>
              </a:rPr>
              <a:t>DECEMBER</a:t>
            </a:r>
            <a:r>
              <a:rPr sz="1800" b="1" spc="-185" dirty="0">
                <a:solidFill>
                  <a:srgbClr val="FFC000"/>
                </a:solidFill>
                <a:latin typeface="Trebuchet MS" panose="020B0703020202090204"/>
                <a:cs typeface="Trebuchet MS" panose="020B0703020202090204"/>
              </a:rPr>
              <a:t> </a:t>
            </a:r>
            <a:r>
              <a:rPr sz="1800" b="1" spc="-145" dirty="0">
                <a:solidFill>
                  <a:srgbClr val="FFC000"/>
                </a:solidFill>
                <a:latin typeface="Trebuchet MS" panose="020B0703020202090204"/>
                <a:cs typeface="Trebuchet MS" panose="020B0703020202090204"/>
              </a:rPr>
              <a:t>2021</a:t>
            </a:r>
            <a:endParaRPr sz="1800">
              <a:latin typeface="Trebuchet MS" panose="020B0703020202090204"/>
              <a:cs typeface="Trebuchet MS" panose="020B0703020202090204"/>
            </a:endParaRPr>
          </a:p>
        </p:txBody>
      </p:sp>
      <p:grpSp>
        <p:nvGrpSpPr>
          <p:cNvPr id="17" name="object 17"/>
          <p:cNvGrpSpPr/>
          <p:nvPr/>
        </p:nvGrpSpPr>
        <p:grpSpPr>
          <a:xfrm>
            <a:off x="855239" y="2635415"/>
            <a:ext cx="2726690" cy="3201035"/>
            <a:chOff x="855239" y="2635415"/>
            <a:chExt cx="2726690" cy="3201035"/>
          </a:xfrm>
        </p:grpSpPr>
        <p:sp>
          <p:nvSpPr>
            <p:cNvPr id="18" name="object 18"/>
            <p:cNvSpPr/>
            <p:nvPr/>
          </p:nvSpPr>
          <p:spPr>
            <a:xfrm>
              <a:off x="897658" y="2967913"/>
              <a:ext cx="0" cy="1241425"/>
            </a:xfrm>
            <a:custGeom>
              <a:avLst/>
              <a:gdLst/>
              <a:ahLst/>
              <a:cxnLst/>
              <a:rect l="l" t="t" r="r" b="b"/>
              <a:pathLst>
                <a:path h="1241425">
                  <a:moveTo>
                    <a:pt x="0" y="0"/>
                  </a:moveTo>
                  <a:lnTo>
                    <a:pt x="1" y="1241070"/>
                  </a:lnTo>
                </a:path>
              </a:pathLst>
            </a:custGeom>
            <a:ln w="12700">
              <a:solidFill>
                <a:srgbClr val="2683C6"/>
              </a:solidFill>
            </a:ln>
          </p:spPr>
          <p:txBody>
            <a:bodyPr wrap="square" lIns="0" tIns="0" rIns="0" bIns="0" rtlCol="0"/>
            <a:lstStyle/>
            <a:p/>
          </p:txBody>
        </p:sp>
        <p:sp>
          <p:nvSpPr>
            <p:cNvPr id="19" name="object 19"/>
            <p:cNvSpPr/>
            <p:nvPr/>
          </p:nvSpPr>
          <p:spPr>
            <a:xfrm>
              <a:off x="855239" y="4166565"/>
              <a:ext cx="84839" cy="84839"/>
            </a:xfrm>
            <a:prstGeom prst="rect">
              <a:avLst/>
            </a:prstGeom>
            <a:blipFill>
              <a:blip r:embed="rId3" cstate="print"/>
              <a:stretch>
                <a:fillRect/>
              </a:stretch>
            </a:blipFill>
          </p:spPr>
          <p:txBody>
            <a:bodyPr wrap="square" lIns="0" tIns="0" rIns="0" bIns="0" rtlCol="0"/>
            <a:lstStyle/>
            <a:p/>
          </p:txBody>
        </p:sp>
        <p:sp>
          <p:nvSpPr>
            <p:cNvPr id="20" name="object 20"/>
            <p:cNvSpPr/>
            <p:nvPr/>
          </p:nvSpPr>
          <p:spPr>
            <a:xfrm>
              <a:off x="1532400" y="5426659"/>
              <a:ext cx="304800" cy="403225"/>
            </a:xfrm>
            <a:custGeom>
              <a:avLst/>
              <a:gdLst/>
              <a:ahLst/>
              <a:cxnLst/>
              <a:rect l="l" t="t" r="r" b="b"/>
              <a:pathLst>
                <a:path w="304800" h="403225">
                  <a:moveTo>
                    <a:pt x="152368" y="0"/>
                  </a:moveTo>
                  <a:lnTo>
                    <a:pt x="128180" y="38497"/>
                  </a:lnTo>
                  <a:lnTo>
                    <a:pt x="101946" y="74950"/>
                  </a:lnTo>
                  <a:lnTo>
                    <a:pt x="73669" y="109358"/>
                  </a:lnTo>
                  <a:lnTo>
                    <a:pt x="43351" y="141719"/>
                  </a:lnTo>
                  <a:lnTo>
                    <a:pt x="14450" y="181733"/>
                  </a:lnTo>
                  <a:lnTo>
                    <a:pt x="0" y="227133"/>
                  </a:lnTo>
                  <a:lnTo>
                    <a:pt x="0" y="274329"/>
                  </a:lnTo>
                  <a:lnTo>
                    <a:pt x="14450" y="319730"/>
                  </a:lnTo>
                  <a:lnTo>
                    <a:pt x="43351" y="359745"/>
                  </a:lnTo>
                  <a:lnTo>
                    <a:pt x="83367" y="388643"/>
                  </a:lnTo>
                  <a:lnTo>
                    <a:pt x="128769" y="403093"/>
                  </a:lnTo>
                  <a:lnTo>
                    <a:pt x="175964" y="403093"/>
                  </a:lnTo>
                  <a:lnTo>
                    <a:pt x="221362" y="388643"/>
                  </a:lnTo>
                  <a:lnTo>
                    <a:pt x="261372" y="359745"/>
                  </a:lnTo>
                  <a:lnTo>
                    <a:pt x="290273" y="319730"/>
                  </a:lnTo>
                  <a:lnTo>
                    <a:pt x="304724" y="274329"/>
                  </a:lnTo>
                  <a:lnTo>
                    <a:pt x="304724" y="227133"/>
                  </a:lnTo>
                  <a:lnTo>
                    <a:pt x="290273" y="181733"/>
                  </a:lnTo>
                  <a:lnTo>
                    <a:pt x="261372" y="141719"/>
                  </a:lnTo>
                  <a:lnTo>
                    <a:pt x="231056" y="109358"/>
                  </a:lnTo>
                  <a:lnTo>
                    <a:pt x="202784" y="74950"/>
                  </a:lnTo>
                  <a:lnTo>
                    <a:pt x="176554" y="38497"/>
                  </a:lnTo>
                  <a:lnTo>
                    <a:pt x="152368" y="0"/>
                  </a:lnTo>
                  <a:close/>
                </a:path>
              </a:pathLst>
            </a:custGeom>
            <a:solidFill>
              <a:srgbClr val="2691C9"/>
            </a:solidFill>
          </p:spPr>
          <p:txBody>
            <a:bodyPr wrap="square" lIns="0" tIns="0" rIns="0" bIns="0" rtlCol="0"/>
            <a:lstStyle/>
            <a:p/>
          </p:txBody>
        </p:sp>
        <p:sp>
          <p:nvSpPr>
            <p:cNvPr id="21" name="object 21"/>
            <p:cNvSpPr/>
            <p:nvPr/>
          </p:nvSpPr>
          <p:spPr>
            <a:xfrm>
              <a:off x="1532400" y="5426661"/>
              <a:ext cx="304800" cy="403225"/>
            </a:xfrm>
            <a:custGeom>
              <a:avLst/>
              <a:gdLst/>
              <a:ahLst/>
              <a:cxnLst/>
              <a:rect l="l" t="t" r="r" b="b"/>
              <a:pathLst>
                <a:path w="304800" h="403225">
                  <a:moveTo>
                    <a:pt x="43348" y="359742"/>
                  </a:moveTo>
                  <a:lnTo>
                    <a:pt x="14449" y="319728"/>
                  </a:lnTo>
                  <a:lnTo>
                    <a:pt x="0" y="274327"/>
                  </a:lnTo>
                  <a:lnTo>
                    <a:pt x="0" y="227131"/>
                  </a:lnTo>
                  <a:lnTo>
                    <a:pt x="14449" y="181730"/>
                  </a:lnTo>
                  <a:lnTo>
                    <a:pt x="43348" y="141717"/>
                  </a:lnTo>
                  <a:lnTo>
                    <a:pt x="73667" y="109353"/>
                  </a:lnTo>
                  <a:lnTo>
                    <a:pt x="101943" y="74946"/>
                  </a:lnTo>
                  <a:lnTo>
                    <a:pt x="128174" y="38494"/>
                  </a:lnTo>
                  <a:lnTo>
                    <a:pt x="152361" y="0"/>
                  </a:lnTo>
                  <a:lnTo>
                    <a:pt x="176548" y="38495"/>
                  </a:lnTo>
                  <a:lnTo>
                    <a:pt x="202779" y="74946"/>
                  </a:lnTo>
                  <a:lnTo>
                    <a:pt x="231054" y="109353"/>
                  </a:lnTo>
                  <a:lnTo>
                    <a:pt x="261373" y="141716"/>
                  </a:lnTo>
                  <a:lnTo>
                    <a:pt x="290273" y="181730"/>
                  </a:lnTo>
                  <a:lnTo>
                    <a:pt x="304722" y="227131"/>
                  </a:lnTo>
                  <a:lnTo>
                    <a:pt x="304722" y="274327"/>
                  </a:lnTo>
                  <a:lnTo>
                    <a:pt x="290273" y="319728"/>
                  </a:lnTo>
                  <a:lnTo>
                    <a:pt x="261373" y="359742"/>
                  </a:lnTo>
                  <a:lnTo>
                    <a:pt x="221360" y="388641"/>
                  </a:lnTo>
                  <a:lnTo>
                    <a:pt x="175959" y="403090"/>
                  </a:lnTo>
                  <a:lnTo>
                    <a:pt x="128763" y="403090"/>
                  </a:lnTo>
                  <a:lnTo>
                    <a:pt x="83362" y="388641"/>
                  </a:lnTo>
                  <a:lnTo>
                    <a:pt x="43348" y="359742"/>
                  </a:lnTo>
                  <a:close/>
                </a:path>
              </a:pathLst>
            </a:custGeom>
            <a:ln w="12700">
              <a:solidFill>
                <a:srgbClr val="2691C9"/>
              </a:solidFill>
            </a:ln>
          </p:spPr>
          <p:txBody>
            <a:bodyPr wrap="square" lIns="0" tIns="0" rIns="0" bIns="0" rtlCol="0"/>
            <a:lstStyle/>
            <a:p/>
          </p:txBody>
        </p:sp>
        <p:sp>
          <p:nvSpPr>
            <p:cNvPr id="22" name="object 22"/>
            <p:cNvSpPr/>
            <p:nvPr/>
          </p:nvSpPr>
          <p:spPr>
            <a:xfrm>
              <a:off x="1564855" y="5557481"/>
              <a:ext cx="239826" cy="239822"/>
            </a:xfrm>
            <a:prstGeom prst="rect">
              <a:avLst/>
            </a:prstGeom>
            <a:blipFill>
              <a:blip r:embed="rId4" cstate="print"/>
              <a:stretch>
                <a:fillRect/>
              </a:stretch>
            </a:blipFill>
          </p:spPr>
          <p:txBody>
            <a:bodyPr wrap="square" lIns="0" tIns="0" rIns="0" bIns="0" rtlCol="0"/>
            <a:lstStyle/>
            <a:p/>
          </p:txBody>
        </p:sp>
        <p:sp>
          <p:nvSpPr>
            <p:cNvPr id="23" name="object 23"/>
            <p:cNvSpPr/>
            <p:nvPr/>
          </p:nvSpPr>
          <p:spPr>
            <a:xfrm>
              <a:off x="1670011" y="4239056"/>
              <a:ext cx="0" cy="1241425"/>
            </a:xfrm>
            <a:custGeom>
              <a:avLst/>
              <a:gdLst/>
              <a:ahLst/>
              <a:cxnLst/>
              <a:rect l="l" t="t" r="r" b="b"/>
              <a:pathLst>
                <a:path h="1241425">
                  <a:moveTo>
                    <a:pt x="0" y="0"/>
                  </a:moveTo>
                  <a:lnTo>
                    <a:pt x="1" y="1241070"/>
                  </a:lnTo>
                </a:path>
              </a:pathLst>
            </a:custGeom>
            <a:ln w="12700">
              <a:solidFill>
                <a:srgbClr val="2691C9"/>
              </a:solidFill>
            </a:ln>
          </p:spPr>
          <p:txBody>
            <a:bodyPr wrap="square" lIns="0" tIns="0" rIns="0" bIns="0" rtlCol="0"/>
            <a:lstStyle/>
            <a:p/>
          </p:txBody>
        </p:sp>
        <p:sp>
          <p:nvSpPr>
            <p:cNvPr id="24" name="object 24"/>
            <p:cNvSpPr/>
            <p:nvPr/>
          </p:nvSpPr>
          <p:spPr>
            <a:xfrm>
              <a:off x="1627593" y="4196626"/>
              <a:ext cx="84839" cy="84839"/>
            </a:xfrm>
            <a:prstGeom prst="rect">
              <a:avLst/>
            </a:prstGeom>
            <a:blipFill>
              <a:blip r:embed="rId5" cstate="print"/>
              <a:stretch>
                <a:fillRect/>
              </a:stretch>
            </a:blipFill>
          </p:spPr>
          <p:txBody>
            <a:bodyPr wrap="square" lIns="0" tIns="0" rIns="0" bIns="0" rtlCol="0"/>
            <a:lstStyle/>
            <a:p/>
          </p:txBody>
        </p:sp>
        <p:sp>
          <p:nvSpPr>
            <p:cNvPr id="25" name="object 25"/>
            <p:cNvSpPr/>
            <p:nvPr/>
          </p:nvSpPr>
          <p:spPr>
            <a:xfrm>
              <a:off x="3270383" y="2641771"/>
              <a:ext cx="304800" cy="403225"/>
            </a:xfrm>
            <a:custGeom>
              <a:avLst/>
              <a:gdLst/>
              <a:ahLst/>
              <a:cxnLst/>
              <a:rect l="l" t="t" r="r" b="b"/>
              <a:pathLst>
                <a:path w="304800" h="403225">
                  <a:moveTo>
                    <a:pt x="175964" y="0"/>
                  </a:moveTo>
                  <a:lnTo>
                    <a:pt x="128769" y="0"/>
                  </a:lnTo>
                  <a:lnTo>
                    <a:pt x="83367" y="14450"/>
                  </a:lnTo>
                  <a:lnTo>
                    <a:pt x="43351" y="43351"/>
                  </a:lnTo>
                  <a:lnTo>
                    <a:pt x="14450" y="83361"/>
                  </a:lnTo>
                  <a:lnTo>
                    <a:pt x="0" y="128759"/>
                  </a:lnTo>
                  <a:lnTo>
                    <a:pt x="0" y="175955"/>
                  </a:lnTo>
                  <a:lnTo>
                    <a:pt x="14450" y="221356"/>
                  </a:lnTo>
                  <a:lnTo>
                    <a:pt x="43351" y="261372"/>
                  </a:lnTo>
                  <a:lnTo>
                    <a:pt x="73669" y="293733"/>
                  </a:lnTo>
                  <a:lnTo>
                    <a:pt x="101946" y="328141"/>
                  </a:lnTo>
                  <a:lnTo>
                    <a:pt x="128180" y="364594"/>
                  </a:lnTo>
                  <a:lnTo>
                    <a:pt x="152368" y="403091"/>
                  </a:lnTo>
                  <a:lnTo>
                    <a:pt x="176554" y="364594"/>
                  </a:lnTo>
                  <a:lnTo>
                    <a:pt x="202784" y="328141"/>
                  </a:lnTo>
                  <a:lnTo>
                    <a:pt x="231056" y="293733"/>
                  </a:lnTo>
                  <a:lnTo>
                    <a:pt x="261372" y="261372"/>
                  </a:lnTo>
                  <a:lnTo>
                    <a:pt x="290273" y="221356"/>
                  </a:lnTo>
                  <a:lnTo>
                    <a:pt x="304724" y="175955"/>
                  </a:lnTo>
                  <a:lnTo>
                    <a:pt x="304724" y="128759"/>
                  </a:lnTo>
                  <a:lnTo>
                    <a:pt x="290273" y="83361"/>
                  </a:lnTo>
                  <a:lnTo>
                    <a:pt x="261372" y="43351"/>
                  </a:lnTo>
                  <a:lnTo>
                    <a:pt x="221362" y="14450"/>
                  </a:lnTo>
                  <a:lnTo>
                    <a:pt x="175964" y="0"/>
                  </a:lnTo>
                  <a:close/>
                </a:path>
              </a:pathLst>
            </a:custGeom>
            <a:solidFill>
              <a:srgbClr val="26A0CD"/>
            </a:solidFill>
          </p:spPr>
          <p:txBody>
            <a:bodyPr wrap="square" lIns="0" tIns="0" rIns="0" bIns="0" rtlCol="0"/>
            <a:lstStyle/>
            <a:p/>
          </p:txBody>
        </p:sp>
        <p:sp>
          <p:nvSpPr>
            <p:cNvPr id="26" name="object 26"/>
            <p:cNvSpPr/>
            <p:nvPr/>
          </p:nvSpPr>
          <p:spPr>
            <a:xfrm>
              <a:off x="3270385" y="2641765"/>
              <a:ext cx="304800" cy="403225"/>
            </a:xfrm>
            <a:custGeom>
              <a:avLst/>
              <a:gdLst/>
              <a:ahLst/>
              <a:cxnLst/>
              <a:rect l="l" t="t" r="r" b="b"/>
              <a:pathLst>
                <a:path w="304800" h="403225">
                  <a:moveTo>
                    <a:pt x="261374" y="43348"/>
                  </a:moveTo>
                  <a:lnTo>
                    <a:pt x="290273" y="83362"/>
                  </a:lnTo>
                  <a:lnTo>
                    <a:pt x="304722" y="128763"/>
                  </a:lnTo>
                  <a:lnTo>
                    <a:pt x="304722" y="175959"/>
                  </a:lnTo>
                  <a:lnTo>
                    <a:pt x="290273" y="221360"/>
                  </a:lnTo>
                  <a:lnTo>
                    <a:pt x="261374" y="261373"/>
                  </a:lnTo>
                  <a:lnTo>
                    <a:pt x="231055" y="293737"/>
                  </a:lnTo>
                  <a:lnTo>
                    <a:pt x="202779" y="328144"/>
                  </a:lnTo>
                  <a:lnTo>
                    <a:pt x="176548" y="364595"/>
                  </a:lnTo>
                  <a:lnTo>
                    <a:pt x="152361" y="403090"/>
                  </a:lnTo>
                  <a:lnTo>
                    <a:pt x="128174" y="364595"/>
                  </a:lnTo>
                  <a:lnTo>
                    <a:pt x="101942" y="328144"/>
                  </a:lnTo>
                  <a:lnTo>
                    <a:pt x="73667" y="293737"/>
                  </a:lnTo>
                  <a:lnTo>
                    <a:pt x="43348" y="261374"/>
                  </a:lnTo>
                  <a:lnTo>
                    <a:pt x="14449" y="221360"/>
                  </a:lnTo>
                  <a:lnTo>
                    <a:pt x="0" y="175959"/>
                  </a:lnTo>
                  <a:lnTo>
                    <a:pt x="0" y="128763"/>
                  </a:lnTo>
                  <a:lnTo>
                    <a:pt x="14449" y="83362"/>
                  </a:lnTo>
                  <a:lnTo>
                    <a:pt x="43348" y="43348"/>
                  </a:lnTo>
                  <a:lnTo>
                    <a:pt x="83362" y="14449"/>
                  </a:lnTo>
                  <a:lnTo>
                    <a:pt x="128763" y="0"/>
                  </a:lnTo>
                  <a:lnTo>
                    <a:pt x="175959" y="0"/>
                  </a:lnTo>
                  <a:lnTo>
                    <a:pt x="221360" y="14449"/>
                  </a:lnTo>
                  <a:lnTo>
                    <a:pt x="261374" y="43348"/>
                  </a:lnTo>
                  <a:close/>
                </a:path>
              </a:pathLst>
            </a:custGeom>
            <a:ln w="12700">
              <a:solidFill>
                <a:srgbClr val="26A0CD"/>
              </a:solidFill>
            </a:ln>
          </p:spPr>
          <p:txBody>
            <a:bodyPr wrap="square" lIns="0" tIns="0" rIns="0" bIns="0" rtlCol="0"/>
            <a:lstStyle/>
            <a:p/>
          </p:txBody>
        </p:sp>
        <p:sp>
          <p:nvSpPr>
            <p:cNvPr id="27" name="object 27"/>
            <p:cNvSpPr/>
            <p:nvPr/>
          </p:nvSpPr>
          <p:spPr>
            <a:xfrm>
              <a:off x="3302838" y="2674213"/>
              <a:ext cx="239826" cy="239826"/>
            </a:xfrm>
            <a:prstGeom prst="rect">
              <a:avLst/>
            </a:prstGeom>
            <a:blipFill>
              <a:blip r:embed="rId6" cstate="print"/>
              <a:stretch>
                <a:fillRect/>
              </a:stretch>
            </a:blipFill>
          </p:spPr>
          <p:txBody>
            <a:bodyPr wrap="square" lIns="0" tIns="0" rIns="0" bIns="0" rtlCol="0"/>
            <a:lstStyle/>
            <a:p/>
          </p:txBody>
        </p:sp>
      </p:grpSp>
      <p:sp>
        <p:nvSpPr>
          <p:cNvPr id="28" name="object 28"/>
          <p:cNvSpPr txBox="1"/>
          <p:nvPr/>
        </p:nvSpPr>
        <p:spPr>
          <a:xfrm>
            <a:off x="2089023" y="4873244"/>
            <a:ext cx="2198370" cy="1177925"/>
          </a:xfrm>
          <a:prstGeom prst="rect">
            <a:avLst/>
          </a:prstGeom>
        </p:spPr>
        <p:txBody>
          <a:bodyPr vert="horz" wrap="square" lIns="0" tIns="12700" rIns="0" bIns="0" rtlCol="0">
            <a:spAutoFit/>
          </a:bodyPr>
          <a:lstStyle/>
          <a:p>
            <a:pPr marL="12700" marR="5080">
              <a:lnSpc>
                <a:spcPct val="126000"/>
              </a:lnSpc>
              <a:spcBef>
                <a:spcPts val="100"/>
              </a:spcBef>
            </a:pPr>
            <a:r>
              <a:rPr sz="1800" b="1" spc="-135" dirty="0">
                <a:solidFill>
                  <a:srgbClr val="FFC000"/>
                </a:solidFill>
                <a:latin typeface="Trebuchet MS" panose="020B0703020202090204"/>
                <a:cs typeface="Trebuchet MS" panose="020B0703020202090204"/>
              </a:rPr>
              <a:t>Launch </a:t>
            </a:r>
            <a:r>
              <a:rPr sz="1800" b="1" spc="-75" dirty="0">
                <a:solidFill>
                  <a:srgbClr val="FFC000"/>
                </a:solidFill>
                <a:latin typeface="Trebuchet MS" panose="020B0703020202090204"/>
                <a:cs typeface="Trebuchet MS" panose="020B0703020202090204"/>
              </a:rPr>
              <a:t>of </a:t>
            </a:r>
            <a:r>
              <a:rPr sz="1800" b="1" spc="-70" dirty="0">
                <a:solidFill>
                  <a:srgbClr val="FFC000"/>
                </a:solidFill>
                <a:latin typeface="Trebuchet MS" panose="020B0703020202090204"/>
                <a:cs typeface="Trebuchet MS" panose="020B0703020202090204"/>
              </a:rPr>
              <a:t>Marketing  </a:t>
            </a:r>
            <a:r>
              <a:rPr sz="1800" b="1" spc="-90" dirty="0">
                <a:solidFill>
                  <a:srgbClr val="FFC000"/>
                </a:solidFill>
                <a:latin typeface="Trebuchet MS" panose="020B0703020202090204"/>
                <a:cs typeface="Trebuchet MS" panose="020B0703020202090204"/>
              </a:rPr>
              <a:t>Campaigns and</a:t>
            </a:r>
            <a:r>
              <a:rPr sz="1800" b="1" spc="-235" dirty="0">
                <a:solidFill>
                  <a:srgbClr val="FFC000"/>
                </a:solidFill>
                <a:latin typeface="Trebuchet MS" panose="020B0703020202090204"/>
                <a:cs typeface="Trebuchet MS" panose="020B0703020202090204"/>
              </a:rPr>
              <a:t> </a:t>
            </a:r>
            <a:r>
              <a:rPr sz="1800" b="1" spc="-130" dirty="0">
                <a:solidFill>
                  <a:srgbClr val="FFC000"/>
                </a:solidFill>
                <a:latin typeface="Trebuchet MS" panose="020B0703020202090204"/>
                <a:cs typeface="Trebuchet MS" panose="020B0703020202090204"/>
              </a:rPr>
              <a:t>Events.</a:t>
            </a:r>
            <a:endParaRPr sz="1800">
              <a:latin typeface="Trebuchet MS" panose="020B0703020202090204"/>
              <a:cs typeface="Trebuchet MS" panose="020B0703020202090204"/>
            </a:endParaRPr>
          </a:p>
          <a:p>
            <a:pPr marL="64135">
              <a:lnSpc>
                <a:spcPct val="100000"/>
              </a:lnSpc>
              <a:spcBef>
                <a:spcPts val="1485"/>
              </a:spcBef>
            </a:pPr>
            <a:r>
              <a:rPr sz="1800" b="1" spc="-130" dirty="0">
                <a:solidFill>
                  <a:srgbClr val="FFC000"/>
                </a:solidFill>
                <a:latin typeface="Trebuchet MS" panose="020B0703020202090204"/>
                <a:cs typeface="Trebuchet MS" panose="020B0703020202090204"/>
              </a:rPr>
              <a:t>JANUARY</a:t>
            </a:r>
            <a:r>
              <a:rPr sz="1800" b="1" spc="-150" dirty="0">
                <a:solidFill>
                  <a:srgbClr val="FFC000"/>
                </a:solidFill>
                <a:latin typeface="Trebuchet MS" panose="020B0703020202090204"/>
                <a:cs typeface="Trebuchet MS" panose="020B0703020202090204"/>
              </a:rPr>
              <a:t> </a:t>
            </a:r>
            <a:r>
              <a:rPr sz="1800" b="1" spc="-145" dirty="0">
                <a:solidFill>
                  <a:srgbClr val="FFC000"/>
                </a:solidFill>
                <a:latin typeface="Trebuchet MS" panose="020B0703020202090204"/>
                <a:cs typeface="Trebuchet MS" panose="020B0703020202090204"/>
              </a:rPr>
              <a:t>2022</a:t>
            </a:r>
            <a:endParaRPr sz="1800">
              <a:latin typeface="Trebuchet MS" panose="020B0703020202090204"/>
              <a:cs typeface="Trebuchet MS" panose="020B0703020202090204"/>
            </a:endParaRPr>
          </a:p>
        </p:txBody>
      </p:sp>
      <p:sp>
        <p:nvSpPr>
          <p:cNvPr id="29" name="object 29"/>
          <p:cNvSpPr txBox="1"/>
          <p:nvPr/>
        </p:nvSpPr>
        <p:spPr>
          <a:xfrm>
            <a:off x="3646030" y="3407155"/>
            <a:ext cx="1805305" cy="793750"/>
          </a:xfrm>
          <a:prstGeom prst="rect">
            <a:avLst/>
          </a:prstGeom>
        </p:spPr>
        <p:txBody>
          <a:bodyPr vert="horz" wrap="square" lIns="0" tIns="40005" rIns="0" bIns="0" rtlCol="0">
            <a:spAutoFit/>
          </a:bodyPr>
          <a:lstStyle/>
          <a:p>
            <a:pPr marL="12700" marR="5080" indent="51435">
              <a:lnSpc>
                <a:spcPct val="90000"/>
              </a:lnSpc>
              <a:spcBef>
                <a:spcPts val="315"/>
              </a:spcBef>
            </a:pPr>
            <a:r>
              <a:rPr sz="1800" b="1" spc="-130" dirty="0">
                <a:solidFill>
                  <a:srgbClr val="FFC000"/>
                </a:solidFill>
                <a:latin typeface="Trebuchet MS" panose="020B0703020202090204"/>
                <a:cs typeface="Trebuchet MS" panose="020B0703020202090204"/>
              </a:rPr>
              <a:t>First</a:t>
            </a:r>
            <a:r>
              <a:rPr sz="1800" b="1" spc="-204" dirty="0">
                <a:solidFill>
                  <a:srgbClr val="FFC000"/>
                </a:solidFill>
                <a:latin typeface="Trebuchet MS" panose="020B0703020202090204"/>
                <a:cs typeface="Trebuchet MS" panose="020B0703020202090204"/>
              </a:rPr>
              <a:t> </a:t>
            </a:r>
            <a:r>
              <a:rPr sz="1800" b="1" spc="-100" dirty="0">
                <a:solidFill>
                  <a:srgbClr val="FFC000"/>
                </a:solidFill>
                <a:latin typeface="Trebuchet MS" panose="020B0703020202090204"/>
                <a:cs typeface="Trebuchet MS" panose="020B0703020202090204"/>
              </a:rPr>
              <a:t>Omnichannel  </a:t>
            </a:r>
            <a:r>
              <a:rPr sz="1800" b="1" spc="-30" dirty="0">
                <a:solidFill>
                  <a:srgbClr val="FFC000"/>
                </a:solidFill>
                <a:latin typeface="Trebuchet MS" panose="020B0703020202090204"/>
                <a:cs typeface="Trebuchet MS" panose="020B0703020202090204"/>
              </a:rPr>
              <a:t>Model </a:t>
            </a:r>
            <a:r>
              <a:rPr sz="1800" b="1" spc="-120" dirty="0">
                <a:solidFill>
                  <a:srgbClr val="FFC000"/>
                </a:solidFill>
                <a:latin typeface="Trebuchet MS" panose="020B0703020202090204"/>
                <a:cs typeface="Trebuchet MS" panose="020B0703020202090204"/>
              </a:rPr>
              <a:t>Clinic  </a:t>
            </a:r>
            <a:r>
              <a:rPr sz="1800" b="1" spc="-140" dirty="0">
                <a:solidFill>
                  <a:srgbClr val="FFC000"/>
                </a:solidFill>
                <a:latin typeface="Trebuchet MS" panose="020B0703020202090204"/>
                <a:cs typeface="Trebuchet MS" panose="020B0703020202090204"/>
              </a:rPr>
              <a:t>Launch.</a:t>
            </a:r>
            <a:endParaRPr sz="1800">
              <a:latin typeface="Trebuchet MS" panose="020B0703020202090204"/>
              <a:cs typeface="Trebuchet MS" panose="020B0703020202090204"/>
            </a:endParaRPr>
          </a:p>
        </p:txBody>
      </p:sp>
      <p:sp>
        <p:nvSpPr>
          <p:cNvPr id="30" name="object 30"/>
          <p:cNvSpPr txBox="1"/>
          <p:nvPr/>
        </p:nvSpPr>
        <p:spPr>
          <a:xfrm>
            <a:off x="3697719" y="2626867"/>
            <a:ext cx="1538605" cy="299720"/>
          </a:xfrm>
          <a:prstGeom prst="rect">
            <a:avLst/>
          </a:prstGeom>
        </p:spPr>
        <p:txBody>
          <a:bodyPr vert="horz" wrap="square" lIns="0" tIns="12700" rIns="0" bIns="0" rtlCol="0">
            <a:spAutoFit/>
          </a:bodyPr>
          <a:lstStyle/>
          <a:p>
            <a:pPr marL="12700">
              <a:lnSpc>
                <a:spcPct val="100000"/>
              </a:lnSpc>
              <a:spcBef>
                <a:spcPts val="100"/>
              </a:spcBef>
            </a:pPr>
            <a:r>
              <a:rPr sz="1800" b="1" spc="-125" dirty="0">
                <a:solidFill>
                  <a:srgbClr val="FFC000"/>
                </a:solidFill>
                <a:latin typeface="Trebuchet MS" panose="020B0703020202090204"/>
                <a:cs typeface="Trebuchet MS" panose="020B0703020202090204"/>
              </a:rPr>
              <a:t>FEBRUARY</a:t>
            </a:r>
            <a:r>
              <a:rPr sz="1800" b="1" spc="-195" dirty="0">
                <a:solidFill>
                  <a:srgbClr val="FFC000"/>
                </a:solidFill>
                <a:latin typeface="Trebuchet MS" panose="020B0703020202090204"/>
                <a:cs typeface="Trebuchet MS" panose="020B0703020202090204"/>
              </a:rPr>
              <a:t> </a:t>
            </a:r>
            <a:r>
              <a:rPr sz="1800" b="1" spc="-145" dirty="0">
                <a:solidFill>
                  <a:srgbClr val="FFC000"/>
                </a:solidFill>
                <a:latin typeface="Trebuchet MS" panose="020B0703020202090204"/>
                <a:cs typeface="Trebuchet MS" panose="020B0703020202090204"/>
              </a:rPr>
              <a:t>2022</a:t>
            </a:r>
            <a:endParaRPr sz="1800">
              <a:latin typeface="Trebuchet MS" panose="020B0703020202090204"/>
              <a:cs typeface="Trebuchet MS" panose="020B0703020202090204"/>
            </a:endParaRPr>
          </a:p>
        </p:txBody>
      </p:sp>
      <p:grpSp>
        <p:nvGrpSpPr>
          <p:cNvPr id="31" name="object 31"/>
          <p:cNvGrpSpPr/>
          <p:nvPr/>
        </p:nvGrpSpPr>
        <p:grpSpPr>
          <a:xfrm>
            <a:off x="3365576" y="2591168"/>
            <a:ext cx="5478780" cy="3339465"/>
            <a:chOff x="3365576" y="2591168"/>
            <a:chExt cx="5478780" cy="3339465"/>
          </a:xfrm>
        </p:grpSpPr>
        <p:sp>
          <p:nvSpPr>
            <p:cNvPr id="32" name="object 32"/>
            <p:cNvSpPr/>
            <p:nvPr/>
          </p:nvSpPr>
          <p:spPr>
            <a:xfrm>
              <a:off x="3408007" y="2946844"/>
              <a:ext cx="0" cy="1241425"/>
            </a:xfrm>
            <a:custGeom>
              <a:avLst/>
              <a:gdLst/>
              <a:ahLst/>
              <a:cxnLst/>
              <a:rect l="l" t="t" r="r" b="b"/>
              <a:pathLst>
                <a:path h="1241425">
                  <a:moveTo>
                    <a:pt x="0" y="0"/>
                  </a:moveTo>
                  <a:lnTo>
                    <a:pt x="1" y="1241070"/>
                  </a:lnTo>
                </a:path>
              </a:pathLst>
            </a:custGeom>
            <a:ln w="12700">
              <a:solidFill>
                <a:srgbClr val="26A0CD"/>
              </a:solidFill>
            </a:ln>
          </p:spPr>
          <p:txBody>
            <a:bodyPr wrap="square" lIns="0" tIns="0" rIns="0" bIns="0" rtlCol="0"/>
            <a:lstStyle/>
            <a:p/>
          </p:txBody>
        </p:sp>
        <p:sp>
          <p:nvSpPr>
            <p:cNvPr id="33" name="object 33"/>
            <p:cNvSpPr/>
            <p:nvPr/>
          </p:nvSpPr>
          <p:spPr>
            <a:xfrm>
              <a:off x="3365576" y="4145495"/>
              <a:ext cx="84839" cy="84839"/>
            </a:xfrm>
            <a:prstGeom prst="rect">
              <a:avLst/>
            </a:prstGeom>
            <a:blipFill>
              <a:blip r:embed="rId7" cstate="print"/>
              <a:stretch>
                <a:fillRect/>
              </a:stretch>
            </a:blipFill>
          </p:spPr>
          <p:txBody>
            <a:bodyPr wrap="square" lIns="0" tIns="0" rIns="0" bIns="0" rtlCol="0"/>
            <a:lstStyle/>
            <a:p/>
          </p:txBody>
        </p:sp>
        <p:sp>
          <p:nvSpPr>
            <p:cNvPr id="34" name="object 34"/>
            <p:cNvSpPr/>
            <p:nvPr/>
          </p:nvSpPr>
          <p:spPr>
            <a:xfrm>
              <a:off x="5160359" y="5520588"/>
              <a:ext cx="304800" cy="403225"/>
            </a:xfrm>
            <a:custGeom>
              <a:avLst/>
              <a:gdLst/>
              <a:ahLst/>
              <a:cxnLst/>
              <a:rect l="l" t="t" r="r" b="b"/>
              <a:pathLst>
                <a:path w="304800" h="403225">
                  <a:moveTo>
                    <a:pt x="152368" y="0"/>
                  </a:moveTo>
                  <a:lnTo>
                    <a:pt x="128180" y="38490"/>
                  </a:lnTo>
                  <a:lnTo>
                    <a:pt x="101946" y="74939"/>
                  </a:lnTo>
                  <a:lnTo>
                    <a:pt x="73669" y="109346"/>
                  </a:lnTo>
                  <a:lnTo>
                    <a:pt x="43351" y="141710"/>
                  </a:lnTo>
                  <a:lnTo>
                    <a:pt x="14450" y="181724"/>
                  </a:lnTo>
                  <a:lnTo>
                    <a:pt x="0" y="227125"/>
                  </a:lnTo>
                  <a:lnTo>
                    <a:pt x="0" y="274322"/>
                  </a:lnTo>
                  <a:lnTo>
                    <a:pt x="14450" y="319722"/>
                  </a:lnTo>
                  <a:lnTo>
                    <a:pt x="43351" y="359736"/>
                  </a:lnTo>
                  <a:lnTo>
                    <a:pt x="83367" y="388635"/>
                  </a:lnTo>
                  <a:lnTo>
                    <a:pt x="128769" y="403085"/>
                  </a:lnTo>
                  <a:lnTo>
                    <a:pt x="175964" y="403085"/>
                  </a:lnTo>
                  <a:lnTo>
                    <a:pt x="221362" y="388635"/>
                  </a:lnTo>
                  <a:lnTo>
                    <a:pt x="261372" y="359736"/>
                  </a:lnTo>
                  <a:lnTo>
                    <a:pt x="290273" y="319722"/>
                  </a:lnTo>
                  <a:lnTo>
                    <a:pt x="304724" y="274322"/>
                  </a:lnTo>
                  <a:lnTo>
                    <a:pt x="304724" y="227125"/>
                  </a:lnTo>
                  <a:lnTo>
                    <a:pt x="290273" y="181724"/>
                  </a:lnTo>
                  <a:lnTo>
                    <a:pt x="261372" y="141710"/>
                  </a:lnTo>
                  <a:lnTo>
                    <a:pt x="231056" y="109346"/>
                  </a:lnTo>
                  <a:lnTo>
                    <a:pt x="202784" y="74939"/>
                  </a:lnTo>
                  <a:lnTo>
                    <a:pt x="176554" y="38490"/>
                  </a:lnTo>
                  <a:lnTo>
                    <a:pt x="152368" y="0"/>
                  </a:lnTo>
                  <a:close/>
                </a:path>
              </a:pathLst>
            </a:custGeom>
            <a:solidFill>
              <a:srgbClr val="27AFD0"/>
            </a:solidFill>
          </p:spPr>
          <p:txBody>
            <a:bodyPr wrap="square" lIns="0" tIns="0" rIns="0" bIns="0" rtlCol="0"/>
            <a:lstStyle/>
            <a:p/>
          </p:txBody>
        </p:sp>
        <p:sp>
          <p:nvSpPr>
            <p:cNvPr id="35" name="object 35"/>
            <p:cNvSpPr/>
            <p:nvPr/>
          </p:nvSpPr>
          <p:spPr>
            <a:xfrm>
              <a:off x="5160358" y="5520582"/>
              <a:ext cx="304800" cy="403225"/>
            </a:xfrm>
            <a:custGeom>
              <a:avLst/>
              <a:gdLst/>
              <a:ahLst/>
              <a:cxnLst/>
              <a:rect l="l" t="t" r="r" b="b"/>
              <a:pathLst>
                <a:path w="304800" h="403225">
                  <a:moveTo>
                    <a:pt x="43348" y="359742"/>
                  </a:moveTo>
                  <a:lnTo>
                    <a:pt x="14449" y="319728"/>
                  </a:lnTo>
                  <a:lnTo>
                    <a:pt x="0" y="274327"/>
                  </a:lnTo>
                  <a:lnTo>
                    <a:pt x="0" y="227131"/>
                  </a:lnTo>
                  <a:lnTo>
                    <a:pt x="14449" y="181730"/>
                  </a:lnTo>
                  <a:lnTo>
                    <a:pt x="43348" y="141717"/>
                  </a:lnTo>
                  <a:lnTo>
                    <a:pt x="73667" y="109353"/>
                  </a:lnTo>
                  <a:lnTo>
                    <a:pt x="101943" y="74946"/>
                  </a:lnTo>
                  <a:lnTo>
                    <a:pt x="128174" y="38494"/>
                  </a:lnTo>
                  <a:lnTo>
                    <a:pt x="152361" y="0"/>
                  </a:lnTo>
                  <a:lnTo>
                    <a:pt x="176548" y="38495"/>
                  </a:lnTo>
                  <a:lnTo>
                    <a:pt x="202779" y="74946"/>
                  </a:lnTo>
                  <a:lnTo>
                    <a:pt x="231054" y="109353"/>
                  </a:lnTo>
                  <a:lnTo>
                    <a:pt x="261373" y="141716"/>
                  </a:lnTo>
                  <a:lnTo>
                    <a:pt x="290273" y="181730"/>
                  </a:lnTo>
                  <a:lnTo>
                    <a:pt x="304722" y="227131"/>
                  </a:lnTo>
                  <a:lnTo>
                    <a:pt x="304722" y="274327"/>
                  </a:lnTo>
                  <a:lnTo>
                    <a:pt x="290273" y="319728"/>
                  </a:lnTo>
                  <a:lnTo>
                    <a:pt x="261373" y="359742"/>
                  </a:lnTo>
                  <a:lnTo>
                    <a:pt x="221360" y="388641"/>
                  </a:lnTo>
                  <a:lnTo>
                    <a:pt x="175959" y="403090"/>
                  </a:lnTo>
                  <a:lnTo>
                    <a:pt x="128763" y="403090"/>
                  </a:lnTo>
                  <a:lnTo>
                    <a:pt x="83362" y="388641"/>
                  </a:lnTo>
                  <a:lnTo>
                    <a:pt x="43348" y="359742"/>
                  </a:lnTo>
                  <a:close/>
                </a:path>
              </a:pathLst>
            </a:custGeom>
            <a:ln w="12700">
              <a:solidFill>
                <a:srgbClr val="27AFD0"/>
              </a:solidFill>
            </a:ln>
          </p:spPr>
          <p:txBody>
            <a:bodyPr wrap="square" lIns="0" tIns="0" rIns="0" bIns="0" rtlCol="0"/>
            <a:lstStyle/>
            <a:p/>
          </p:txBody>
        </p:sp>
        <p:sp>
          <p:nvSpPr>
            <p:cNvPr id="36" name="object 36"/>
            <p:cNvSpPr/>
            <p:nvPr/>
          </p:nvSpPr>
          <p:spPr>
            <a:xfrm>
              <a:off x="5192814" y="5651398"/>
              <a:ext cx="239826" cy="239828"/>
            </a:xfrm>
            <a:prstGeom prst="rect">
              <a:avLst/>
            </a:prstGeom>
            <a:blipFill>
              <a:blip r:embed="rId8" cstate="print"/>
              <a:stretch>
                <a:fillRect/>
              </a:stretch>
            </a:blipFill>
          </p:spPr>
          <p:txBody>
            <a:bodyPr wrap="square" lIns="0" tIns="0" rIns="0" bIns="0" rtlCol="0"/>
            <a:lstStyle/>
            <a:p/>
          </p:txBody>
        </p:sp>
        <p:sp>
          <p:nvSpPr>
            <p:cNvPr id="37" name="object 37"/>
            <p:cNvSpPr/>
            <p:nvPr/>
          </p:nvSpPr>
          <p:spPr>
            <a:xfrm>
              <a:off x="5312727" y="4266476"/>
              <a:ext cx="0" cy="1241425"/>
            </a:xfrm>
            <a:custGeom>
              <a:avLst/>
              <a:gdLst/>
              <a:ahLst/>
              <a:cxnLst/>
              <a:rect l="l" t="t" r="r" b="b"/>
              <a:pathLst>
                <a:path h="1241425">
                  <a:moveTo>
                    <a:pt x="0" y="0"/>
                  </a:moveTo>
                  <a:lnTo>
                    <a:pt x="1" y="1241070"/>
                  </a:lnTo>
                </a:path>
              </a:pathLst>
            </a:custGeom>
            <a:ln w="12700">
              <a:solidFill>
                <a:srgbClr val="27AFD0"/>
              </a:solidFill>
            </a:ln>
          </p:spPr>
          <p:txBody>
            <a:bodyPr wrap="square" lIns="0" tIns="0" rIns="0" bIns="0" rtlCol="0"/>
            <a:lstStyle/>
            <a:p/>
          </p:txBody>
        </p:sp>
        <p:sp>
          <p:nvSpPr>
            <p:cNvPr id="38" name="object 38"/>
            <p:cNvSpPr/>
            <p:nvPr/>
          </p:nvSpPr>
          <p:spPr>
            <a:xfrm>
              <a:off x="5270309" y="4224058"/>
              <a:ext cx="84839" cy="84839"/>
            </a:xfrm>
            <a:prstGeom prst="rect">
              <a:avLst/>
            </a:prstGeom>
            <a:blipFill>
              <a:blip r:embed="rId9" cstate="print"/>
              <a:stretch>
                <a:fillRect/>
              </a:stretch>
            </a:blipFill>
          </p:spPr>
          <p:txBody>
            <a:bodyPr wrap="square" lIns="0" tIns="0" rIns="0" bIns="0" rtlCol="0"/>
            <a:lstStyle/>
            <a:p/>
          </p:txBody>
        </p:sp>
        <p:sp>
          <p:nvSpPr>
            <p:cNvPr id="39" name="object 39"/>
            <p:cNvSpPr/>
            <p:nvPr/>
          </p:nvSpPr>
          <p:spPr>
            <a:xfrm>
              <a:off x="6975354" y="2597524"/>
              <a:ext cx="304800" cy="403225"/>
            </a:xfrm>
            <a:custGeom>
              <a:avLst/>
              <a:gdLst/>
              <a:ahLst/>
              <a:cxnLst/>
              <a:rect l="l" t="t" r="r" b="b"/>
              <a:pathLst>
                <a:path w="304800" h="403225">
                  <a:moveTo>
                    <a:pt x="175955" y="0"/>
                  </a:moveTo>
                  <a:lnTo>
                    <a:pt x="128759" y="0"/>
                  </a:lnTo>
                  <a:lnTo>
                    <a:pt x="83361" y="14450"/>
                  </a:lnTo>
                  <a:lnTo>
                    <a:pt x="43351" y="43351"/>
                  </a:lnTo>
                  <a:lnTo>
                    <a:pt x="14450" y="83361"/>
                  </a:lnTo>
                  <a:lnTo>
                    <a:pt x="0" y="128759"/>
                  </a:lnTo>
                  <a:lnTo>
                    <a:pt x="0" y="175955"/>
                  </a:lnTo>
                  <a:lnTo>
                    <a:pt x="14450" y="221356"/>
                  </a:lnTo>
                  <a:lnTo>
                    <a:pt x="43351" y="261372"/>
                  </a:lnTo>
                  <a:lnTo>
                    <a:pt x="73667" y="293733"/>
                  </a:lnTo>
                  <a:lnTo>
                    <a:pt x="101939" y="328141"/>
                  </a:lnTo>
                  <a:lnTo>
                    <a:pt x="128169" y="364594"/>
                  </a:lnTo>
                  <a:lnTo>
                    <a:pt x="152355" y="403091"/>
                  </a:lnTo>
                  <a:lnTo>
                    <a:pt x="176544" y="364594"/>
                  </a:lnTo>
                  <a:lnTo>
                    <a:pt x="202777" y="328141"/>
                  </a:lnTo>
                  <a:lnTo>
                    <a:pt x="231054" y="293733"/>
                  </a:lnTo>
                  <a:lnTo>
                    <a:pt x="261372" y="261372"/>
                  </a:lnTo>
                  <a:lnTo>
                    <a:pt x="290273" y="221356"/>
                  </a:lnTo>
                  <a:lnTo>
                    <a:pt x="304724" y="175955"/>
                  </a:lnTo>
                  <a:lnTo>
                    <a:pt x="304724" y="128759"/>
                  </a:lnTo>
                  <a:lnTo>
                    <a:pt x="290273" y="83361"/>
                  </a:lnTo>
                  <a:lnTo>
                    <a:pt x="261372" y="43351"/>
                  </a:lnTo>
                  <a:lnTo>
                    <a:pt x="221356" y="14450"/>
                  </a:lnTo>
                  <a:lnTo>
                    <a:pt x="175955" y="0"/>
                  </a:lnTo>
                  <a:close/>
                </a:path>
              </a:pathLst>
            </a:custGeom>
            <a:solidFill>
              <a:srgbClr val="27BED4"/>
            </a:solidFill>
          </p:spPr>
          <p:txBody>
            <a:bodyPr wrap="square" lIns="0" tIns="0" rIns="0" bIns="0" rtlCol="0"/>
            <a:lstStyle/>
            <a:p/>
          </p:txBody>
        </p:sp>
        <p:sp>
          <p:nvSpPr>
            <p:cNvPr id="40" name="object 40"/>
            <p:cNvSpPr/>
            <p:nvPr/>
          </p:nvSpPr>
          <p:spPr>
            <a:xfrm>
              <a:off x="6975356" y="2597518"/>
              <a:ext cx="304800" cy="403225"/>
            </a:xfrm>
            <a:custGeom>
              <a:avLst/>
              <a:gdLst/>
              <a:ahLst/>
              <a:cxnLst/>
              <a:rect l="l" t="t" r="r" b="b"/>
              <a:pathLst>
                <a:path w="304800" h="403225">
                  <a:moveTo>
                    <a:pt x="261374" y="43348"/>
                  </a:moveTo>
                  <a:lnTo>
                    <a:pt x="290273" y="83362"/>
                  </a:lnTo>
                  <a:lnTo>
                    <a:pt x="304722" y="128763"/>
                  </a:lnTo>
                  <a:lnTo>
                    <a:pt x="304722" y="175959"/>
                  </a:lnTo>
                  <a:lnTo>
                    <a:pt x="290273" y="221360"/>
                  </a:lnTo>
                  <a:lnTo>
                    <a:pt x="261374" y="261373"/>
                  </a:lnTo>
                  <a:lnTo>
                    <a:pt x="231055" y="293737"/>
                  </a:lnTo>
                  <a:lnTo>
                    <a:pt x="202779" y="328144"/>
                  </a:lnTo>
                  <a:lnTo>
                    <a:pt x="176548" y="364595"/>
                  </a:lnTo>
                  <a:lnTo>
                    <a:pt x="152361" y="403090"/>
                  </a:lnTo>
                  <a:lnTo>
                    <a:pt x="128174" y="364595"/>
                  </a:lnTo>
                  <a:lnTo>
                    <a:pt x="101942" y="328144"/>
                  </a:lnTo>
                  <a:lnTo>
                    <a:pt x="73667" y="293737"/>
                  </a:lnTo>
                  <a:lnTo>
                    <a:pt x="43348" y="261374"/>
                  </a:lnTo>
                  <a:lnTo>
                    <a:pt x="14449" y="221360"/>
                  </a:lnTo>
                  <a:lnTo>
                    <a:pt x="0" y="175959"/>
                  </a:lnTo>
                  <a:lnTo>
                    <a:pt x="0" y="128763"/>
                  </a:lnTo>
                  <a:lnTo>
                    <a:pt x="14449" y="83362"/>
                  </a:lnTo>
                  <a:lnTo>
                    <a:pt x="43348" y="43348"/>
                  </a:lnTo>
                  <a:lnTo>
                    <a:pt x="83362" y="14449"/>
                  </a:lnTo>
                  <a:lnTo>
                    <a:pt x="128763" y="0"/>
                  </a:lnTo>
                  <a:lnTo>
                    <a:pt x="175959" y="0"/>
                  </a:lnTo>
                  <a:lnTo>
                    <a:pt x="221360" y="14449"/>
                  </a:lnTo>
                  <a:lnTo>
                    <a:pt x="261374" y="43348"/>
                  </a:lnTo>
                  <a:close/>
                </a:path>
              </a:pathLst>
            </a:custGeom>
            <a:ln w="12700">
              <a:solidFill>
                <a:srgbClr val="27BED4"/>
              </a:solidFill>
            </a:ln>
          </p:spPr>
          <p:txBody>
            <a:bodyPr wrap="square" lIns="0" tIns="0" rIns="0" bIns="0" rtlCol="0"/>
            <a:lstStyle/>
            <a:p/>
          </p:txBody>
        </p:sp>
        <p:sp>
          <p:nvSpPr>
            <p:cNvPr id="41" name="object 41"/>
            <p:cNvSpPr/>
            <p:nvPr/>
          </p:nvSpPr>
          <p:spPr>
            <a:xfrm>
              <a:off x="7007796" y="2629966"/>
              <a:ext cx="239826" cy="239826"/>
            </a:xfrm>
            <a:prstGeom prst="rect">
              <a:avLst/>
            </a:prstGeom>
            <a:blipFill>
              <a:blip r:embed="rId2" cstate="print"/>
              <a:stretch>
                <a:fillRect/>
              </a:stretch>
            </a:blipFill>
          </p:spPr>
          <p:txBody>
            <a:bodyPr wrap="square" lIns="0" tIns="0" rIns="0" bIns="0" rtlCol="0"/>
            <a:lstStyle/>
            <a:p/>
          </p:txBody>
        </p:sp>
        <p:sp>
          <p:nvSpPr>
            <p:cNvPr id="42" name="object 42"/>
            <p:cNvSpPr/>
            <p:nvPr/>
          </p:nvSpPr>
          <p:spPr>
            <a:xfrm>
              <a:off x="7127709" y="2967913"/>
              <a:ext cx="0" cy="1241425"/>
            </a:xfrm>
            <a:custGeom>
              <a:avLst/>
              <a:gdLst/>
              <a:ahLst/>
              <a:cxnLst/>
              <a:rect l="l" t="t" r="r" b="b"/>
              <a:pathLst>
                <a:path h="1241425">
                  <a:moveTo>
                    <a:pt x="0" y="0"/>
                  </a:moveTo>
                  <a:lnTo>
                    <a:pt x="1" y="1241070"/>
                  </a:lnTo>
                </a:path>
              </a:pathLst>
            </a:custGeom>
            <a:ln w="12700">
              <a:solidFill>
                <a:srgbClr val="27BED4"/>
              </a:solidFill>
            </a:ln>
          </p:spPr>
          <p:txBody>
            <a:bodyPr wrap="square" lIns="0" tIns="0" rIns="0" bIns="0" rtlCol="0"/>
            <a:lstStyle/>
            <a:p/>
          </p:txBody>
        </p:sp>
        <p:sp>
          <p:nvSpPr>
            <p:cNvPr id="43" name="object 43"/>
            <p:cNvSpPr/>
            <p:nvPr/>
          </p:nvSpPr>
          <p:spPr>
            <a:xfrm>
              <a:off x="7085291" y="4166565"/>
              <a:ext cx="84839" cy="84839"/>
            </a:xfrm>
            <a:prstGeom prst="rect">
              <a:avLst/>
            </a:prstGeom>
            <a:blipFill>
              <a:blip r:embed="rId10" cstate="print"/>
              <a:stretch>
                <a:fillRect/>
              </a:stretch>
            </a:blipFill>
          </p:spPr>
          <p:txBody>
            <a:bodyPr wrap="square" lIns="0" tIns="0" rIns="0" bIns="0" rtlCol="0"/>
            <a:lstStyle/>
            <a:p/>
          </p:txBody>
        </p:sp>
        <p:sp>
          <p:nvSpPr>
            <p:cNvPr id="44" name="object 44"/>
            <p:cNvSpPr/>
            <p:nvPr/>
          </p:nvSpPr>
          <p:spPr>
            <a:xfrm>
              <a:off x="8532869" y="5417350"/>
              <a:ext cx="304800" cy="403225"/>
            </a:xfrm>
            <a:custGeom>
              <a:avLst/>
              <a:gdLst/>
              <a:ahLst/>
              <a:cxnLst/>
              <a:rect l="l" t="t" r="r" b="b"/>
              <a:pathLst>
                <a:path w="304800" h="403225">
                  <a:moveTo>
                    <a:pt x="152355" y="0"/>
                  </a:moveTo>
                  <a:lnTo>
                    <a:pt x="128169" y="38495"/>
                  </a:lnTo>
                  <a:lnTo>
                    <a:pt x="101939" y="74945"/>
                  </a:lnTo>
                  <a:lnTo>
                    <a:pt x="73667" y="109352"/>
                  </a:lnTo>
                  <a:lnTo>
                    <a:pt x="43351" y="141719"/>
                  </a:lnTo>
                  <a:lnTo>
                    <a:pt x="14450" y="181730"/>
                  </a:lnTo>
                  <a:lnTo>
                    <a:pt x="0" y="227129"/>
                  </a:lnTo>
                  <a:lnTo>
                    <a:pt x="0" y="274325"/>
                  </a:lnTo>
                  <a:lnTo>
                    <a:pt x="14450" y="319725"/>
                  </a:lnTo>
                  <a:lnTo>
                    <a:pt x="43351" y="359740"/>
                  </a:lnTo>
                  <a:lnTo>
                    <a:pt x="83361" y="388638"/>
                  </a:lnTo>
                  <a:lnTo>
                    <a:pt x="128759" y="403088"/>
                  </a:lnTo>
                  <a:lnTo>
                    <a:pt x="175955" y="403088"/>
                  </a:lnTo>
                  <a:lnTo>
                    <a:pt x="221356" y="388638"/>
                  </a:lnTo>
                  <a:lnTo>
                    <a:pt x="261372" y="359740"/>
                  </a:lnTo>
                  <a:lnTo>
                    <a:pt x="290273" y="319725"/>
                  </a:lnTo>
                  <a:lnTo>
                    <a:pt x="304724" y="274325"/>
                  </a:lnTo>
                  <a:lnTo>
                    <a:pt x="304724" y="227129"/>
                  </a:lnTo>
                  <a:lnTo>
                    <a:pt x="290273" y="181730"/>
                  </a:lnTo>
                  <a:lnTo>
                    <a:pt x="261372" y="141719"/>
                  </a:lnTo>
                  <a:lnTo>
                    <a:pt x="231049" y="109352"/>
                  </a:lnTo>
                  <a:lnTo>
                    <a:pt x="202773" y="74945"/>
                  </a:lnTo>
                  <a:lnTo>
                    <a:pt x="176542" y="38495"/>
                  </a:lnTo>
                  <a:lnTo>
                    <a:pt x="152355" y="0"/>
                  </a:lnTo>
                  <a:close/>
                </a:path>
              </a:pathLst>
            </a:custGeom>
            <a:solidFill>
              <a:srgbClr val="27CED7"/>
            </a:solidFill>
          </p:spPr>
          <p:txBody>
            <a:bodyPr wrap="square" lIns="0" tIns="0" rIns="0" bIns="0" rtlCol="0"/>
            <a:lstStyle/>
            <a:p/>
          </p:txBody>
        </p:sp>
        <p:sp>
          <p:nvSpPr>
            <p:cNvPr id="45" name="object 45"/>
            <p:cNvSpPr/>
            <p:nvPr/>
          </p:nvSpPr>
          <p:spPr>
            <a:xfrm>
              <a:off x="8532868" y="5417347"/>
              <a:ext cx="304800" cy="403225"/>
            </a:xfrm>
            <a:custGeom>
              <a:avLst/>
              <a:gdLst/>
              <a:ahLst/>
              <a:cxnLst/>
              <a:rect l="l" t="t" r="r" b="b"/>
              <a:pathLst>
                <a:path w="304800" h="403225">
                  <a:moveTo>
                    <a:pt x="43348" y="359742"/>
                  </a:moveTo>
                  <a:lnTo>
                    <a:pt x="14449" y="319728"/>
                  </a:lnTo>
                  <a:lnTo>
                    <a:pt x="0" y="274327"/>
                  </a:lnTo>
                  <a:lnTo>
                    <a:pt x="0" y="227131"/>
                  </a:lnTo>
                  <a:lnTo>
                    <a:pt x="14449" y="181730"/>
                  </a:lnTo>
                  <a:lnTo>
                    <a:pt x="43348" y="141717"/>
                  </a:lnTo>
                  <a:lnTo>
                    <a:pt x="73667" y="109353"/>
                  </a:lnTo>
                  <a:lnTo>
                    <a:pt x="101943" y="74946"/>
                  </a:lnTo>
                  <a:lnTo>
                    <a:pt x="128174" y="38494"/>
                  </a:lnTo>
                  <a:lnTo>
                    <a:pt x="152361" y="0"/>
                  </a:lnTo>
                  <a:lnTo>
                    <a:pt x="176548" y="38495"/>
                  </a:lnTo>
                  <a:lnTo>
                    <a:pt x="202779" y="74946"/>
                  </a:lnTo>
                  <a:lnTo>
                    <a:pt x="231054" y="109353"/>
                  </a:lnTo>
                  <a:lnTo>
                    <a:pt x="261373" y="141716"/>
                  </a:lnTo>
                  <a:lnTo>
                    <a:pt x="290273" y="181730"/>
                  </a:lnTo>
                  <a:lnTo>
                    <a:pt x="304722" y="227131"/>
                  </a:lnTo>
                  <a:lnTo>
                    <a:pt x="304722" y="274327"/>
                  </a:lnTo>
                  <a:lnTo>
                    <a:pt x="290273" y="319728"/>
                  </a:lnTo>
                  <a:lnTo>
                    <a:pt x="261373" y="359742"/>
                  </a:lnTo>
                  <a:lnTo>
                    <a:pt x="221360" y="388641"/>
                  </a:lnTo>
                  <a:lnTo>
                    <a:pt x="175959" y="403090"/>
                  </a:lnTo>
                  <a:lnTo>
                    <a:pt x="128763" y="403090"/>
                  </a:lnTo>
                  <a:lnTo>
                    <a:pt x="83362" y="388641"/>
                  </a:lnTo>
                  <a:lnTo>
                    <a:pt x="43348" y="359742"/>
                  </a:lnTo>
                  <a:close/>
                </a:path>
              </a:pathLst>
            </a:custGeom>
            <a:ln w="12700">
              <a:solidFill>
                <a:srgbClr val="27CED7"/>
              </a:solidFill>
            </a:ln>
          </p:spPr>
          <p:txBody>
            <a:bodyPr wrap="square" lIns="0" tIns="0" rIns="0" bIns="0" rtlCol="0"/>
            <a:lstStyle/>
            <a:p/>
          </p:txBody>
        </p:sp>
        <p:sp>
          <p:nvSpPr>
            <p:cNvPr id="46" name="object 46"/>
            <p:cNvSpPr/>
            <p:nvPr/>
          </p:nvSpPr>
          <p:spPr>
            <a:xfrm>
              <a:off x="8565312" y="5548160"/>
              <a:ext cx="239826" cy="239830"/>
            </a:xfrm>
            <a:prstGeom prst="rect">
              <a:avLst/>
            </a:prstGeom>
            <a:blipFill>
              <a:blip r:embed="rId11" cstate="print"/>
              <a:stretch>
                <a:fillRect/>
              </a:stretch>
            </a:blipFill>
          </p:spPr>
          <p:txBody>
            <a:bodyPr wrap="square" lIns="0" tIns="0" rIns="0" bIns="0" rtlCol="0"/>
            <a:lstStyle/>
            <a:p/>
          </p:txBody>
        </p:sp>
        <p:sp>
          <p:nvSpPr>
            <p:cNvPr id="47" name="object 47"/>
            <p:cNvSpPr/>
            <p:nvPr/>
          </p:nvSpPr>
          <p:spPr>
            <a:xfrm>
              <a:off x="8685225" y="4208983"/>
              <a:ext cx="0" cy="1241425"/>
            </a:xfrm>
            <a:custGeom>
              <a:avLst/>
              <a:gdLst/>
              <a:ahLst/>
              <a:cxnLst/>
              <a:rect l="l" t="t" r="r" b="b"/>
              <a:pathLst>
                <a:path h="1241425">
                  <a:moveTo>
                    <a:pt x="0" y="0"/>
                  </a:moveTo>
                  <a:lnTo>
                    <a:pt x="1" y="1241070"/>
                  </a:lnTo>
                </a:path>
              </a:pathLst>
            </a:custGeom>
            <a:ln w="12700">
              <a:solidFill>
                <a:srgbClr val="27CED7"/>
              </a:solidFill>
            </a:ln>
          </p:spPr>
          <p:txBody>
            <a:bodyPr wrap="square" lIns="0" tIns="0" rIns="0" bIns="0" rtlCol="0"/>
            <a:lstStyle/>
            <a:p/>
          </p:txBody>
        </p:sp>
        <p:sp>
          <p:nvSpPr>
            <p:cNvPr id="48" name="object 48"/>
            <p:cNvSpPr/>
            <p:nvPr/>
          </p:nvSpPr>
          <p:spPr>
            <a:xfrm>
              <a:off x="8642807" y="4166565"/>
              <a:ext cx="84839" cy="84839"/>
            </a:xfrm>
            <a:prstGeom prst="rect">
              <a:avLst/>
            </a:prstGeom>
            <a:blipFill>
              <a:blip r:embed="rId12" cstate="print"/>
              <a:stretch>
                <a:fillRect/>
              </a:stretch>
            </a:blipFill>
          </p:spPr>
          <p:txBody>
            <a:bodyPr wrap="square" lIns="0" tIns="0" rIns="0" bIns="0" rtlCol="0"/>
            <a:lstStyle/>
            <a:p/>
          </p:txBody>
        </p:sp>
      </p:grpSp>
      <p:sp>
        <p:nvSpPr>
          <p:cNvPr id="49" name="object 49"/>
          <p:cNvSpPr txBox="1"/>
          <p:nvPr/>
        </p:nvSpPr>
        <p:spPr>
          <a:xfrm>
            <a:off x="5561749" y="4495292"/>
            <a:ext cx="1657350" cy="1509395"/>
          </a:xfrm>
          <a:prstGeom prst="rect">
            <a:avLst/>
          </a:prstGeom>
        </p:spPr>
        <p:txBody>
          <a:bodyPr vert="horz" wrap="square" lIns="0" tIns="36830" rIns="0" bIns="0" rtlCol="0">
            <a:spAutoFit/>
          </a:bodyPr>
          <a:lstStyle/>
          <a:p>
            <a:pPr marL="12700" marR="5080">
              <a:lnSpc>
                <a:spcPct val="91000"/>
              </a:lnSpc>
              <a:spcBef>
                <a:spcPts val="290"/>
              </a:spcBef>
            </a:pPr>
            <a:r>
              <a:rPr sz="1800" b="1" spc="-135" dirty="0">
                <a:solidFill>
                  <a:srgbClr val="FFC000"/>
                </a:solidFill>
                <a:latin typeface="Trebuchet MS" panose="020B0703020202090204"/>
                <a:cs typeface="Trebuchet MS" panose="020B0703020202090204"/>
              </a:rPr>
              <a:t>Launch </a:t>
            </a:r>
            <a:r>
              <a:rPr sz="1800" b="1" spc="-75" dirty="0">
                <a:solidFill>
                  <a:srgbClr val="FFC000"/>
                </a:solidFill>
                <a:latin typeface="Trebuchet MS" panose="020B0703020202090204"/>
                <a:cs typeface="Trebuchet MS" panose="020B0703020202090204"/>
              </a:rPr>
              <a:t>of</a:t>
            </a:r>
            <a:r>
              <a:rPr sz="1800" b="1" spc="-195" dirty="0">
                <a:solidFill>
                  <a:srgbClr val="FFC000"/>
                </a:solidFill>
                <a:latin typeface="Trebuchet MS" panose="020B0703020202090204"/>
                <a:cs typeface="Trebuchet MS" panose="020B0703020202090204"/>
              </a:rPr>
              <a:t> </a:t>
            </a:r>
            <a:r>
              <a:rPr sz="1800" b="1" spc="-90" dirty="0">
                <a:solidFill>
                  <a:srgbClr val="FFC000"/>
                </a:solidFill>
                <a:latin typeface="Trebuchet MS" panose="020B0703020202090204"/>
                <a:cs typeface="Trebuchet MS" panose="020B0703020202090204"/>
              </a:rPr>
              <a:t>mobile  </a:t>
            </a:r>
            <a:r>
              <a:rPr sz="1800" b="1" spc="-80" dirty="0">
                <a:solidFill>
                  <a:srgbClr val="FFC000"/>
                </a:solidFill>
                <a:latin typeface="Trebuchet MS" panose="020B0703020202090204"/>
                <a:cs typeface="Trebuchet MS" panose="020B0703020202090204"/>
              </a:rPr>
              <a:t>labs </a:t>
            </a:r>
            <a:r>
              <a:rPr sz="1800" b="1" spc="-85" dirty="0">
                <a:solidFill>
                  <a:srgbClr val="FFC000"/>
                </a:solidFill>
                <a:latin typeface="Trebuchet MS" panose="020B0703020202090204"/>
                <a:cs typeface="Trebuchet MS" panose="020B0703020202090204"/>
              </a:rPr>
              <a:t>and  </a:t>
            </a:r>
            <a:r>
              <a:rPr lang="en-US" sz="1800" b="1" spc="-85" dirty="0">
                <a:solidFill>
                  <a:srgbClr val="FFC000"/>
                </a:solidFill>
                <a:latin typeface="Trebuchet MS" panose="020B0703020202090204"/>
                <a:cs typeface="Trebuchet MS" panose="020B0703020202090204"/>
              </a:rPr>
              <a:t>digital </a:t>
            </a:r>
            <a:r>
              <a:rPr sz="1800" b="1" spc="-90" dirty="0">
                <a:solidFill>
                  <a:srgbClr val="FFC000"/>
                </a:solidFill>
                <a:latin typeface="Trebuchet MS" panose="020B0703020202090204"/>
                <a:cs typeface="Trebuchet MS" panose="020B0703020202090204"/>
              </a:rPr>
              <a:t>diagnostic  </a:t>
            </a:r>
            <a:r>
              <a:rPr sz="1800" b="1" spc="-120" dirty="0">
                <a:solidFill>
                  <a:srgbClr val="FFC000"/>
                </a:solidFill>
                <a:latin typeface="Trebuchet MS" panose="020B0703020202090204"/>
                <a:cs typeface="Trebuchet MS" panose="020B0703020202090204"/>
              </a:rPr>
              <a:t>services.</a:t>
            </a:r>
            <a:endParaRPr sz="1800">
              <a:latin typeface="Trebuchet MS" panose="020B0703020202090204"/>
              <a:cs typeface="Trebuchet MS" panose="020B0703020202090204"/>
            </a:endParaRPr>
          </a:p>
          <a:p>
            <a:pPr marL="12700">
              <a:lnSpc>
                <a:spcPct val="100000"/>
              </a:lnSpc>
              <a:spcBef>
                <a:spcPts val="1465"/>
              </a:spcBef>
            </a:pPr>
            <a:r>
              <a:rPr sz="1800" b="1" spc="-40" dirty="0">
                <a:solidFill>
                  <a:srgbClr val="FFC000"/>
                </a:solidFill>
                <a:latin typeface="Trebuchet MS" panose="020B0703020202090204"/>
                <a:cs typeface="Trebuchet MS" panose="020B0703020202090204"/>
              </a:rPr>
              <a:t>MARCH</a:t>
            </a:r>
            <a:r>
              <a:rPr sz="1800" b="1" spc="-150" dirty="0">
                <a:solidFill>
                  <a:srgbClr val="FFC000"/>
                </a:solidFill>
                <a:latin typeface="Trebuchet MS" panose="020B0703020202090204"/>
                <a:cs typeface="Trebuchet MS" panose="020B0703020202090204"/>
              </a:rPr>
              <a:t> </a:t>
            </a:r>
            <a:r>
              <a:rPr sz="1800" b="1" spc="-145" dirty="0">
                <a:solidFill>
                  <a:srgbClr val="FFC000"/>
                </a:solidFill>
                <a:latin typeface="Trebuchet MS" panose="020B0703020202090204"/>
                <a:cs typeface="Trebuchet MS" panose="020B0703020202090204"/>
              </a:rPr>
              <a:t>2022</a:t>
            </a:r>
            <a:endParaRPr sz="1800">
              <a:latin typeface="Trebuchet MS" panose="020B0703020202090204"/>
              <a:cs typeface="Trebuchet MS" panose="020B0703020202090204"/>
            </a:endParaRPr>
          </a:p>
        </p:txBody>
      </p:sp>
      <p:sp>
        <p:nvSpPr>
          <p:cNvPr id="50" name="object 50"/>
          <p:cNvSpPr txBox="1"/>
          <p:nvPr/>
        </p:nvSpPr>
        <p:spPr>
          <a:xfrm>
            <a:off x="7363752" y="2584196"/>
            <a:ext cx="1674495" cy="1506855"/>
          </a:xfrm>
          <a:prstGeom prst="rect">
            <a:avLst/>
          </a:prstGeom>
        </p:spPr>
        <p:txBody>
          <a:bodyPr vert="horz" wrap="square" lIns="0" tIns="12700" rIns="0" bIns="0" rtlCol="0">
            <a:spAutoFit/>
          </a:bodyPr>
          <a:lstStyle/>
          <a:p>
            <a:pPr marL="12700">
              <a:lnSpc>
                <a:spcPct val="100000"/>
              </a:lnSpc>
              <a:spcBef>
                <a:spcPts val="100"/>
              </a:spcBef>
            </a:pPr>
            <a:r>
              <a:rPr sz="1800" b="1" spc="-85" dirty="0">
                <a:solidFill>
                  <a:srgbClr val="FFC000"/>
                </a:solidFill>
                <a:latin typeface="Trebuchet MS" panose="020B0703020202090204"/>
                <a:cs typeface="Trebuchet MS" panose="020B0703020202090204"/>
              </a:rPr>
              <a:t>SEPTEMBER</a:t>
            </a:r>
            <a:r>
              <a:rPr sz="1800" b="1" spc="-204" dirty="0">
                <a:solidFill>
                  <a:srgbClr val="FFC000"/>
                </a:solidFill>
                <a:latin typeface="Trebuchet MS" panose="020B0703020202090204"/>
                <a:cs typeface="Trebuchet MS" panose="020B0703020202090204"/>
              </a:rPr>
              <a:t> </a:t>
            </a:r>
            <a:r>
              <a:rPr sz="1800" b="1" spc="-145" dirty="0">
                <a:solidFill>
                  <a:srgbClr val="FFC000"/>
                </a:solidFill>
                <a:latin typeface="Trebuchet MS" panose="020B0703020202090204"/>
                <a:cs typeface="Trebuchet MS" panose="020B0703020202090204"/>
              </a:rPr>
              <a:t>2022</a:t>
            </a:r>
            <a:endParaRPr sz="1800">
              <a:latin typeface="Trebuchet MS" panose="020B0703020202090204"/>
              <a:cs typeface="Trebuchet MS" panose="020B0703020202090204"/>
            </a:endParaRPr>
          </a:p>
          <a:p>
            <a:pPr marL="12700" marR="88900">
              <a:lnSpc>
                <a:spcPct val="91000"/>
              </a:lnSpc>
              <a:spcBef>
                <a:spcPts val="1630"/>
              </a:spcBef>
            </a:pPr>
            <a:r>
              <a:rPr sz="1800" b="1" spc="-60" dirty="0">
                <a:solidFill>
                  <a:srgbClr val="FFC000"/>
                </a:solidFill>
                <a:latin typeface="Trebuchet MS" panose="020B0703020202090204"/>
                <a:cs typeface="Trebuchet MS" panose="020B0703020202090204"/>
              </a:rPr>
              <a:t>Multiply </a:t>
            </a:r>
            <a:r>
              <a:rPr sz="1800" b="1" spc="-100" dirty="0">
                <a:solidFill>
                  <a:srgbClr val="FFC000"/>
                </a:solidFill>
                <a:latin typeface="Trebuchet MS" panose="020B0703020202090204"/>
                <a:cs typeface="Trebuchet MS" panose="020B0703020202090204"/>
              </a:rPr>
              <a:t>users</a:t>
            </a:r>
            <a:r>
              <a:rPr sz="1800" b="1" spc="-285" dirty="0">
                <a:solidFill>
                  <a:srgbClr val="FFC000"/>
                </a:solidFill>
                <a:latin typeface="Trebuchet MS" panose="020B0703020202090204"/>
                <a:cs typeface="Trebuchet MS" panose="020B0703020202090204"/>
              </a:rPr>
              <a:t> </a:t>
            </a:r>
            <a:r>
              <a:rPr sz="1800" b="1" spc="-5" dirty="0">
                <a:solidFill>
                  <a:srgbClr val="FFC000"/>
                </a:solidFill>
                <a:latin typeface="Trebuchet MS" panose="020B0703020202090204"/>
                <a:cs typeface="Trebuchet MS" panose="020B0703020202090204"/>
              </a:rPr>
              <a:t>&amp;  </a:t>
            </a:r>
            <a:r>
              <a:rPr sz="1800" b="1" spc="-90" dirty="0">
                <a:solidFill>
                  <a:srgbClr val="FFC000"/>
                </a:solidFill>
                <a:latin typeface="Trebuchet MS" panose="020B0703020202090204"/>
                <a:cs typeface="Trebuchet MS" panose="020B0703020202090204"/>
              </a:rPr>
              <a:t>monitor</a:t>
            </a:r>
            <a:r>
              <a:rPr sz="1800" b="1" spc="-195" dirty="0">
                <a:solidFill>
                  <a:srgbClr val="FFC000"/>
                </a:solidFill>
                <a:latin typeface="Trebuchet MS" panose="020B0703020202090204"/>
                <a:cs typeface="Trebuchet MS" panose="020B0703020202090204"/>
              </a:rPr>
              <a:t> </a:t>
            </a:r>
            <a:r>
              <a:rPr sz="1800" b="1" spc="-105" dirty="0">
                <a:solidFill>
                  <a:srgbClr val="FFC000"/>
                </a:solidFill>
                <a:latin typeface="Trebuchet MS" panose="020B0703020202090204"/>
                <a:cs typeface="Trebuchet MS" panose="020B0703020202090204"/>
              </a:rPr>
              <a:t>growth.  </a:t>
            </a:r>
            <a:r>
              <a:rPr sz="1800" b="1" spc="-100" dirty="0">
                <a:solidFill>
                  <a:srgbClr val="FFC000"/>
                </a:solidFill>
                <a:latin typeface="Trebuchet MS" panose="020B0703020202090204"/>
                <a:cs typeface="Trebuchet MS" panose="020B0703020202090204"/>
              </a:rPr>
              <a:t>Understand </a:t>
            </a:r>
            <a:r>
              <a:rPr sz="1800" b="1" spc="-110" dirty="0">
                <a:solidFill>
                  <a:srgbClr val="FFC000"/>
                </a:solidFill>
                <a:latin typeface="Trebuchet MS" panose="020B0703020202090204"/>
                <a:cs typeface="Trebuchet MS" panose="020B0703020202090204"/>
              </a:rPr>
              <a:t>the  </a:t>
            </a:r>
            <a:r>
              <a:rPr sz="1800" b="1" spc="-85" dirty="0">
                <a:solidFill>
                  <a:srgbClr val="FFC000"/>
                </a:solidFill>
                <a:latin typeface="Trebuchet MS" panose="020B0703020202090204"/>
                <a:cs typeface="Trebuchet MS" panose="020B0703020202090204"/>
              </a:rPr>
              <a:t>Market.</a:t>
            </a:r>
            <a:endParaRPr sz="1800">
              <a:latin typeface="Trebuchet MS" panose="020B0703020202090204"/>
              <a:cs typeface="Trebuchet MS" panose="020B0703020202090204"/>
            </a:endParaRPr>
          </a:p>
        </p:txBody>
      </p:sp>
      <p:sp>
        <p:nvSpPr>
          <p:cNvPr id="51" name="object 51"/>
          <p:cNvSpPr txBox="1"/>
          <p:nvPr/>
        </p:nvSpPr>
        <p:spPr>
          <a:xfrm>
            <a:off x="8890558" y="4531867"/>
            <a:ext cx="2466975" cy="1274445"/>
          </a:xfrm>
          <a:prstGeom prst="rect">
            <a:avLst/>
          </a:prstGeom>
        </p:spPr>
        <p:txBody>
          <a:bodyPr vert="horz" wrap="square" lIns="0" tIns="40005" rIns="0" bIns="0" rtlCol="0">
            <a:spAutoFit/>
          </a:bodyPr>
          <a:lstStyle/>
          <a:p>
            <a:pPr marL="12700" marR="5080">
              <a:lnSpc>
                <a:spcPct val="90000"/>
              </a:lnSpc>
              <a:spcBef>
                <a:spcPts val="315"/>
              </a:spcBef>
            </a:pPr>
            <a:r>
              <a:rPr sz="1800" b="1" spc="-100" dirty="0">
                <a:solidFill>
                  <a:srgbClr val="FFC000"/>
                </a:solidFill>
                <a:latin typeface="Trebuchet MS" panose="020B0703020202090204"/>
                <a:cs typeface="Trebuchet MS" panose="020B0703020202090204"/>
              </a:rPr>
              <a:t>Expansion </a:t>
            </a:r>
            <a:r>
              <a:rPr sz="1800" b="1" spc="-75" dirty="0">
                <a:solidFill>
                  <a:srgbClr val="FFC000"/>
                </a:solidFill>
                <a:latin typeface="Trebuchet MS" panose="020B0703020202090204"/>
                <a:cs typeface="Trebuchet MS" panose="020B0703020202090204"/>
              </a:rPr>
              <a:t>of </a:t>
            </a:r>
            <a:r>
              <a:rPr lang="en-US" sz="1800" b="1" spc="-75" dirty="0">
                <a:solidFill>
                  <a:srgbClr val="FFC000"/>
                </a:solidFill>
                <a:latin typeface="Trebuchet MS" panose="020B0703020202090204"/>
                <a:cs typeface="Trebuchet MS" panose="020B0703020202090204"/>
              </a:rPr>
              <a:t>Medicus</a:t>
            </a:r>
            <a:r>
              <a:rPr sz="1800" b="1" spc="-285" dirty="0">
                <a:solidFill>
                  <a:srgbClr val="FFC000"/>
                </a:solidFill>
                <a:latin typeface="Trebuchet MS" panose="020B0703020202090204"/>
                <a:cs typeface="Trebuchet MS" panose="020B0703020202090204"/>
              </a:rPr>
              <a:t> </a:t>
            </a:r>
            <a:r>
              <a:rPr sz="1800" b="1" spc="-85" dirty="0">
                <a:solidFill>
                  <a:srgbClr val="FFC000"/>
                </a:solidFill>
                <a:latin typeface="Trebuchet MS" panose="020B0703020202090204"/>
                <a:cs typeface="Trebuchet MS" panose="020B0703020202090204"/>
              </a:rPr>
              <a:t>to  </a:t>
            </a:r>
            <a:r>
              <a:rPr sz="1800" b="1" spc="-105" dirty="0">
                <a:solidFill>
                  <a:srgbClr val="FFC000"/>
                </a:solidFill>
                <a:latin typeface="Trebuchet MS" panose="020B0703020202090204"/>
                <a:cs typeface="Trebuchet MS" panose="020B0703020202090204"/>
              </a:rPr>
              <a:t>other Rural </a:t>
            </a:r>
            <a:r>
              <a:rPr sz="1800" b="1" spc="-95" dirty="0">
                <a:solidFill>
                  <a:srgbClr val="FFC000"/>
                </a:solidFill>
                <a:latin typeface="Trebuchet MS" panose="020B0703020202090204"/>
                <a:cs typeface="Trebuchet MS" panose="020B0703020202090204"/>
              </a:rPr>
              <a:t>Areas </a:t>
            </a:r>
            <a:r>
              <a:rPr sz="1800" b="1" spc="-85" dirty="0">
                <a:solidFill>
                  <a:srgbClr val="FFC000"/>
                </a:solidFill>
                <a:latin typeface="Trebuchet MS" panose="020B0703020202090204"/>
                <a:cs typeface="Trebuchet MS" panose="020B0703020202090204"/>
              </a:rPr>
              <a:t>and  Villages</a:t>
            </a:r>
            <a:endParaRPr sz="1800">
              <a:latin typeface="Trebuchet MS" panose="020B0703020202090204"/>
              <a:cs typeface="Trebuchet MS" panose="020B0703020202090204"/>
            </a:endParaRPr>
          </a:p>
          <a:p>
            <a:pPr marL="12700">
              <a:lnSpc>
                <a:spcPct val="100000"/>
              </a:lnSpc>
              <a:spcBef>
                <a:spcPts val="1410"/>
              </a:spcBef>
            </a:pPr>
            <a:r>
              <a:rPr sz="2000" b="1" spc="-80" dirty="0">
                <a:solidFill>
                  <a:srgbClr val="FFC000"/>
                </a:solidFill>
                <a:latin typeface="Trebuchet MS" panose="020B0703020202090204"/>
                <a:cs typeface="Trebuchet MS" panose="020B0703020202090204"/>
              </a:rPr>
              <a:t>DECEMBER</a:t>
            </a:r>
            <a:r>
              <a:rPr sz="2000" b="1" spc="-165" dirty="0">
                <a:solidFill>
                  <a:srgbClr val="FFC000"/>
                </a:solidFill>
                <a:latin typeface="Trebuchet MS" panose="020B0703020202090204"/>
                <a:cs typeface="Trebuchet MS" panose="020B0703020202090204"/>
              </a:rPr>
              <a:t> 2022</a:t>
            </a:r>
            <a:endParaRPr sz="2000">
              <a:latin typeface="Trebuchet MS" panose="020B0703020202090204"/>
              <a:cs typeface="Trebuchet MS" panose="020B070302020209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92525" y="550519"/>
            <a:ext cx="5799474" cy="2783433"/>
          </a:xfrm>
          <a:prstGeom prst="rect">
            <a:avLst/>
          </a:prstGeom>
          <a:blipFill>
            <a:blip r:embed="rId1" cstate="print"/>
            <a:stretch>
              <a:fillRect/>
            </a:stretch>
          </a:blipFill>
        </p:spPr>
        <p:txBody>
          <a:bodyPr wrap="square" lIns="0" tIns="0" rIns="0" bIns="0" rtlCol="0"/>
          <a:lstStyle/>
          <a:p/>
        </p:txBody>
      </p:sp>
      <p:sp>
        <p:nvSpPr>
          <p:cNvPr id="3" name="object 3"/>
          <p:cNvSpPr/>
          <p:nvPr/>
        </p:nvSpPr>
        <p:spPr>
          <a:xfrm>
            <a:off x="6191618" y="550519"/>
            <a:ext cx="5796775" cy="2783420"/>
          </a:xfrm>
          <a:prstGeom prst="rect">
            <a:avLst/>
          </a:prstGeom>
          <a:blipFill>
            <a:blip r:embed="rId2" cstate="print"/>
            <a:stretch>
              <a:fillRect/>
            </a:stretch>
          </a:blipFill>
        </p:spPr>
        <p:txBody>
          <a:bodyPr wrap="square" lIns="0" tIns="0" rIns="0" bIns="0" rtlCol="0"/>
          <a:lstStyle/>
          <a:p/>
        </p:txBody>
      </p:sp>
      <p:sp>
        <p:nvSpPr>
          <p:cNvPr id="4" name="object 4"/>
          <p:cNvSpPr/>
          <p:nvPr/>
        </p:nvSpPr>
        <p:spPr>
          <a:xfrm>
            <a:off x="196714" y="3514852"/>
            <a:ext cx="5799476" cy="2792629"/>
          </a:xfrm>
          <a:prstGeom prst="rect">
            <a:avLst/>
          </a:prstGeom>
          <a:blipFill>
            <a:blip r:embed="rId3" cstate="print"/>
            <a:stretch>
              <a:fillRect/>
            </a:stretch>
          </a:blipFill>
        </p:spPr>
        <p:txBody>
          <a:bodyPr wrap="square" lIns="0" tIns="0" rIns="0" bIns="0" rtlCol="0"/>
          <a:lstStyle/>
          <a:p/>
        </p:txBody>
      </p:sp>
      <p:sp>
        <p:nvSpPr>
          <p:cNvPr id="5" name="object 5"/>
          <p:cNvSpPr/>
          <p:nvPr/>
        </p:nvSpPr>
        <p:spPr>
          <a:xfrm>
            <a:off x="6195809" y="3514852"/>
            <a:ext cx="5796775" cy="2792628"/>
          </a:xfrm>
          <a:prstGeom prst="rect">
            <a:avLst/>
          </a:prstGeom>
          <a:blipFill>
            <a:blip r:embed="rId4" cstate="print"/>
            <a:stretch>
              <a:fillRect/>
            </a:stretch>
          </a:blipFill>
        </p:spPr>
        <p:txBody>
          <a:bodyPr wrap="square" lIns="0" tIns="0" rIns="0" bIns="0" rtlCol="0"/>
          <a:lstStyle/>
          <a:p/>
        </p:txBody>
      </p:sp>
      <p:sp>
        <p:nvSpPr>
          <p:cNvPr id="6" name="object 6"/>
          <p:cNvSpPr/>
          <p:nvPr/>
        </p:nvSpPr>
        <p:spPr>
          <a:xfrm>
            <a:off x="0" y="0"/>
            <a:ext cx="12189460" cy="6858000"/>
          </a:xfrm>
          <a:custGeom>
            <a:avLst/>
            <a:gdLst/>
            <a:ahLst/>
            <a:cxnLst/>
            <a:rect l="l" t="t" r="r" b="b"/>
            <a:pathLst>
              <a:path w="12189460" h="6858000">
                <a:moveTo>
                  <a:pt x="12188952" y="0"/>
                </a:moveTo>
                <a:lnTo>
                  <a:pt x="0" y="0"/>
                </a:lnTo>
                <a:lnTo>
                  <a:pt x="0" y="6857999"/>
                </a:lnTo>
                <a:lnTo>
                  <a:pt x="12188952" y="6857999"/>
                </a:lnTo>
                <a:lnTo>
                  <a:pt x="12188952" y="0"/>
                </a:lnTo>
                <a:close/>
              </a:path>
            </a:pathLst>
          </a:custGeom>
          <a:solidFill>
            <a:srgbClr val="000000">
              <a:alpha val="70199"/>
            </a:srgbClr>
          </a:solidFill>
        </p:spPr>
        <p:txBody>
          <a:bodyPr wrap="square" lIns="0" tIns="0" rIns="0" bIns="0" rtlCol="0"/>
          <a:lstStyle/>
          <a:p/>
        </p:txBody>
      </p:sp>
      <p:sp>
        <p:nvSpPr>
          <p:cNvPr id="7" name="object 7"/>
          <p:cNvSpPr/>
          <p:nvPr/>
        </p:nvSpPr>
        <p:spPr>
          <a:xfrm>
            <a:off x="0" y="0"/>
            <a:ext cx="12189460" cy="6858000"/>
          </a:xfrm>
          <a:custGeom>
            <a:avLst/>
            <a:gdLst/>
            <a:ahLst/>
            <a:cxnLst/>
            <a:rect l="l" t="t" r="r" b="b"/>
            <a:pathLst>
              <a:path w="12189460" h="6858000">
                <a:moveTo>
                  <a:pt x="0" y="0"/>
                </a:moveTo>
                <a:lnTo>
                  <a:pt x="12189006" y="0"/>
                </a:lnTo>
                <a:lnTo>
                  <a:pt x="12189006" y="6858003"/>
                </a:lnTo>
                <a:lnTo>
                  <a:pt x="0" y="6858003"/>
                </a:lnTo>
                <a:lnTo>
                  <a:pt x="0" y="0"/>
                </a:lnTo>
                <a:close/>
              </a:path>
            </a:pathLst>
          </a:custGeom>
          <a:ln w="31750">
            <a:solidFill>
              <a:srgbClr val="000000"/>
            </a:solidFill>
          </a:ln>
        </p:spPr>
        <p:txBody>
          <a:bodyPr wrap="square" lIns="0" tIns="0" rIns="0" bIns="0" rtlCol="0"/>
          <a:lstStyle/>
          <a:p/>
        </p:txBody>
      </p:sp>
      <p:sp>
        <p:nvSpPr>
          <p:cNvPr id="8" name="object 8"/>
          <p:cNvSpPr txBox="1">
            <a:spLocks noGrp="1"/>
          </p:cNvSpPr>
          <p:nvPr>
            <p:ph type="title"/>
          </p:nvPr>
        </p:nvSpPr>
        <p:spPr>
          <a:xfrm>
            <a:off x="2541460" y="0"/>
            <a:ext cx="6915150" cy="751205"/>
          </a:xfrm>
          <a:prstGeom prst="rect">
            <a:avLst/>
          </a:prstGeom>
        </p:spPr>
        <p:txBody>
          <a:bodyPr vert="horz" wrap="square" lIns="0" tIns="12700" rIns="0" bIns="0" rtlCol="0">
            <a:spAutoFit/>
          </a:bodyPr>
          <a:lstStyle/>
          <a:p>
            <a:pPr marL="12700">
              <a:lnSpc>
                <a:spcPct val="100000"/>
              </a:lnSpc>
              <a:spcBef>
                <a:spcPts val="100"/>
              </a:spcBef>
            </a:pPr>
            <a:r>
              <a:rPr lang="en-US" sz="4800" b="1" u="heavy" spc="-250" dirty="0">
                <a:solidFill>
                  <a:srgbClr val="00B0F0"/>
                </a:solidFill>
                <a:uFill>
                  <a:solidFill>
                    <a:srgbClr val="00B0F0"/>
                  </a:solidFill>
                </a:uFill>
                <a:latin typeface="Arial Bold" panose="020B0604020202090204" charset="0"/>
                <a:cs typeface="Arial Bold" panose="020B0604020202090204" charset="0"/>
              </a:rPr>
              <a:t>UNIQUE </a:t>
            </a:r>
            <a:r>
              <a:rPr sz="4800" b="1" u="heavy" spc="-285" dirty="0">
                <a:solidFill>
                  <a:srgbClr val="00B0F0"/>
                </a:solidFill>
                <a:uFill>
                  <a:solidFill>
                    <a:srgbClr val="00B0F0"/>
                  </a:solidFill>
                </a:uFill>
                <a:latin typeface="Arial Bold" panose="020B0604020202090204" charset="0"/>
                <a:cs typeface="Arial Bold" panose="020B0604020202090204" charset="0"/>
              </a:rPr>
              <a:t>ADVANTAGE</a:t>
            </a:r>
            <a:r>
              <a:rPr lang="en-US" sz="4800" b="1" u="heavy" spc="-285" dirty="0">
                <a:solidFill>
                  <a:srgbClr val="00B0F0"/>
                </a:solidFill>
                <a:uFill>
                  <a:solidFill>
                    <a:srgbClr val="00B0F0"/>
                  </a:solidFill>
                </a:uFill>
                <a:latin typeface="Arial Bold" panose="020B0604020202090204" charset="0"/>
                <a:cs typeface="Arial Bold" panose="020B0604020202090204" charset="0"/>
              </a:rPr>
              <a:t>S</a:t>
            </a:r>
            <a:endParaRPr lang="en-US" sz="4800" b="1" u="heavy" spc="-285" dirty="0">
              <a:solidFill>
                <a:srgbClr val="00B0F0"/>
              </a:solidFill>
              <a:uFill>
                <a:solidFill>
                  <a:srgbClr val="00B0F0"/>
                </a:solidFill>
              </a:uFill>
              <a:latin typeface="Arial Bold" panose="020B0604020202090204" charset="0"/>
              <a:cs typeface="Arial Bold" panose="020B0604020202090204" charset="0"/>
            </a:endParaRPr>
          </a:p>
        </p:txBody>
      </p:sp>
      <p:grpSp>
        <p:nvGrpSpPr>
          <p:cNvPr id="9" name="object 9"/>
          <p:cNvGrpSpPr/>
          <p:nvPr/>
        </p:nvGrpSpPr>
        <p:grpSpPr>
          <a:xfrm>
            <a:off x="199245" y="1067371"/>
            <a:ext cx="3955415" cy="5730240"/>
            <a:chOff x="199245" y="1067371"/>
            <a:chExt cx="3955415" cy="5730240"/>
          </a:xfrm>
        </p:grpSpPr>
        <p:sp>
          <p:nvSpPr>
            <p:cNvPr id="10" name="object 10"/>
            <p:cNvSpPr/>
            <p:nvPr/>
          </p:nvSpPr>
          <p:spPr>
            <a:xfrm>
              <a:off x="485877" y="6163070"/>
              <a:ext cx="370840" cy="471170"/>
            </a:xfrm>
            <a:custGeom>
              <a:avLst/>
              <a:gdLst/>
              <a:ahLst/>
              <a:cxnLst/>
              <a:rect l="l" t="t" r="r" b="b"/>
              <a:pathLst>
                <a:path w="370840" h="471170">
                  <a:moveTo>
                    <a:pt x="370235" y="0"/>
                  </a:moveTo>
                  <a:lnTo>
                    <a:pt x="0" y="0"/>
                  </a:lnTo>
                  <a:lnTo>
                    <a:pt x="0" y="471087"/>
                  </a:lnTo>
                  <a:lnTo>
                    <a:pt x="370235" y="471087"/>
                  </a:lnTo>
                  <a:lnTo>
                    <a:pt x="370235" y="0"/>
                  </a:lnTo>
                  <a:close/>
                </a:path>
              </a:pathLst>
            </a:custGeom>
            <a:solidFill>
              <a:srgbClr val="1CADE4"/>
            </a:solidFill>
          </p:spPr>
          <p:txBody>
            <a:bodyPr wrap="square" lIns="0" tIns="0" rIns="0" bIns="0" rtlCol="0"/>
            <a:lstStyle/>
            <a:p/>
          </p:txBody>
        </p:sp>
        <p:sp>
          <p:nvSpPr>
            <p:cNvPr id="11" name="object 11"/>
            <p:cNvSpPr/>
            <p:nvPr/>
          </p:nvSpPr>
          <p:spPr>
            <a:xfrm>
              <a:off x="642465" y="1067371"/>
              <a:ext cx="57150" cy="1398905"/>
            </a:xfrm>
            <a:custGeom>
              <a:avLst/>
              <a:gdLst/>
              <a:ahLst/>
              <a:cxnLst/>
              <a:rect l="l" t="t" r="r" b="b"/>
              <a:pathLst>
                <a:path w="57150" h="1398905">
                  <a:moveTo>
                    <a:pt x="0" y="0"/>
                  </a:moveTo>
                  <a:lnTo>
                    <a:pt x="0" y="1398663"/>
                  </a:lnTo>
                  <a:lnTo>
                    <a:pt x="57062" y="1398663"/>
                  </a:lnTo>
                  <a:lnTo>
                    <a:pt x="57062" y="71653"/>
                  </a:lnTo>
                  <a:lnTo>
                    <a:pt x="0" y="0"/>
                  </a:lnTo>
                  <a:close/>
                </a:path>
              </a:pathLst>
            </a:custGeom>
            <a:solidFill>
              <a:srgbClr val="1482AC"/>
            </a:solidFill>
          </p:spPr>
          <p:txBody>
            <a:bodyPr wrap="square" lIns="0" tIns="0" rIns="0" bIns="0" rtlCol="0"/>
            <a:lstStyle/>
            <a:p/>
          </p:txBody>
        </p:sp>
        <p:sp>
          <p:nvSpPr>
            <p:cNvPr id="12" name="object 12"/>
            <p:cNvSpPr/>
            <p:nvPr/>
          </p:nvSpPr>
          <p:spPr>
            <a:xfrm>
              <a:off x="374408" y="2233802"/>
              <a:ext cx="592455" cy="3801110"/>
            </a:xfrm>
            <a:custGeom>
              <a:avLst/>
              <a:gdLst/>
              <a:ahLst/>
              <a:cxnLst/>
              <a:rect l="l" t="t" r="r" b="b"/>
              <a:pathLst>
                <a:path w="592455" h="3801110">
                  <a:moveTo>
                    <a:pt x="443217" y="116700"/>
                  </a:moveTo>
                  <a:lnTo>
                    <a:pt x="433844" y="70726"/>
                  </a:lnTo>
                  <a:lnTo>
                    <a:pt x="408432" y="33693"/>
                  </a:lnTo>
                  <a:lnTo>
                    <a:pt x="370967" y="8991"/>
                  </a:lnTo>
                  <a:lnTo>
                    <a:pt x="325475" y="0"/>
                  </a:lnTo>
                  <a:lnTo>
                    <a:pt x="267677" y="0"/>
                  </a:lnTo>
                  <a:lnTo>
                    <a:pt x="221297" y="8991"/>
                  </a:lnTo>
                  <a:lnTo>
                    <a:pt x="183934" y="33693"/>
                  </a:lnTo>
                  <a:lnTo>
                    <a:pt x="159016" y="70726"/>
                  </a:lnTo>
                  <a:lnTo>
                    <a:pt x="149948" y="116700"/>
                  </a:lnTo>
                  <a:lnTo>
                    <a:pt x="149948" y="396773"/>
                  </a:lnTo>
                  <a:lnTo>
                    <a:pt x="443217" y="396773"/>
                  </a:lnTo>
                  <a:lnTo>
                    <a:pt x="443217" y="116700"/>
                  </a:lnTo>
                  <a:close/>
                </a:path>
                <a:path w="592455" h="3801110">
                  <a:moveTo>
                    <a:pt x="591845" y="550608"/>
                  </a:moveTo>
                  <a:lnTo>
                    <a:pt x="582790" y="504647"/>
                  </a:lnTo>
                  <a:lnTo>
                    <a:pt x="557923" y="467614"/>
                  </a:lnTo>
                  <a:lnTo>
                    <a:pt x="520636" y="442925"/>
                  </a:lnTo>
                  <a:lnTo>
                    <a:pt x="474332" y="433933"/>
                  </a:lnTo>
                  <a:lnTo>
                    <a:pt x="115379" y="433933"/>
                  </a:lnTo>
                  <a:lnTo>
                    <a:pt x="70307" y="442925"/>
                  </a:lnTo>
                  <a:lnTo>
                    <a:pt x="33642" y="467614"/>
                  </a:lnTo>
                  <a:lnTo>
                    <a:pt x="9004" y="504647"/>
                  </a:lnTo>
                  <a:lnTo>
                    <a:pt x="0" y="550608"/>
                  </a:lnTo>
                  <a:lnTo>
                    <a:pt x="0" y="3800551"/>
                  </a:lnTo>
                  <a:lnTo>
                    <a:pt x="591845" y="3800551"/>
                  </a:lnTo>
                  <a:lnTo>
                    <a:pt x="591845" y="550608"/>
                  </a:lnTo>
                  <a:close/>
                </a:path>
              </a:pathLst>
            </a:custGeom>
            <a:solidFill>
              <a:srgbClr val="1CADE4"/>
            </a:solidFill>
          </p:spPr>
          <p:txBody>
            <a:bodyPr wrap="square" lIns="0" tIns="0" rIns="0" bIns="0" rtlCol="0"/>
            <a:lstStyle/>
            <a:p/>
          </p:txBody>
        </p:sp>
        <p:sp>
          <p:nvSpPr>
            <p:cNvPr id="13" name="object 13"/>
            <p:cNvSpPr/>
            <p:nvPr/>
          </p:nvSpPr>
          <p:spPr>
            <a:xfrm>
              <a:off x="426162" y="2719489"/>
              <a:ext cx="490220" cy="3362960"/>
            </a:xfrm>
            <a:custGeom>
              <a:avLst/>
              <a:gdLst/>
              <a:ahLst/>
              <a:cxnLst/>
              <a:rect l="l" t="t" r="r" b="b"/>
              <a:pathLst>
                <a:path w="490219" h="3362960">
                  <a:moveTo>
                    <a:pt x="423381" y="0"/>
                  </a:moveTo>
                  <a:lnTo>
                    <a:pt x="64148" y="0"/>
                  </a:lnTo>
                  <a:lnTo>
                    <a:pt x="38790" y="5200"/>
                  </a:lnTo>
                  <a:lnTo>
                    <a:pt x="18442" y="19345"/>
                  </a:lnTo>
                  <a:lnTo>
                    <a:pt x="4911" y="40247"/>
                  </a:lnTo>
                  <a:lnTo>
                    <a:pt x="0" y="65722"/>
                  </a:lnTo>
                  <a:lnTo>
                    <a:pt x="0" y="3362632"/>
                  </a:lnTo>
                  <a:lnTo>
                    <a:pt x="489667" y="3362632"/>
                  </a:lnTo>
                  <a:lnTo>
                    <a:pt x="489667" y="65722"/>
                  </a:lnTo>
                  <a:lnTo>
                    <a:pt x="484422" y="40247"/>
                  </a:lnTo>
                  <a:lnTo>
                    <a:pt x="470155" y="19345"/>
                  </a:lnTo>
                  <a:lnTo>
                    <a:pt x="449073" y="5200"/>
                  </a:lnTo>
                  <a:lnTo>
                    <a:pt x="423381" y="0"/>
                  </a:lnTo>
                  <a:close/>
                </a:path>
              </a:pathLst>
            </a:custGeom>
            <a:solidFill>
              <a:srgbClr val="F3D4D5"/>
            </a:solidFill>
          </p:spPr>
          <p:txBody>
            <a:bodyPr wrap="square" lIns="0" tIns="0" rIns="0" bIns="0" rtlCol="0"/>
            <a:lstStyle/>
            <a:p/>
          </p:txBody>
        </p:sp>
        <p:sp>
          <p:nvSpPr>
            <p:cNvPr id="14" name="object 14"/>
            <p:cNvSpPr/>
            <p:nvPr/>
          </p:nvSpPr>
          <p:spPr>
            <a:xfrm>
              <a:off x="426162" y="3382990"/>
              <a:ext cx="490220" cy="655955"/>
            </a:xfrm>
            <a:custGeom>
              <a:avLst/>
              <a:gdLst/>
              <a:ahLst/>
              <a:cxnLst/>
              <a:rect l="l" t="t" r="r" b="b"/>
              <a:pathLst>
                <a:path w="490219" h="655954">
                  <a:moveTo>
                    <a:pt x="0" y="655537"/>
                  </a:moveTo>
                  <a:lnTo>
                    <a:pt x="489667" y="655537"/>
                  </a:lnTo>
                  <a:lnTo>
                    <a:pt x="489667" y="0"/>
                  </a:lnTo>
                  <a:lnTo>
                    <a:pt x="0" y="0"/>
                  </a:lnTo>
                  <a:lnTo>
                    <a:pt x="0" y="655537"/>
                  </a:lnTo>
                  <a:close/>
                </a:path>
              </a:pathLst>
            </a:custGeom>
            <a:solidFill>
              <a:srgbClr val="E6A9AB"/>
            </a:solidFill>
          </p:spPr>
          <p:txBody>
            <a:bodyPr wrap="square" lIns="0" tIns="0" rIns="0" bIns="0" rtlCol="0"/>
            <a:lstStyle/>
            <a:p/>
          </p:txBody>
        </p:sp>
        <p:sp>
          <p:nvSpPr>
            <p:cNvPr id="15" name="object 15"/>
            <p:cNvSpPr/>
            <p:nvPr/>
          </p:nvSpPr>
          <p:spPr>
            <a:xfrm>
              <a:off x="426162" y="4038527"/>
              <a:ext cx="490220" cy="655955"/>
            </a:xfrm>
            <a:custGeom>
              <a:avLst/>
              <a:gdLst/>
              <a:ahLst/>
              <a:cxnLst/>
              <a:rect l="l" t="t" r="r" b="b"/>
              <a:pathLst>
                <a:path w="490219" h="655954">
                  <a:moveTo>
                    <a:pt x="0" y="655548"/>
                  </a:moveTo>
                  <a:lnTo>
                    <a:pt x="489667" y="655548"/>
                  </a:lnTo>
                  <a:lnTo>
                    <a:pt x="489667" y="0"/>
                  </a:lnTo>
                  <a:lnTo>
                    <a:pt x="0" y="0"/>
                  </a:lnTo>
                  <a:lnTo>
                    <a:pt x="0" y="655548"/>
                  </a:lnTo>
                  <a:close/>
                </a:path>
              </a:pathLst>
            </a:custGeom>
            <a:solidFill>
              <a:srgbClr val="DA7D81"/>
            </a:solidFill>
          </p:spPr>
          <p:txBody>
            <a:bodyPr wrap="square" lIns="0" tIns="0" rIns="0" bIns="0" rtlCol="0"/>
            <a:lstStyle/>
            <a:p/>
          </p:txBody>
        </p:sp>
        <p:sp>
          <p:nvSpPr>
            <p:cNvPr id="16" name="object 16"/>
            <p:cNvSpPr/>
            <p:nvPr/>
          </p:nvSpPr>
          <p:spPr>
            <a:xfrm>
              <a:off x="426162" y="4694076"/>
              <a:ext cx="490220" cy="661035"/>
            </a:xfrm>
            <a:custGeom>
              <a:avLst/>
              <a:gdLst/>
              <a:ahLst/>
              <a:cxnLst/>
              <a:rect l="l" t="t" r="r" b="b"/>
              <a:pathLst>
                <a:path w="490219" h="661035">
                  <a:moveTo>
                    <a:pt x="0" y="660845"/>
                  </a:moveTo>
                  <a:lnTo>
                    <a:pt x="489667" y="660845"/>
                  </a:lnTo>
                  <a:lnTo>
                    <a:pt x="489667" y="0"/>
                  </a:lnTo>
                  <a:lnTo>
                    <a:pt x="0" y="0"/>
                  </a:lnTo>
                  <a:lnTo>
                    <a:pt x="0" y="660845"/>
                  </a:lnTo>
                  <a:close/>
                </a:path>
              </a:pathLst>
            </a:custGeom>
            <a:solidFill>
              <a:srgbClr val="CD5257"/>
            </a:solidFill>
          </p:spPr>
          <p:txBody>
            <a:bodyPr wrap="square" lIns="0" tIns="0" rIns="0" bIns="0" rtlCol="0"/>
            <a:lstStyle/>
            <a:p/>
          </p:txBody>
        </p:sp>
        <p:sp>
          <p:nvSpPr>
            <p:cNvPr id="17" name="object 17"/>
            <p:cNvSpPr/>
            <p:nvPr/>
          </p:nvSpPr>
          <p:spPr>
            <a:xfrm>
              <a:off x="426162" y="5354921"/>
              <a:ext cx="490220" cy="727710"/>
            </a:xfrm>
            <a:custGeom>
              <a:avLst/>
              <a:gdLst/>
              <a:ahLst/>
              <a:cxnLst/>
              <a:rect l="l" t="t" r="r" b="b"/>
              <a:pathLst>
                <a:path w="490219" h="727710">
                  <a:moveTo>
                    <a:pt x="489667" y="0"/>
                  </a:moveTo>
                  <a:lnTo>
                    <a:pt x="0" y="0"/>
                  </a:lnTo>
                  <a:lnTo>
                    <a:pt x="0" y="727199"/>
                  </a:lnTo>
                  <a:lnTo>
                    <a:pt x="489667" y="727199"/>
                  </a:lnTo>
                  <a:lnTo>
                    <a:pt x="489667" y="0"/>
                  </a:lnTo>
                  <a:close/>
                </a:path>
              </a:pathLst>
            </a:custGeom>
            <a:solidFill>
              <a:srgbClr val="C1272D"/>
            </a:solidFill>
          </p:spPr>
          <p:txBody>
            <a:bodyPr wrap="square" lIns="0" tIns="0" rIns="0" bIns="0" rtlCol="0"/>
            <a:lstStyle/>
            <a:p/>
          </p:txBody>
        </p:sp>
        <p:sp>
          <p:nvSpPr>
            <p:cNvPr id="18" name="object 18"/>
            <p:cNvSpPr/>
            <p:nvPr/>
          </p:nvSpPr>
          <p:spPr>
            <a:xfrm>
              <a:off x="199237" y="2593428"/>
              <a:ext cx="942340" cy="4204335"/>
            </a:xfrm>
            <a:custGeom>
              <a:avLst/>
              <a:gdLst/>
              <a:ahLst/>
              <a:cxnLst/>
              <a:rect l="l" t="t" r="r" b="b"/>
              <a:pathLst>
                <a:path w="942340" h="4204334">
                  <a:moveTo>
                    <a:pt x="686066" y="36093"/>
                  </a:moveTo>
                  <a:lnTo>
                    <a:pt x="683094" y="22402"/>
                  </a:lnTo>
                  <a:lnTo>
                    <a:pt x="675132" y="10883"/>
                  </a:lnTo>
                  <a:lnTo>
                    <a:pt x="663575" y="2959"/>
                  </a:lnTo>
                  <a:lnTo>
                    <a:pt x="649808" y="0"/>
                  </a:lnTo>
                  <a:lnTo>
                    <a:pt x="293687" y="0"/>
                  </a:lnTo>
                  <a:lnTo>
                    <a:pt x="279031" y="2959"/>
                  </a:lnTo>
                  <a:lnTo>
                    <a:pt x="267563" y="10883"/>
                  </a:lnTo>
                  <a:lnTo>
                    <a:pt x="260108" y="22402"/>
                  </a:lnTo>
                  <a:lnTo>
                    <a:pt x="257441" y="36093"/>
                  </a:lnTo>
                  <a:lnTo>
                    <a:pt x="260108" y="51028"/>
                  </a:lnTo>
                  <a:lnTo>
                    <a:pt x="267563" y="63169"/>
                  </a:lnTo>
                  <a:lnTo>
                    <a:pt x="279031" y="71323"/>
                  </a:lnTo>
                  <a:lnTo>
                    <a:pt x="293687" y="74307"/>
                  </a:lnTo>
                  <a:lnTo>
                    <a:pt x="649808" y="74307"/>
                  </a:lnTo>
                  <a:lnTo>
                    <a:pt x="663575" y="71323"/>
                  </a:lnTo>
                  <a:lnTo>
                    <a:pt x="675132" y="63169"/>
                  </a:lnTo>
                  <a:lnTo>
                    <a:pt x="683094" y="51028"/>
                  </a:lnTo>
                  <a:lnTo>
                    <a:pt x="686066" y="36093"/>
                  </a:lnTo>
                  <a:close/>
                </a:path>
                <a:path w="942340" h="4204334">
                  <a:moveTo>
                    <a:pt x="942174" y="4123410"/>
                  </a:moveTo>
                  <a:lnTo>
                    <a:pt x="935799" y="4091711"/>
                  </a:lnTo>
                  <a:lnTo>
                    <a:pt x="918413" y="4065371"/>
                  </a:lnTo>
                  <a:lnTo>
                    <a:pt x="892606" y="4047388"/>
                  </a:lnTo>
                  <a:lnTo>
                    <a:pt x="860996" y="4040733"/>
                  </a:lnTo>
                  <a:lnTo>
                    <a:pt x="81191" y="4040733"/>
                  </a:lnTo>
                  <a:lnTo>
                    <a:pt x="49568" y="4047388"/>
                  </a:lnTo>
                  <a:lnTo>
                    <a:pt x="23774" y="4065371"/>
                  </a:lnTo>
                  <a:lnTo>
                    <a:pt x="6375" y="4091711"/>
                  </a:lnTo>
                  <a:lnTo>
                    <a:pt x="0" y="4123410"/>
                  </a:lnTo>
                  <a:lnTo>
                    <a:pt x="6375" y="4154767"/>
                  </a:lnTo>
                  <a:lnTo>
                    <a:pt x="23774" y="4180370"/>
                  </a:lnTo>
                  <a:lnTo>
                    <a:pt x="49568" y="4197629"/>
                  </a:lnTo>
                  <a:lnTo>
                    <a:pt x="81191" y="4203954"/>
                  </a:lnTo>
                  <a:lnTo>
                    <a:pt x="860996" y="4203954"/>
                  </a:lnTo>
                  <a:lnTo>
                    <a:pt x="892606" y="4197629"/>
                  </a:lnTo>
                  <a:lnTo>
                    <a:pt x="918413" y="4180370"/>
                  </a:lnTo>
                  <a:lnTo>
                    <a:pt x="935799" y="4154767"/>
                  </a:lnTo>
                  <a:lnTo>
                    <a:pt x="942174" y="4123410"/>
                  </a:lnTo>
                  <a:close/>
                </a:path>
                <a:path w="942340" h="4204334">
                  <a:moveTo>
                    <a:pt x="942174" y="3489363"/>
                  </a:moveTo>
                  <a:lnTo>
                    <a:pt x="935799" y="3458095"/>
                  </a:lnTo>
                  <a:lnTo>
                    <a:pt x="918413" y="3432581"/>
                  </a:lnTo>
                  <a:lnTo>
                    <a:pt x="892606" y="3415385"/>
                  </a:lnTo>
                  <a:lnTo>
                    <a:pt x="860996" y="3409073"/>
                  </a:lnTo>
                  <a:lnTo>
                    <a:pt x="81191" y="3409073"/>
                  </a:lnTo>
                  <a:lnTo>
                    <a:pt x="49568" y="3415385"/>
                  </a:lnTo>
                  <a:lnTo>
                    <a:pt x="23774" y="3432581"/>
                  </a:lnTo>
                  <a:lnTo>
                    <a:pt x="6375" y="3458095"/>
                  </a:lnTo>
                  <a:lnTo>
                    <a:pt x="0" y="3489363"/>
                  </a:lnTo>
                  <a:lnTo>
                    <a:pt x="6375" y="3520630"/>
                  </a:lnTo>
                  <a:lnTo>
                    <a:pt x="23774" y="3546144"/>
                  </a:lnTo>
                  <a:lnTo>
                    <a:pt x="49568" y="3563340"/>
                  </a:lnTo>
                  <a:lnTo>
                    <a:pt x="81191" y="3569652"/>
                  </a:lnTo>
                  <a:lnTo>
                    <a:pt x="860996" y="3569652"/>
                  </a:lnTo>
                  <a:lnTo>
                    <a:pt x="892606" y="3563340"/>
                  </a:lnTo>
                  <a:lnTo>
                    <a:pt x="918413" y="3546144"/>
                  </a:lnTo>
                  <a:lnTo>
                    <a:pt x="935799" y="3520630"/>
                  </a:lnTo>
                  <a:lnTo>
                    <a:pt x="942174" y="3489363"/>
                  </a:lnTo>
                  <a:close/>
                </a:path>
              </a:pathLst>
            </a:custGeom>
            <a:solidFill>
              <a:srgbClr val="1482AC"/>
            </a:solidFill>
          </p:spPr>
          <p:txBody>
            <a:bodyPr wrap="square" lIns="0" tIns="0" rIns="0" bIns="0" rtlCol="0"/>
            <a:lstStyle/>
            <a:p/>
          </p:txBody>
        </p:sp>
        <p:sp>
          <p:nvSpPr>
            <p:cNvPr id="19" name="object 19"/>
            <p:cNvSpPr/>
            <p:nvPr/>
          </p:nvSpPr>
          <p:spPr>
            <a:xfrm>
              <a:off x="966254" y="3016338"/>
              <a:ext cx="3140710" cy="2908300"/>
            </a:xfrm>
            <a:custGeom>
              <a:avLst/>
              <a:gdLst/>
              <a:ahLst/>
              <a:cxnLst/>
              <a:rect l="l" t="t" r="r" b="b"/>
              <a:pathLst>
                <a:path w="3140710" h="2908300">
                  <a:moveTo>
                    <a:pt x="3091269" y="717664"/>
                  </a:moveTo>
                  <a:lnTo>
                    <a:pt x="3085274" y="688009"/>
                  </a:lnTo>
                  <a:lnTo>
                    <a:pt x="3068942" y="663790"/>
                  </a:lnTo>
                  <a:lnTo>
                    <a:pt x="3044723" y="647458"/>
                  </a:lnTo>
                  <a:lnTo>
                    <a:pt x="3015069" y="641464"/>
                  </a:lnTo>
                  <a:lnTo>
                    <a:pt x="2985401" y="647458"/>
                  </a:lnTo>
                  <a:lnTo>
                    <a:pt x="2961182" y="663790"/>
                  </a:lnTo>
                  <a:lnTo>
                    <a:pt x="2944850" y="688009"/>
                  </a:lnTo>
                  <a:lnTo>
                    <a:pt x="2943987" y="692264"/>
                  </a:lnTo>
                  <a:lnTo>
                    <a:pt x="0" y="692251"/>
                  </a:lnTo>
                  <a:lnTo>
                    <a:pt x="0" y="743051"/>
                  </a:lnTo>
                  <a:lnTo>
                    <a:pt x="2943987" y="743064"/>
                  </a:lnTo>
                  <a:lnTo>
                    <a:pt x="2944850" y="747331"/>
                  </a:lnTo>
                  <a:lnTo>
                    <a:pt x="2961182" y="771550"/>
                  </a:lnTo>
                  <a:lnTo>
                    <a:pt x="2985401" y="787882"/>
                  </a:lnTo>
                  <a:lnTo>
                    <a:pt x="3015069" y="793864"/>
                  </a:lnTo>
                  <a:lnTo>
                    <a:pt x="3044723" y="787882"/>
                  </a:lnTo>
                  <a:lnTo>
                    <a:pt x="3068942" y="771550"/>
                  </a:lnTo>
                  <a:lnTo>
                    <a:pt x="3085274" y="747331"/>
                  </a:lnTo>
                  <a:lnTo>
                    <a:pt x="3086138" y="743064"/>
                  </a:lnTo>
                  <a:lnTo>
                    <a:pt x="3015069" y="743064"/>
                  </a:lnTo>
                  <a:lnTo>
                    <a:pt x="3086138" y="743051"/>
                  </a:lnTo>
                  <a:lnTo>
                    <a:pt x="3091269" y="717664"/>
                  </a:lnTo>
                  <a:close/>
                </a:path>
                <a:path w="3140710" h="2908300">
                  <a:moveTo>
                    <a:pt x="3095472" y="101600"/>
                  </a:moveTo>
                  <a:lnTo>
                    <a:pt x="3024276" y="101600"/>
                  </a:lnTo>
                  <a:lnTo>
                    <a:pt x="2953321" y="101600"/>
                  </a:lnTo>
                  <a:lnTo>
                    <a:pt x="2954032" y="105283"/>
                  </a:lnTo>
                  <a:lnTo>
                    <a:pt x="2970161" y="129641"/>
                  </a:lnTo>
                  <a:lnTo>
                    <a:pt x="2994241" y="146164"/>
                  </a:lnTo>
                  <a:lnTo>
                    <a:pt x="3023857" y="152400"/>
                  </a:lnTo>
                  <a:lnTo>
                    <a:pt x="3053562" y="146672"/>
                  </a:lnTo>
                  <a:lnTo>
                    <a:pt x="3077921" y="130543"/>
                  </a:lnTo>
                  <a:lnTo>
                    <a:pt x="3094444" y="106451"/>
                  </a:lnTo>
                  <a:lnTo>
                    <a:pt x="3095472" y="101600"/>
                  </a:lnTo>
                  <a:close/>
                </a:path>
                <a:path w="3140710" h="2908300">
                  <a:moveTo>
                    <a:pt x="3100692" y="76835"/>
                  </a:moveTo>
                  <a:lnTo>
                    <a:pt x="3094952" y="47129"/>
                  </a:lnTo>
                  <a:lnTo>
                    <a:pt x="3078823" y="22783"/>
                  </a:lnTo>
                  <a:lnTo>
                    <a:pt x="3054731" y="6248"/>
                  </a:lnTo>
                  <a:lnTo>
                    <a:pt x="3025127" y="0"/>
                  </a:lnTo>
                  <a:lnTo>
                    <a:pt x="2995409" y="5753"/>
                  </a:lnTo>
                  <a:lnTo>
                    <a:pt x="2971063" y="21882"/>
                  </a:lnTo>
                  <a:lnTo>
                    <a:pt x="2954528" y="45961"/>
                  </a:lnTo>
                  <a:lnTo>
                    <a:pt x="2953626" y="50215"/>
                  </a:lnTo>
                  <a:lnTo>
                    <a:pt x="9639" y="25666"/>
                  </a:lnTo>
                  <a:lnTo>
                    <a:pt x="9207" y="76466"/>
                  </a:lnTo>
                  <a:lnTo>
                    <a:pt x="2953207" y="101015"/>
                  </a:lnTo>
                  <a:lnTo>
                    <a:pt x="3024276" y="101600"/>
                  </a:lnTo>
                  <a:lnTo>
                    <a:pt x="3095599" y="101015"/>
                  </a:lnTo>
                  <a:lnTo>
                    <a:pt x="3100692" y="76835"/>
                  </a:lnTo>
                  <a:close/>
                </a:path>
                <a:path w="3140710" h="2908300">
                  <a:moveTo>
                    <a:pt x="3140291" y="2831490"/>
                  </a:moveTo>
                  <a:lnTo>
                    <a:pt x="3134296" y="2801836"/>
                  </a:lnTo>
                  <a:lnTo>
                    <a:pt x="3117964" y="2777617"/>
                  </a:lnTo>
                  <a:lnTo>
                    <a:pt x="3093745" y="2761284"/>
                  </a:lnTo>
                  <a:lnTo>
                    <a:pt x="3064091" y="2755290"/>
                  </a:lnTo>
                  <a:lnTo>
                    <a:pt x="3034423" y="2761284"/>
                  </a:lnTo>
                  <a:lnTo>
                    <a:pt x="3010204" y="2777617"/>
                  </a:lnTo>
                  <a:lnTo>
                    <a:pt x="2993872" y="2801836"/>
                  </a:lnTo>
                  <a:lnTo>
                    <a:pt x="2993009" y="2806090"/>
                  </a:lnTo>
                  <a:lnTo>
                    <a:pt x="49022" y="2806090"/>
                  </a:lnTo>
                  <a:lnTo>
                    <a:pt x="49022" y="2856890"/>
                  </a:lnTo>
                  <a:lnTo>
                    <a:pt x="2993009" y="2856890"/>
                  </a:lnTo>
                  <a:lnTo>
                    <a:pt x="2993872" y="2861157"/>
                  </a:lnTo>
                  <a:lnTo>
                    <a:pt x="3010204" y="2885376"/>
                  </a:lnTo>
                  <a:lnTo>
                    <a:pt x="3034423" y="2901708"/>
                  </a:lnTo>
                  <a:lnTo>
                    <a:pt x="3064091" y="2907690"/>
                  </a:lnTo>
                  <a:lnTo>
                    <a:pt x="3093745" y="2901708"/>
                  </a:lnTo>
                  <a:lnTo>
                    <a:pt x="3117964" y="2885376"/>
                  </a:lnTo>
                  <a:lnTo>
                    <a:pt x="3134296" y="2861157"/>
                  </a:lnTo>
                  <a:lnTo>
                    <a:pt x="3135160" y="2856890"/>
                  </a:lnTo>
                  <a:lnTo>
                    <a:pt x="3140291" y="2831490"/>
                  </a:lnTo>
                  <a:close/>
                </a:path>
                <a:path w="3140710" h="2908300">
                  <a:moveTo>
                    <a:pt x="3140291" y="2043988"/>
                  </a:moveTo>
                  <a:lnTo>
                    <a:pt x="3117964" y="1990115"/>
                  </a:lnTo>
                  <a:lnTo>
                    <a:pt x="3064091" y="1967788"/>
                  </a:lnTo>
                  <a:lnTo>
                    <a:pt x="3034423" y="1973783"/>
                  </a:lnTo>
                  <a:lnTo>
                    <a:pt x="3010204" y="1990115"/>
                  </a:lnTo>
                  <a:lnTo>
                    <a:pt x="2993872" y="2014334"/>
                  </a:lnTo>
                  <a:lnTo>
                    <a:pt x="2993009" y="2018588"/>
                  </a:lnTo>
                  <a:lnTo>
                    <a:pt x="49022" y="2018588"/>
                  </a:lnTo>
                  <a:lnTo>
                    <a:pt x="49022" y="2069388"/>
                  </a:lnTo>
                  <a:lnTo>
                    <a:pt x="2993009" y="2069388"/>
                  </a:lnTo>
                  <a:lnTo>
                    <a:pt x="2993872" y="2073656"/>
                  </a:lnTo>
                  <a:lnTo>
                    <a:pt x="3010204" y="2097874"/>
                  </a:lnTo>
                  <a:lnTo>
                    <a:pt x="3034423" y="2114207"/>
                  </a:lnTo>
                  <a:lnTo>
                    <a:pt x="3064091" y="2120188"/>
                  </a:lnTo>
                  <a:lnTo>
                    <a:pt x="3093745" y="2114207"/>
                  </a:lnTo>
                  <a:lnTo>
                    <a:pt x="3117964" y="2097874"/>
                  </a:lnTo>
                  <a:lnTo>
                    <a:pt x="3134296" y="2073656"/>
                  </a:lnTo>
                  <a:lnTo>
                    <a:pt x="3135160" y="2069388"/>
                  </a:lnTo>
                  <a:lnTo>
                    <a:pt x="3140291" y="2043988"/>
                  </a:lnTo>
                  <a:close/>
                </a:path>
                <a:path w="3140710" h="2908300">
                  <a:moveTo>
                    <a:pt x="3140291" y="1334706"/>
                  </a:moveTo>
                  <a:lnTo>
                    <a:pt x="3117964" y="1280833"/>
                  </a:lnTo>
                  <a:lnTo>
                    <a:pt x="3064091" y="1258506"/>
                  </a:lnTo>
                  <a:lnTo>
                    <a:pt x="3034423" y="1264500"/>
                  </a:lnTo>
                  <a:lnTo>
                    <a:pt x="3010204" y="1280833"/>
                  </a:lnTo>
                  <a:lnTo>
                    <a:pt x="2993872" y="1305052"/>
                  </a:lnTo>
                  <a:lnTo>
                    <a:pt x="2993009" y="1309306"/>
                  </a:lnTo>
                  <a:lnTo>
                    <a:pt x="49022" y="1309306"/>
                  </a:lnTo>
                  <a:lnTo>
                    <a:pt x="49022" y="1360106"/>
                  </a:lnTo>
                  <a:lnTo>
                    <a:pt x="2993009" y="1360106"/>
                  </a:lnTo>
                  <a:lnTo>
                    <a:pt x="2993872" y="1364373"/>
                  </a:lnTo>
                  <a:lnTo>
                    <a:pt x="3010204" y="1388592"/>
                  </a:lnTo>
                  <a:lnTo>
                    <a:pt x="3034423" y="1404924"/>
                  </a:lnTo>
                  <a:lnTo>
                    <a:pt x="3064091" y="1410906"/>
                  </a:lnTo>
                  <a:lnTo>
                    <a:pt x="3093745" y="1404924"/>
                  </a:lnTo>
                  <a:lnTo>
                    <a:pt x="3117964" y="1388592"/>
                  </a:lnTo>
                  <a:lnTo>
                    <a:pt x="3134296" y="1364373"/>
                  </a:lnTo>
                  <a:lnTo>
                    <a:pt x="3135160" y="1360106"/>
                  </a:lnTo>
                  <a:lnTo>
                    <a:pt x="3140291" y="1334706"/>
                  </a:lnTo>
                  <a:close/>
                </a:path>
              </a:pathLst>
            </a:custGeom>
            <a:solidFill>
              <a:srgbClr val="1CADE4"/>
            </a:solidFill>
          </p:spPr>
          <p:txBody>
            <a:bodyPr wrap="square" lIns="0" tIns="0" rIns="0" bIns="0" rtlCol="0"/>
            <a:lstStyle/>
            <a:p/>
          </p:txBody>
        </p:sp>
        <p:sp>
          <p:nvSpPr>
            <p:cNvPr id="20" name="object 20"/>
            <p:cNvSpPr/>
            <p:nvPr/>
          </p:nvSpPr>
          <p:spPr>
            <a:xfrm>
              <a:off x="817434" y="2410625"/>
              <a:ext cx="3337560" cy="152400"/>
            </a:xfrm>
            <a:custGeom>
              <a:avLst/>
              <a:gdLst/>
              <a:ahLst/>
              <a:cxnLst/>
              <a:rect l="l" t="t" r="r" b="b"/>
              <a:pathLst>
                <a:path w="3337560" h="152400">
                  <a:moveTo>
                    <a:pt x="3261373" y="0"/>
                  </a:moveTo>
                  <a:lnTo>
                    <a:pt x="3231665" y="5762"/>
                  </a:lnTo>
                  <a:lnTo>
                    <a:pt x="3207318" y="21905"/>
                  </a:lnTo>
                  <a:lnTo>
                    <a:pt x="3190802" y="46000"/>
                  </a:lnTo>
                  <a:lnTo>
                    <a:pt x="3189910" y="50252"/>
                  </a:lnTo>
                  <a:lnTo>
                    <a:pt x="3260980" y="50800"/>
                  </a:lnTo>
                  <a:lnTo>
                    <a:pt x="3260586" y="101600"/>
                  </a:lnTo>
                  <a:lnTo>
                    <a:pt x="3189626" y="101600"/>
                  </a:lnTo>
                  <a:lnTo>
                    <a:pt x="3190346" y="105317"/>
                  </a:lnTo>
                  <a:lnTo>
                    <a:pt x="3206489" y="129662"/>
                  </a:lnTo>
                  <a:lnTo>
                    <a:pt x="3230583" y="146179"/>
                  </a:lnTo>
                  <a:lnTo>
                    <a:pt x="3260192" y="152400"/>
                  </a:lnTo>
                  <a:lnTo>
                    <a:pt x="3289901" y="146637"/>
                  </a:lnTo>
                  <a:lnTo>
                    <a:pt x="3314248" y="130494"/>
                  </a:lnTo>
                  <a:lnTo>
                    <a:pt x="3330764" y="106399"/>
                  </a:lnTo>
                  <a:lnTo>
                    <a:pt x="3331771" y="101600"/>
                  </a:lnTo>
                  <a:lnTo>
                    <a:pt x="3260586" y="101600"/>
                  </a:lnTo>
                  <a:lnTo>
                    <a:pt x="3331885" y="101052"/>
                  </a:lnTo>
                  <a:lnTo>
                    <a:pt x="3336977" y="76784"/>
                  </a:lnTo>
                  <a:lnTo>
                    <a:pt x="3331220" y="47082"/>
                  </a:lnTo>
                  <a:lnTo>
                    <a:pt x="3315077" y="22737"/>
                  </a:lnTo>
                  <a:lnTo>
                    <a:pt x="3290983" y="6220"/>
                  </a:lnTo>
                  <a:lnTo>
                    <a:pt x="3261373" y="0"/>
                  </a:lnTo>
                  <a:close/>
                </a:path>
                <a:path w="3337560" h="152400">
                  <a:moveTo>
                    <a:pt x="3189910" y="50252"/>
                  </a:moveTo>
                  <a:lnTo>
                    <a:pt x="3184589" y="75615"/>
                  </a:lnTo>
                  <a:lnTo>
                    <a:pt x="3189519" y="101052"/>
                  </a:lnTo>
                  <a:lnTo>
                    <a:pt x="3260586" y="101600"/>
                  </a:lnTo>
                  <a:lnTo>
                    <a:pt x="3260980" y="50800"/>
                  </a:lnTo>
                  <a:lnTo>
                    <a:pt x="3189910" y="50252"/>
                  </a:lnTo>
                  <a:close/>
                </a:path>
                <a:path w="3337560" h="152400">
                  <a:moveTo>
                    <a:pt x="391" y="25666"/>
                  </a:moveTo>
                  <a:lnTo>
                    <a:pt x="0" y="76466"/>
                  </a:lnTo>
                  <a:lnTo>
                    <a:pt x="3189519" y="101052"/>
                  </a:lnTo>
                  <a:lnTo>
                    <a:pt x="3184589" y="75615"/>
                  </a:lnTo>
                  <a:lnTo>
                    <a:pt x="3189910" y="50252"/>
                  </a:lnTo>
                  <a:lnTo>
                    <a:pt x="391" y="25666"/>
                  </a:lnTo>
                  <a:close/>
                </a:path>
              </a:pathLst>
            </a:custGeom>
            <a:solidFill>
              <a:srgbClr val="1CADE4"/>
            </a:solidFill>
          </p:spPr>
          <p:txBody>
            <a:bodyPr wrap="square" lIns="0" tIns="0" rIns="0" bIns="0" rtlCol="0"/>
            <a:lstStyle/>
            <a:p/>
          </p:txBody>
        </p:sp>
      </p:grpSp>
      <p:sp>
        <p:nvSpPr>
          <p:cNvPr id="22" name="object 22"/>
          <p:cNvSpPr txBox="1"/>
          <p:nvPr/>
        </p:nvSpPr>
        <p:spPr>
          <a:xfrm>
            <a:off x="4200652" y="2294343"/>
            <a:ext cx="6843395" cy="400685"/>
          </a:xfrm>
          <a:prstGeom prst="rect">
            <a:avLst/>
          </a:prstGeom>
          <a:solidFill>
            <a:srgbClr val="000000">
              <a:alpha val="70199"/>
            </a:srgbClr>
          </a:solidFill>
          <a:ln w="50800">
            <a:solidFill>
              <a:srgbClr val="FFFFFF"/>
            </a:solidFill>
          </a:ln>
        </p:spPr>
        <p:txBody>
          <a:bodyPr vert="horz" wrap="square" lIns="0" tIns="33020" rIns="0" bIns="0" rtlCol="0">
            <a:spAutoFit/>
          </a:bodyPr>
          <a:lstStyle/>
          <a:p>
            <a:pPr marL="90805">
              <a:lnSpc>
                <a:spcPct val="100000"/>
              </a:lnSpc>
              <a:spcBef>
                <a:spcPts val="260"/>
              </a:spcBef>
            </a:pPr>
            <a:r>
              <a:rPr sz="2000" b="1" spc="-85" dirty="0">
                <a:solidFill>
                  <a:srgbClr val="FFC000"/>
                </a:solidFill>
                <a:latin typeface="Trebuchet MS" panose="020B0703020202090204"/>
                <a:cs typeface="Trebuchet MS" panose="020B0703020202090204"/>
              </a:rPr>
              <a:t>ONE </a:t>
            </a:r>
            <a:r>
              <a:rPr sz="2000" b="1" spc="-140" dirty="0">
                <a:solidFill>
                  <a:srgbClr val="FFC000"/>
                </a:solidFill>
                <a:latin typeface="Trebuchet MS" panose="020B0703020202090204"/>
                <a:cs typeface="Trebuchet MS" panose="020B0703020202090204"/>
              </a:rPr>
              <a:t>STOP </a:t>
            </a:r>
            <a:r>
              <a:rPr sz="2000" b="1" spc="-114" dirty="0">
                <a:solidFill>
                  <a:srgbClr val="FFC000"/>
                </a:solidFill>
                <a:latin typeface="Trebuchet MS" panose="020B0703020202090204"/>
                <a:cs typeface="Trebuchet MS" panose="020B0703020202090204"/>
              </a:rPr>
              <a:t>SERVICE </a:t>
            </a:r>
            <a:r>
              <a:rPr sz="2000" b="1" spc="-145" dirty="0">
                <a:solidFill>
                  <a:srgbClr val="FFC000"/>
                </a:solidFill>
                <a:latin typeface="Trebuchet MS" panose="020B0703020202090204"/>
                <a:cs typeface="Trebuchet MS" panose="020B0703020202090204"/>
              </a:rPr>
              <a:t>FOR </a:t>
            </a:r>
            <a:r>
              <a:rPr sz="2000" b="1" spc="-195" dirty="0">
                <a:solidFill>
                  <a:srgbClr val="FFC000"/>
                </a:solidFill>
                <a:latin typeface="Trebuchet MS" panose="020B0703020202090204"/>
                <a:cs typeface="Trebuchet MS" panose="020B0703020202090204"/>
              </a:rPr>
              <a:t>ALL </a:t>
            </a:r>
            <a:r>
              <a:rPr sz="2000" b="1" spc="-160" dirty="0">
                <a:solidFill>
                  <a:srgbClr val="FFC000"/>
                </a:solidFill>
                <a:latin typeface="Trebuchet MS" panose="020B0703020202090204"/>
                <a:cs typeface="Trebuchet MS" panose="020B0703020202090204"/>
              </a:rPr>
              <a:t>HEALTHCARE </a:t>
            </a:r>
            <a:r>
              <a:rPr sz="2000" b="1" spc="-95" dirty="0">
                <a:solidFill>
                  <a:srgbClr val="FFC000"/>
                </a:solidFill>
                <a:latin typeface="Trebuchet MS" panose="020B0703020202090204"/>
                <a:cs typeface="Trebuchet MS" panose="020B0703020202090204"/>
              </a:rPr>
              <a:t>NEEDS </a:t>
            </a:r>
            <a:r>
              <a:rPr sz="2000" b="1" spc="-155" dirty="0">
                <a:solidFill>
                  <a:srgbClr val="FFC000"/>
                </a:solidFill>
                <a:latin typeface="Trebuchet MS" panose="020B0703020202090204"/>
                <a:cs typeface="Trebuchet MS" panose="020B0703020202090204"/>
              </a:rPr>
              <a:t>OF </a:t>
            </a:r>
            <a:r>
              <a:rPr sz="2000" b="1" spc="-175" dirty="0">
                <a:solidFill>
                  <a:srgbClr val="FFC000"/>
                </a:solidFill>
                <a:latin typeface="Trebuchet MS" panose="020B0703020202090204"/>
                <a:cs typeface="Trebuchet MS" panose="020B0703020202090204"/>
              </a:rPr>
              <a:t>THE</a:t>
            </a:r>
            <a:r>
              <a:rPr sz="2000" b="1" spc="-285" dirty="0">
                <a:solidFill>
                  <a:srgbClr val="FFC000"/>
                </a:solidFill>
                <a:latin typeface="Trebuchet MS" panose="020B0703020202090204"/>
                <a:cs typeface="Trebuchet MS" panose="020B0703020202090204"/>
              </a:rPr>
              <a:t> </a:t>
            </a:r>
            <a:r>
              <a:rPr sz="2000" b="1" spc="-120" dirty="0">
                <a:solidFill>
                  <a:srgbClr val="FFC000"/>
                </a:solidFill>
                <a:latin typeface="Trebuchet MS" panose="020B0703020202090204"/>
                <a:cs typeface="Trebuchet MS" panose="020B0703020202090204"/>
              </a:rPr>
              <a:t>USER.</a:t>
            </a:r>
            <a:endParaRPr sz="2000">
              <a:latin typeface="Trebuchet MS" panose="020B0703020202090204"/>
              <a:cs typeface="Trebuchet MS" panose="020B0703020202090204"/>
            </a:endParaRPr>
          </a:p>
        </p:txBody>
      </p:sp>
      <p:sp>
        <p:nvSpPr>
          <p:cNvPr id="23" name="object 23"/>
          <p:cNvSpPr txBox="1"/>
          <p:nvPr/>
        </p:nvSpPr>
        <p:spPr>
          <a:xfrm>
            <a:off x="4229963" y="4766386"/>
            <a:ext cx="6843395" cy="708025"/>
          </a:xfrm>
          <a:prstGeom prst="rect">
            <a:avLst/>
          </a:prstGeom>
          <a:solidFill>
            <a:srgbClr val="000000">
              <a:alpha val="70199"/>
            </a:srgbClr>
          </a:solidFill>
          <a:ln w="50800">
            <a:solidFill>
              <a:srgbClr val="FFFFFF"/>
            </a:solidFill>
          </a:ln>
        </p:spPr>
        <p:txBody>
          <a:bodyPr vert="horz" wrap="square" lIns="0" tIns="33020" rIns="0" bIns="0" rtlCol="0">
            <a:spAutoFit/>
          </a:bodyPr>
          <a:lstStyle/>
          <a:p>
            <a:pPr marL="90805" marR="875030">
              <a:lnSpc>
                <a:spcPct val="100000"/>
              </a:lnSpc>
              <a:spcBef>
                <a:spcPts val="260"/>
              </a:spcBef>
            </a:pPr>
            <a:r>
              <a:rPr sz="2000" b="1" spc="-135" dirty="0">
                <a:solidFill>
                  <a:srgbClr val="FFC000"/>
                </a:solidFill>
                <a:latin typeface="Trebuchet MS" panose="020B0703020202090204"/>
                <a:cs typeface="Trebuchet MS" panose="020B0703020202090204"/>
              </a:rPr>
              <a:t>LEVERAGE </a:t>
            </a:r>
            <a:r>
              <a:rPr sz="2000" b="1" spc="-50" dirty="0">
                <a:solidFill>
                  <a:srgbClr val="FFC000"/>
                </a:solidFill>
                <a:latin typeface="Trebuchet MS" panose="020B0703020202090204"/>
                <a:cs typeface="Trebuchet MS" panose="020B0703020202090204"/>
              </a:rPr>
              <a:t>NEW </a:t>
            </a:r>
            <a:r>
              <a:rPr sz="2000" b="1" spc="-70" dirty="0">
                <a:solidFill>
                  <a:srgbClr val="FFC000"/>
                </a:solidFill>
                <a:latin typeface="Trebuchet MS" panose="020B0703020202090204"/>
                <a:cs typeface="Trebuchet MS" panose="020B0703020202090204"/>
              </a:rPr>
              <a:t>GOVERNMENT </a:t>
            </a:r>
            <a:r>
              <a:rPr sz="2000" b="1" spc="-75" dirty="0">
                <a:solidFill>
                  <a:srgbClr val="FFC000"/>
                </a:solidFill>
                <a:latin typeface="Trebuchet MS" panose="020B0703020202090204"/>
                <a:cs typeface="Trebuchet MS" panose="020B0703020202090204"/>
              </a:rPr>
              <a:t>SCHEMES </a:t>
            </a:r>
            <a:r>
              <a:rPr sz="2000" b="1" spc="-150" dirty="0">
                <a:solidFill>
                  <a:srgbClr val="FFC000"/>
                </a:solidFill>
                <a:latin typeface="Trebuchet MS" panose="020B0703020202090204"/>
                <a:cs typeface="Trebuchet MS" panose="020B0703020202090204"/>
              </a:rPr>
              <a:t>LIKE </a:t>
            </a:r>
            <a:r>
              <a:rPr sz="2000" b="1" spc="-120" dirty="0">
                <a:solidFill>
                  <a:srgbClr val="FFC000"/>
                </a:solidFill>
                <a:latin typeface="Trebuchet MS" panose="020B0703020202090204"/>
                <a:cs typeface="Trebuchet MS" panose="020B0703020202090204"/>
              </a:rPr>
              <a:t>RURAL  </a:t>
            </a:r>
            <a:r>
              <a:rPr sz="2000" b="1" spc="-130" dirty="0">
                <a:solidFill>
                  <a:srgbClr val="FFC000"/>
                </a:solidFill>
                <a:latin typeface="Trebuchet MS" panose="020B0703020202090204"/>
                <a:cs typeface="Trebuchet MS" panose="020B0703020202090204"/>
              </a:rPr>
              <a:t>ENTREPRENEUR, </a:t>
            </a:r>
            <a:r>
              <a:rPr sz="2000" b="1" spc="-110" dirty="0">
                <a:solidFill>
                  <a:srgbClr val="FFC000"/>
                </a:solidFill>
                <a:latin typeface="Trebuchet MS" panose="020B0703020202090204"/>
                <a:cs typeface="Trebuchet MS" panose="020B0703020202090204"/>
              </a:rPr>
              <a:t>SVEP </a:t>
            </a:r>
            <a:r>
              <a:rPr sz="2000" b="1" spc="-35" dirty="0">
                <a:solidFill>
                  <a:srgbClr val="FFC000"/>
                </a:solidFill>
                <a:latin typeface="Trebuchet MS" panose="020B0703020202090204"/>
                <a:cs typeface="Trebuchet MS" panose="020B0703020202090204"/>
              </a:rPr>
              <a:t>AND </a:t>
            </a:r>
            <a:r>
              <a:rPr sz="2000" b="1" spc="-235" dirty="0">
                <a:solidFill>
                  <a:srgbClr val="FFC000"/>
                </a:solidFill>
                <a:latin typeface="Trebuchet MS" panose="020B0703020202090204"/>
                <a:cs typeface="Trebuchet MS" panose="020B0703020202090204"/>
              </a:rPr>
              <a:t>ATAL </a:t>
            </a:r>
            <a:r>
              <a:rPr sz="2000" b="1" spc="-90" dirty="0">
                <a:solidFill>
                  <a:srgbClr val="FFC000"/>
                </a:solidFill>
                <a:latin typeface="Trebuchet MS" panose="020B0703020202090204"/>
                <a:cs typeface="Trebuchet MS" panose="020B0703020202090204"/>
              </a:rPr>
              <a:t>INNOVATION</a:t>
            </a:r>
            <a:r>
              <a:rPr sz="2000" b="1" spc="-280" dirty="0">
                <a:solidFill>
                  <a:srgbClr val="FFC000"/>
                </a:solidFill>
                <a:latin typeface="Trebuchet MS" panose="020B0703020202090204"/>
                <a:cs typeface="Trebuchet MS" panose="020B0703020202090204"/>
              </a:rPr>
              <a:t> </a:t>
            </a:r>
            <a:r>
              <a:rPr sz="2000" b="1" spc="-90" dirty="0">
                <a:solidFill>
                  <a:srgbClr val="FFC000"/>
                </a:solidFill>
                <a:latin typeface="Trebuchet MS" panose="020B0703020202090204"/>
                <a:cs typeface="Trebuchet MS" panose="020B0703020202090204"/>
              </a:rPr>
              <a:t>SCHEME.</a:t>
            </a:r>
            <a:endParaRPr sz="2000">
              <a:latin typeface="Trebuchet MS" panose="020B0703020202090204"/>
              <a:cs typeface="Trebuchet MS" panose="020B0703020202090204"/>
            </a:endParaRPr>
          </a:p>
        </p:txBody>
      </p:sp>
      <p:sp>
        <p:nvSpPr>
          <p:cNvPr id="24" name="object 24"/>
          <p:cNvSpPr txBox="1"/>
          <p:nvPr/>
        </p:nvSpPr>
        <p:spPr>
          <a:xfrm>
            <a:off x="4206392" y="3509479"/>
            <a:ext cx="6843395" cy="341630"/>
          </a:xfrm>
          <a:prstGeom prst="rect">
            <a:avLst/>
          </a:prstGeom>
          <a:solidFill>
            <a:srgbClr val="000000">
              <a:alpha val="70199"/>
            </a:srgbClr>
          </a:solidFill>
          <a:ln w="50800">
            <a:solidFill>
              <a:srgbClr val="FFFFFF"/>
            </a:solidFill>
          </a:ln>
        </p:spPr>
        <p:txBody>
          <a:bodyPr vert="horz" wrap="square" lIns="0" tIns="34290" rIns="0" bIns="0" rtlCol="0">
            <a:spAutoFit/>
          </a:bodyPr>
          <a:lstStyle/>
          <a:p>
            <a:pPr marL="90805">
              <a:lnSpc>
                <a:spcPct val="100000"/>
              </a:lnSpc>
              <a:spcBef>
                <a:spcPts val="270"/>
              </a:spcBef>
            </a:pPr>
            <a:r>
              <a:rPr lang="en-US" sz="2000" b="1" spc="-85" dirty="0">
                <a:solidFill>
                  <a:srgbClr val="FFC000"/>
                </a:solidFill>
                <a:latin typeface="Trebuchet MS" panose="020B0703020202090204"/>
                <a:cs typeface="Trebuchet MS" panose="020B0703020202090204"/>
              </a:rPr>
              <a:t>FAST CUSTOMER REACH APPROACH.</a:t>
            </a:r>
            <a:endParaRPr lang="en-US" sz="2000">
              <a:latin typeface="Trebuchet MS" panose="020B0703020202090204"/>
              <a:cs typeface="Trebuchet MS" panose="020B0703020202090204"/>
            </a:endParaRPr>
          </a:p>
        </p:txBody>
      </p:sp>
      <p:sp>
        <p:nvSpPr>
          <p:cNvPr id="25" name="object 25"/>
          <p:cNvSpPr txBox="1"/>
          <p:nvPr/>
        </p:nvSpPr>
        <p:spPr>
          <a:xfrm>
            <a:off x="4229963" y="4029595"/>
            <a:ext cx="6843395" cy="585470"/>
          </a:xfrm>
          <a:prstGeom prst="rect">
            <a:avLst/>
          </a:prstGeom>
          <a:solidFill>
            <a:srgbClr val="000000">
              <a:alpha val="70199"/>
            </a:srgbClr>
          </a:solidFill>
          <a:ln w="50800">
            <a:solidFill>
              <a:srgbClr val="FFFFFF"/>
            </a:solidFill>
          </a:ln>
        </p:spPr>
        <p:txBody>
          <a:bodyPr vert="horz" wrap="square" lIns="0" tIns="49530" rIns="0" bIns="0" rtlCol="0">
            <a:spAutoFit/>
          </a:bodyPr>
          <a:lstStyle/>
          <a:p>
            <a:pPr marL="90805" marR="681990">
              <a:lnSpc>
                <a:spcPts val="2090"/>
              </a:lnSpc>
              <a:spcBef>
                <a:spcPts val="390"/>
              </a:spcBef>
            </a:pPr>
            <a:r>
              <a:rPr sz="1800" b="1" spc="50" dirty="0">
                <a:solidFill>
                  <a:srgbClr val="FFC000"/>
                </a:solidFill>
                <a:latin typeface="Trebuchet MS" panose="020B0703020202090204"/>
                <a:cs typeface="Trebuchet MS" panose="020B0703020202090204"/>
              </a:rPr>
              <a:t>AIM</a:t>
            </a:r>
            <a:r>
              <a:rPr sz="1800" b="1" spc="-130" dirty="0">
                <a:solidFill>
                  <a:srgbClr val="FFC000"/>
                </a:solidFill>
                <a:latin typeface="Trebuchet MS" panose="020B0703020202090204"/>
                <a:cs typeface="Trebuchet MS" panose="020B0703020202090204"/>
              </a:rPr>
              <a:t> </a:t>
            </a:r>
            <a:r>
              <a:rPr sz="1800" b="1" spc="-160" dirty="0">
                <a:solidFill>
                  <a:srgbClr val="FFC000"/>
                </a:solidFill>
                <a:latin typeface="Trebuchet MS" panose="020B0703020202090204"/>
                <a:cs typeface="Trebuchet MS" panose="020B0703020202090204"/>
              </a:rPr>
              <a:t>TO</a:t>
            </a:r>
            <a:r>
              <a:rPr sz="1800" b="1" spc="-135" dirty="0">
                <a:solidFill>
                  <a:srgbClr val="FFC000"/>
                </a:solidFill>
                <a:latin typeface="Trebuchet MS" panose="020B0703020202090204"/>
                <a:cs typeface="Trebuchet MS" panose="020B0703020202090204"/>
              </a:rPr>
              <a:t> </a:t>
            </a:r>
            <a:r>
              <a:rPr sz="1800" b="1" spc="-80" dirty="0">
                <a:solidFill>
                  <a:srgbClr val="FFC000"/>
                </a:solidFill>
                <a:latin typeface="Trebuchet MS" panose="020B0703020202090204"/>
                <a:cs typeface="Trebuchet MS" panose="020B0703020202090204"/>
              </a:rPr>
              <a:t>BUILD</a:t>
            </a:r>
            <a:r>
              <a:rPr sz="1800" b="1" spc="-130" dirty="0">
                <a:solidFill>
                  <a:srgbClr val="FFC000"/>
                </a:solidFill>
                <a:latin typeface="Trebuchet MS" panose="020B0703020202090204"/>
                <a:cs typeface="Trebuchet MS" panose="020B0703020202090204"/>
              </a:rPr>
              <a:t> </a:t>
            </a:r>
            <a:r>
              <a:rPr sz="1800" b="1" spc="-35" dirty="0">
                <a:solidFill>
                  <a:srgbClr val="FFC000"/>
                </a:solidFill>
                <a:latin typeface="Trebuchet MS" panose="020B0703020202090204"/>
                <a:cs typeface="Trebuchet MS" panose="020B0703020202090204"/>
              </a:rPr>
              <a:t>AND</a:t>
            </a:r>
            <a:r>
              <a:rPr sz="1800" b="1" spc="-125" dirty="0">
                <a:solidFill>
                  <a:srgbClr val="FFC000"/>
                </a:solidFill>
                <a:latin typeface="Trebuchet MS" panose="020B0703020202090204"/>
                <a:cs typeface="Trebuchet MS" panose="020B0703020202090204"/>
              </a:rPr>
              <a:t> </a:t>
            </a:r>
            <a:r>
              <a:rPr sz="1800" b="1" spc="-114" dirty="0">
                <a:solidFill>
                  <a:srgbClr val="FFC000"/>
                </a:solidFill>
                <a:latin typeface="Trebuchet MS" panose="020B0703020202090204"/>
                <a:cs typeface="Trebuchet MS" panose="020B0703020202090204"/>
              </a:rPr>
              <a:t>CONNECT</a:t>
            </a:r>
            <a:r>
              <a:rPr sz="1800" b="1" spc="-135" dirty="0">
                <a:solidFill>
                  <a:srgbClr val="FFC000"/>
                </a:solidFill>
                <a:latin typeface="Trebuchet MS" panose="020B0703020202090204"/>
                <a:cs typeface="Trebuchet MS" panose="020B0703020202090204"/>
              </a:rPr>
              <a:t> </a:t>
            </a:r>
            <a:r>
              <a:rPr sz="1800" b="1" spc="-75" dirty="0">
                <a:solidFill>
                  <a:srgbClr val="FFC000"/>
                </a:solidFill>
                <a:latin typeface="Trebuchet MS" panose="020B0703020202090204"/>
                <a:cs typeface="Trebuchet MS" panose="020B0703020202090204"/>
              </a:rPr>
              <a:t>WITH</a:t>
            </a:r>
            <a:r>
              <a:rPr sz="1800" b="1" spc="-130" dirty="0">
                <a:solidFill>
                  <a:srgbClr val="FFC000"/>
                </a:solidFill>
                <a:latin typeface="Trebuchet MS" panose="020B0703020202090204"/>
                <a:cs typeface="Trebuchet MS" panose="020B0703020202090204"/>
              </a:rPr>
              <a:t> </a:t>
            </a:r>
            <a:r>
              <a:rPr sz="1800" b="1" spc="-95" dirty="0">
                <a:solidFill>
                  <a:srgbClr val="FFC000"/>
                </a:solidFill>
                <a:latin typeface="Trebuchet MS" panose="020B0703020202090204"/>
                <a:cs typeface="Trebuchet MS" panose="020B0703020202090204"/>
              </a:rPr>
              <a:t>USERS</a:t>
            </a:r>
            <a:r>
              <a:rPr sz="1800" b="1" spc="-130" dirty="0">
                <a:solidFill>
                  <a:srgbClr val="FFC000"/>
                </a:solidFill>
                <a:latin typeface="Trebuchet MS" panose="020B0703020202090204"/>
                <a:cs typeface="Trebuchet MS" panose="020B0703020202090204"/>
              </a:rPr>
              <a:t> </a:t>
            </a:r>
            <a:r>
              <a:rPr sz="1800" b="1" spc="-35" dirty="0">
                <a:solidFill>
                  <a:srgbClr val="FFC000"/>
                </a:solidFill>
                <a:latin typeface="Trebuchet MS" panose="020B0703020202090204"/>
                <a:cs typeface="Trebuchet MS" panose="020B0703020202090204"/>
              </a:rPr>
              <a:t>AND</a:t>
            </a:r>
            <a:r>
              <a:rPr sz="1800" b="1" spc="-125" dirty="0">
                <a:solidFill>
                  <a:srgbClr val="FFC000"/>
                </a:solidFill>
                <a:latin typeface="Trebuchet MS" panose="020B0703020202090204"/>
                <a:cs typeface="Trebuchet MS" panose="020B0703020202090204"/>
              </a:rPr>
              <a:t> </a:t>
            </a:r>
            <a:r>
              <a:rPr sz="1800" b="1" spc="-105" dirty="0">
                <a:solidFill>
                  <a:srgbClr val="FFC000"/>
                </a:solidFill>
                <a:latin typeface="Trebuchet MS" panose="020B0703020202090204"/>
                <a:cs typeface="Trebuchet MS" panose="020B0703020202090204"/>
              </a:rPr>
              <a:t>DOCTORS</a:t>
            </a:r>
            <a:r>
              <a:rPr sz="1800" b="1" spc="-135" dirty="0">
                <a:solidFill>
                  <a:srgbClr val="FFC000"/>
                </a:solidFill>
                <a:latin typeface="Trebuchet MS" panose="020B0703020202090204"/>
                <a:cs typeface="Trebuchet MS" panose="020B0703020202090204"/>
              </a:rPr>
              <a:t> </a:t>
            </a:r>
            <a:r>
              <a:rPr sz="1800" b="1" spc="-75" dirty="0">
                <a:solidFill>
                  <a:srgbClr val="FFC000"/>
                </a:solidFill>
                <a:latin typeface="Trebuchet MS" panose="020B0703020202090204"/>
                <a:cs typeface="Trebuchet MS" panose="020B0703020202090204"/>
              </a:rPr>
              <a:t>WITH  </a:t>
            </a:r>
            <a:r>
              <a:rPr sz="1800" b="1" spc="-135" dirty="0">
                <a:solidFill>
                  <a:srgbClr val="FFC000"/>
                </a:solidFill>
                <a:latin typeface="Trebuchet MS" panose="020B0703020202090204"/>
                <a:cs typeface="Trebuchet MS" panose="020B0703020202090204"/>
              </a:rPr>
              <a:t>TRUST </a:t>
            </a:r>
            <a:r>
              <a:rPr sz="1800" b="1" spc="-35" dirty="0">
                <a:solidFill>
                  <a:srgbClr val="FFC000"/>
                </a:solidFill>
                <a:latin typeface="Trebuchet MS" panose="020B0703020202090204"/>
                <a:cs typeface="Trebuchet MS" panose="020B0703020202090204"/>
              </a:rPr>
              <a:t>AND </a:t>
            </a:r>
            <a:r>
              <a:rPr lang="en-US" sz="1800" b="1" spc="-35" dirty="0">
                <a:solidFill>
                  <a:srgbClr val="FFC000"/>
                </a:solidFill>
                <a:latin typeface="Trebuchet MS" panose="020B0703020202090204"/>
                <a:cs typeface="Trebuchet MS" panose="020B0703020202090204"/>
              </a:rPr>
              <a:t>FAITH.</a:t>
            </a:r>
            <a:endParaRPr lang="en-US" sz="1800" b="1" spc="-35" dirty="0">
              <a:solidFill>
                <a:srgbClr val="FFC000"/>
              </a:solidFill>
              <a:latin typeface="Trebuchet MS" panose="020B0703020202090204"/>
              <a:cs typeface="Trebuchet MS" panose="020B0703020202090204"/>
            </a:endParaRPr>
          </a:p>
        </p:txBody>
      </p:sp>
      <p:sp>
        <p:nvSpPr>
          <p:cNvPr id="26" name="object 26"/>
          <p:cNvSpPr txBox="1"/>
          <p:nvPr/>
        </p:nvSpPr>
        <p:spPr>
          <a:xfrm>
            <a:off x="4229963" y="5685631"/>
            <a:ext cx="6843395" cy="308610"/>
          </a:xfrm>
          <a:prstGeom prst="rect">
            <a:avLst/>
          </a:prstGeom>
          <a:solidFill>
            <a:srgbClr val="000000">
              <a:alpha val="70199"/>
            </a:srgbClr>
          </a:solidFill>
          <a:ln w="50800">
            <a:solidFill>
              <a:srgbClr val="FFFFFF"/>
            </a:solidFill>
          </a:ln>
        </p:spPr>
        <p:txBody>
          <a:bodyPr vert="horz" wrap="square" lIns="0" tIns="32384" rIns="0" bIns="0" rtlCol="0">
            <a:spAutoFit/>
          </a:bodyPr>
          <a:lstStyle/>
          <a:p>
            <a:pPr marL="90805">
              <a:lnSpc>
                <a:spcPct val="100000"/>
              </a:lnSpc>
              <a:spcBef>
                <a:spcPts val="255"/>
              </a:spcBef>
            </a:pPr>
            <a:r>
              <a:rPr lang="en-US" sz="1800" b="1" spc="-110" dirty="0">
                <a:solidFill>
                  <a:srgbClr val="FFC000"/>
                </a:solidFill>
                <a:latin typeface="Trebuchet MS" panose="020B0703020202090204"/>
                <a:cs typeface="Trebuchet MS" panose="020B0703020202090204"/>
              </a:rPr>
              <a:t>BUILD A </a:t>
            </a:r>
            <a:r>
              <a:rPr sz="1800" b="1" spc="-110" dirty="0">
                <a:solidFill>
                  <a:srgbClr val="FFC000"/>
                </a:solidFill>
                <a:latin typeface="Trebuchet MS" panose="020B0703020202090204"/>
                <a:cs typeface="Trebuchet MS" panose="020B0703020202090204"/>
              </a:rPr>
              <a:t>PASSIONATE </a:t>
            </a:r>
            <a:r>
              <a:rPr sz="1800" b="1" spc="-35" dirty="0">
                <a:solidFill>
                  <a:srgbClr val="FFC000"/>
                </a:solidFill>
                <a:latin typeface="Trebuchet MS" panose="020B0703020202090204"/>
                <a:cs typeface="Trebuchet MS" panose="020B0703020202090204"/>
              </a:rPr>
              <a:t>AND </a:t>
            </a:r>
            <a:r>
              <a:rPr sz="1800" b="1" spc="-95" dirty="0">
                <a:solidFill>
                  <a:srgbClr val="FFC000"/>
                </a:solidFill>
                <a:latin typeface="Trebuchet MS" panose="020B0703020202090204"/>
                <a:cs typeface="Trebuchet MS" panose="020B0703020202090204"/>
              </a:rPr>
              <a:t>MOTIVATED</a:t>
            </a:r>
            <a:r>
              <a:rPr sz="1800" b="1" spc="-254" dirty="0">
                <a:solidFill>
                  <a:srgbClr val="FFC000"/>
                </a:solidFill>
                <a:latin typeface="Trebuchet MS" panose="020B0703020202090204"/>
                <a:cs typeface="Trebuchet MS" panose="020B0703020202090204"/>
              </a:rPr>
              <a:t> </a:t>
            </a:r>
            <a:r>
              <a:rPr sz="1800" b="1" spc="-80" dirty="0">
                <a:solidFill>
                  <a:srgbClr val="FFC000"/>
                </a:solidFill>
                <a:latin typeface="Trebuchet MS" panose="020B0703020202090204"/>
                <a:cs typeface="Trebuchet MS" panose="020B0703020202090204"/>
              </a:rPr>
              <a:t>TEAM.</a:t>
            </a:r>
            <a:endParaRPr sz="1800">
              <a:latin typeface="Trebuchet MS" panose="020B0703020202090204"/>
              <a:cs typeface="Trebuchet MS" panose="020B0703020202090204"/>
            </a:endParaRPr>
          </a:p>
        </p:txBody>
      </p:sp>
      <p:sp>
        <p:nvSpPr>
          <p:cNvPr id="27" name="object 27"/>
          <p:cNvSpPr txBox="1"/>
          <p:nvPr/>
        </p:nvSpPr>
        <p:spPr>
          <a:xfrm>
            <a:off x="4229963" y="2933839"/>
            <a:ext cx="6843395" cy="340995"/>
          </a:xfrm>
          <a:prstGeom prst="rect">
            <a:avLst/>
          </a:prstGeom>
          <a:solidFill>
            <a:srgbClr val="000000">
              <a:alpha val="70199"/>
            </a:srgbClr>
          </a:solidFill>
          <a:ln w="50800">
            <a:solidFill>
              <a:srgbClr val="FFFFFF"/>
            </a:solidFill>
          </a:ln>
        </p:spPr>
        <p:txBody>
          <a:bodyPr vert="horz" wrap="square" lIns="0" tIns="33655" rIns="0" bIns="0" rtlCol="0">
            <a:spAutoFit/>
          </a:bodyPr>
          <a:lstStyle/>
          <a:p>
            <a:pPr marL="90805">
              <a:lnSpc>
                <a:spcPct val="100000"/>
              </a:lnSpc>
              <a:spcBef>
                <a:spcPts val="265"/>
              </a:spcBef>
            </a:pPr>
            <a:r>
              <a:rPr sz="2000" b="1" spc="-65" dirty="0">
                <a:solidFill>
                  <a:srgbClr val="FFC000"/>
                </a:solidFill>
                <a:latin typeface="Trebuchet MS" panose="020B0703020202090204"/>
                <a:cs typeface="Trebuchet MS" panose="020B0703020202090204"/>
              </a:rPr>
              <a:t>UNIQUE</a:t>
            </a:r>
            <a:r>
              <a:rPr sz="2000" b="1" spc="-155" dirty="0">
                <a:solidFill>
                  <a:srgbClr val="FFC000"/>
                </a:solidFill>
                <a:latin typeface="Trebuchet MS" panose="020B0703020202090204"/>
                <a:cs typeface="Trebuchet MS" panose="020B0703020202090204"/>
              </a:rPr>
              <a:t> </a:t>
            </a:r>
            <a:r>
              <a:rPr sz="2000" b="1" spc="-75" dirty="0">
                <a:solidFill>
                  <a:srgbClr val="FFC000"/>
                </a:solidFill>
                <a:latin typeface="Trebuchet MS" panose="020B0703020202090204"/>
                <a:cs typeface="Trebuchet MS" panose="020B0703020202090204"/>
              </a:rPr>
              <a:t>BUSINESS</a:t>
            </a:r>
            <a:r>
              <a:rPr sz="2000" b="1" spc="-145" dirty="0">
                <a:solidFill>
                  <a:srgbClr val="FFC000"/>
                </a:solidFill>
                <a:latin typeface="Trebuchet MS" panose="020B0703020202090204"/>
                <a:cs typeface="Trebuchet MS" panose="020B0703020202090204"/>
              </a:rPr>
              <a:t> </a:t>
            </a:r>
            <a:r>
              <a:rPr sz="2000" b="1" spc="-80" dirty="0">
                <a:solidFill>
                  <a:srgbClr val="FFC000"/>
                </a:solidFill>
                <a:latin typeface="Trebuchet MS" panose="020B0703020202090204"/>
                <a:cs typeface="Trebuchet MS" panose="020B0703020202090204"/>
              </a:rPr>
              <a:t>MODEL.</a:t>
            </a:r>
            <a:endParaRPr sz="2000">
              <a:latin typeface="Trebuchet MS" panose="020B0703020202090204"/>
              <a:cs typeface="Trebuchet MS" panose="020B070302020209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9" y="1282"/>
            <a:ext cx="12191980" cy="6856717"/>
          </a:xfrm>
          <a:prstGeom prst="rect">
            <a:avLst/>
          </a:prstGeom>
          <a:blipFill>
            <a:blip r:embed="rId1" cstate="print"/>
            <a:stretch>
              <a:fillRect/>
            </a:stretch>
          </a:blipFill>
        </p:spPr>
        <p:txBody>
          <a:bodyPr wrap="square" lIns="0" tIns="0" rIns="0" bIns="0" rtlCol="0"/>
          <a:lstStyle/>
          <a:p/>
        </p:txBody>
      </p:sp>
      <p:sp>
        <p:nvSpPr>
          <p:cNvPr id="3" name="object 3"/>
          <p:cNvSpPr/>
          <p:nvPr/>
        </p:nvSpPr>
        <p:spPr>
          <a:xfrm>
            <a:off x="0" y="0"/>
            <a:ext cx="12189460" cy="6858000"/>
          </a:xfrm>
          <a:custGeom>
            <a:avLst/>
            <a:gdLst/>
            <a:ahLst/>
            <a:cxnLst/>
            <a:rect l="l" t="t" r="r" b="b"/>
            <a:pathLst>
              <a:path w="12189460" h="6858000">
                <a:moveTo>
                  <a:pt x="12188952" y="0"/>
                </a:moveTo>
                <a:lnTo>
                  <a:pt x="0" y="0"/>
                </a:lnTo>
                <a:lnTo>
                  <a:pt x="0" y="6857999"/>
                </a:lnTo>
                <a:lnTo>
                  <a:pt x="12188952" y="6857999"/>
                </a:lnTo>
                <a:lnTo>
                  <a:pt x="12188952" y="0"/>
                </a:lnTo>
                <a:close/>
              </a:path>
            </a:pathLst>
          </a:custGeom>
          <a:solidFill>
            <a:srgbClr val="000000">
              <a:alpha val="70199"/>
            </a:srgbClr>
          </a:solidFill>
        </p:spPr>
        <p:txBody>
          <a:bodyPr wrap="square" lIns="0" tIns="0" rIns="0" bIns="0" rtlCol="0"/>
          <a:lstStyle/>
          <a:p/>
        </p:txBody>
      </p:sp>
      <p:sp>
        <p:nvSpPr>
          <p:cNvPr id="4" name="object 4"/>
          <p:cNvSpPr/>
          <p:nvPr/>
        </p:nvSpPr>
        <p:spPr>
          <a:xfrm>
            <a:off x="0" y="0"/>
            <a:ext cx="12189460" cy="6858000"/>
          </a:xfrm>
          <a:custGeom>
            <a:avLst/>
            <a:gdLst/>
            <a:ahLst/>
            <a:cxnLst/>
            <a:rect l="l" t="t" r="r" b="b"/>
            <a:pathLst>
              <a:path w="12189460" h="6858000">
                <a:moveTo>
                  <a:pt x="0" y="0"/>
                </a:moveTo>
                <a:lnTo>
                  <a:pt x="12189006" y="0"/>
                </a:lnTo>
                <a:lnTo>
                  <a:pt x="12189006" y="6858003"/>
                </a:lnTo>
                <a:lnTo>
                  <a:pt x="0" y="6858003"/>
                </a:lnTo>
                <a:lnTo>
                  <a:pt x="0" y="0"/>
                </a:lnTo>
                <a:close/>
              </a:path>
            </a:pathLst>
          </a:custGeom>
          <a:ln w="31750">
            <a:solidFill>
              <a:srgbClr val="000000"/>
            </a:solidFill>
          </a:ln>
        </p:spPr>
        <p:txBody>
          <a:bodyPr wrap="square" lIns="0" tIns="0" rIns="0" bIns="0" rtlCol="0"/>
          <a:lstStyle/>
          <a:p/>
        </p:txBody>
      </p:sp>
      <p:sp>
        <p:nvSpPr>
          <p:cNvPr id="5" name="object 5"/>
          <p:cNvSpPr txBox="1">
            <a:spLocks noGrp="1"/>
          </p:cNvSpPr>
          <p:nvPr>
            <p:ph type="title"/>
          </p:nvPr>
        </p:nvSpPr>
        <p:spPr>
          <a:xfrm>
            <a:off x="4531804" y="0"/>
            <a:ext cx="3440429" cy="848360"/>
          </a:xfrm>
          <a:prstGeom prst="rect">
            <a:avLst/>
          </a:prstGeom>
        </p:spPr>
        <p:txBody>
          <a:bodyPr vert="horz" wrap="square" lIns="0" tIns="12700" rIns="0" bIns="0" rtlCol="0">
            <a:spAutoFit/>
          </a:bodyPr>
          <a:lstStyle/>
          <a:p>
            <a:pPr marL="12700">
              <a:lnSpc>
                <a:spcPct val="100000"/>
              </a:lnSpc>
              <a:spcBef>
                <a:spcPts val="100"/>
              </a:spcBef>
            </a:pPr>
            <a:r>
              <a:rPr sz="5400" u="heavy" spc="-220" dirty="0">
                <a:solidFill>
                  <a:srgbClr val="00B0F0"/>
                </a:solidFill>
                <a:uFill>
                  <a:solidFill>
                    <a:srgbClr val="00B0F0"/>
                  </a:solidFill>
                </a:uFill>
              </a:rPr>
              <a:t>WHY</a:t>
            </a:r>
            <a:r>
              <a:rPr sz="5400" u="heavy" spc="-500" dirty="0">
                <a:solidFill>
                  <a:srgbClr val="00B0F0"/>
                </a:solidFill>
                <a:uFill>
                  <a:solidFill>
                    <a:srgbClr val="00B0F0"/>
                  </a:solidFill>
                </a:uFill>
              </a:rPr>
              <a:t> </a:t>
            </a:r>
            <a:r>
              <a:rPr sz="5400" u="heavy" dirty="0">
                <a:solidFill>
                  <a:srgbClr val="00B0F0"/>
                </a:solidFill>
                <a:uFill>
                  <a:solidFill>
                    <a:srgbClr val="00B0F0"/>
                  </a:solidFill>
                </a:uFill>
              </a:rPr>
              <a:t>NOW?</a:t>
            </a:r>
            <a:endParaRPr sz="5400"/>
          </a:p>
        </p:txBody>
      </p:sp>
      <p:grpSp>
        <p:nvGrpSpPr>
          <p:cNvPr id="6" name="object 6"/>
          <p:cNvGrpSpPr/>
          <p:nvPr/>
        </p:nvGrpSpPr>
        <p:grpSpPr>
          <a:xfrm>
            <a:off x="65151" y="1141069"/>
            <a:ext cx="12058650" cy="4138295"/>
            <a:chOff x="65151" y="1141069"/>
            <a:chExt cx="12058650" cy="4138295"/>
          </a:xfrm>
        </p:grpSpPr>
        <p:sp>
          <p:nvSpPr>
            <p:cNvPr id="7" name="object 7"/>
            <p:cNvSpPr/>
            <p:nvPr/>
          </p:nvSpPr>
          <p:spPr>
            <a:xfrm>
              <a:off x="65151" y="1147419"/>
              <a:ext cx="12058650" cy="0"/>
            </a:xfrm>
            <a:custGeom>
              <a:avLst/>
              <a:gdLst/>
              <a:ahLst/>
              <a:cxnLst/>
              <a:rect l="l" t="t" r="r" b="b"/>
              <a:pathLst>
                <a:path w="12058650">
                  <a:moveTo>
                    <a:pt x="12058650" y="0"/>
                  </a:moveTo>
                  <a:lnTo>
                    <a:pt x="0" y="0"/>
                  </a:lnTo>
                </a:path>
              </a:pathLst>
            </a:custGeom>
            <a:solidFill>
              <a:srgbClr val="1CADE4"/>
            </a:solidFill>
          </p:spPr>
          <p:txBody>
            <a:bodyPr wrap="square" lIns="0" tIns="0" rIns="0" bIns="0" rtlCol="0"/>
            <a:lstStyle/>
            <a:p/>
          </p:txBody>
        </p:sp>
        <p:sp>
          <p:nvSpPr>
            <p:cNvPr id="8" name="object 8"/>
            <p:cNvSpPr/>
            <p:nvPr/>
          </p:nvSpPr>
          <p:spPr>
            <a:xfrm>
              <a:off x="65151" y="1147419"/>
              <a:ext cx="12058650" cy="0"/>
            </a:xfrm>
            <a:custGeom>
              <a:avLst/>
              <a:gdLst/>
              <a:ahLst/>
              <a:cxnLst/>
              <a:rect l="l" t="t" r="r" b="b"/>
              <a:pathLst>
                <a:path w="12058650">
                  <a:moveTo>
                    <a:pt x="0" y="0"/>
                  </a:moveTo>
                  <a:lnTo>
                    <a:pt x="12058606" y="1"/>
                  </a:lnTo>
                </a:path>
              </a:pathLst>
            </a:custGeom>
            <a:ln w="12700">
              <a:solidFill>
                <a:srgbClr val="1CADE4"/>
              </a:solidFill>
            </a:ln>
          </p:spPr>
          <p:txBody>
            <a:bodyPr wrap="square" lIns="0" tIns="0" rIns="0" bIns="0" rtlCol="0"/>
            <a:lstStyle/>
            <a:p/>
          </p:txBody>
        </p:sp>
        <p:sp>
          <p:nvSpPr>
            <p:cNvPr id="9" name="object 9"/>
            <p:cNvSpPr/>
            <p:nvPr/>
          </p:nvSpPr>
          <p:spPr>
            <a:xfrm>
              <a:off x="65151" y="1972475"/>
              <a:ext cx="12058650" cy="0"/>
            </a:xfrm>
            <a:custGeom>
              <a:avLst/>
              <a:gdLst/>
              <a:ahLst/>
              <a:cxnLst/>
              <a:rect l="l" t="t" r="r" b="b"/>
              <a:pathLst>
                <a:path w="12058650">
                  <a:moveTo>
                    <a:pt x="12058650" y="0"/>
                  </a:moveTo>
                  <a:lnTo>
                    <a:pt x="0" y="0"/>
                  </a:lnTo>
                </a:path>
              </a:pathLst>
            </a:custGeom>
            <a:solidFill>
              <a:srgbClr val="1CADE4"/>
            </a:solidFill>
          </p:spPr>
          <p:txBody>
            <a:bodyPr wrap="square" lIns="0" tIns="0" rIns="0" bIns="0" rtlCol="0"/>
            <a:lstStyle/>
            <a:p/>
          </p:txBody>
        </p:sp>
        <p:sp>
          <p:nvSpPr>
            <p:cNvPr id="10" name="object 10"/>
            <p:cNvSpPr/>
            <p:nvPr/>
          </p:nvSpPr>
          <p:spPr>
            <a:xfrm>
              <a:off x="65151" y="1972475"/>
              <a:ext cx="12058650" cy="0"/>
            </a:xfrm>
            <a:custGeom>
              <a:avLst/>
              <a:gdLst/>
              <a:ahLst/>
              <a:cxnLst/>
              <a:rect l="l" t="t" r="r" b="b"/>
              <a:pathLst>
                <a:path w="12058650">
                  <a:moveTo>
                    <a:pt x="0" y="0"/>
                  </a:moveTo>
                  <a:lnTo>
                    <a:pt x="12058606" y="1"/>
                  </a:lnTo>
                </a:path>
              </a:pathLst>
            </a:custGeom>
            <a:ln w="12700">
              <a:solidFill>
                <a:srgbClr val="1CADE4"/>
              </a:solidFill>
            </a:ln>
          </p:spPr>
          <p:txBody>
            <a:bodyPr wrap="square" lIns="0" tIns="0" rIns="0" bIns="0" rtlCol="0"/>
            <a:lstStyle/>
            <a:p/>
          </p:txBody>
        </p:sp>
        <p:sp>
          <p:nvSpPr>
            <p:cNvPr id="11" name="object 11"/>
            <p:cNvSpPr/>
            <p:nvPr/>
          </p:nvSpPr>
          <p:spPr>
            <a:xfrm>
              <a:off x="65151" y="2797530"/>
              <a:ext cx="12058650" cy="0"/>
            </a:xfrm>
            <a:custGeom>
              <a:avLst/>
              <a:gdLst/>
              <a:ahLst/>
              <a:cxnLst/>
              <a:rect l="l" t="t" r="r" b="b"/>
              <a:pathLst>
                <a:path w="12058650">
                  <a:moveTo>
                    <a:pt x="12058650" y="0"/>
                  </a:moveTo>
                  <a:lnTo>
                    <a:pt x="0" y="0"/>
                  </a:lnTo>
                </a:path>
              </a:pathLst>
            </a:custGeom>
            <a:solidFill>
              <a:srgbClr val="1CADE4"/>
            </a:solidFill>
          </p:spPr>
          <p:txBody>
            <a:bodyPr wrap="square" lIns="0" tIns="0" rIns="0" bIns="0" rtlCol="0"/>
            <a:lstStyle/>
            <a:p/>
          </p:txBody>
        </p:sp>
        <p:sp>
          <p:nvSpPr>
            <p:cNvPr id="12" name="object 12"/>
            <p:cNvSpPr/>
            <p:nvPr/>
          </p:nvSpPr>
          <p:spPr>
            <a:xfrm>
              <a:off x="65151" y="2797530"/>
              <a:ext cx="12058650" cy="0"/>
            </a:xfrm>
            <a:custGeom>
              <a:avLst/>
              <a:gdLst/>
              <a:ahLst/>
              <a:cxnLst/>
              <a:rect l="l" t="t" r="r" b="b"/>
              <a:pathLst>
                <a:path w="12058650">
                  <a:moveTo>
                    <a:pt x="0" y="0"/>
                  </a:moveTo>
                  <a:lnTo>
                    <a:pt x="12058606" y="1"/>
                  </a:lnTo>
                </a:path>
              </a:pathLst>
            </a:custGeom>
            <a:ln w="12700">
              <a:solidFill>
                <a:srgbClr val="1CADE4"/>
              </a:solidFill>
            </a:ln>
          </p:spPr>
          <p:txBody>
            <a:bodyPr wrap="square" lIns="0" tIns="0" rIns="0" bIns="0" rtlCol="0"/>
            <a:lstStyle/>
            <a:p/>
          </p:txBody>
        </p:sp>
        <p:sp>
          <p:nvSpPr>
            <p:cNvPr id="13" name="object 13"/>
            <p:cNvSpPr/>
            <p:nvPr/>
          </p:nvSpPr>
          <p:spPr>
            <a:xfrm>
              <a:off x="65151" y="3622598"/>
              <a:ext cx="12058650" cy="0"/>
            </a:xfrm>
            <a:custGeom>
              <a:avLst/>
              <a:gdLst/>
              <a:ahLst/>
              <a:cxnLst/>
              <a:rect l="l" t="t" r="r" b="b"/>
              <a:pathLst>
                <a:path w="12058650">
                  <a:moveTo>
                    <a:pt x="12058650" y="0"/>
                  </a:moveTo>
                  <a:lnTo>
                    <a:pt x="0" y="0"/>
                  </a:lnTo>
                </a:path>
              </a:pathLst>
            </a:custGeom>
            <a:solidFill>
              <a:srgbClr val="1CADE4"/>
            </a:solidFill>
          </p:spPr>
          <p:txBody>
            <a:bodyPr wrap="square" lIns="0" tIns="0" rIns="0" bIns="0" rtlCol="0"/>
            <a:lstStyle/>
            <a:p/>
          </p:txBody>
        </p:sp>
        <p:sp>
          <p:nvSpPr>
            <p:cNvPr id="14" name="object 14"/>
            <p:cNvSpPr/>
            <p:nvPr/>
          </p:nvSpPr>
          <p:spPr>
            <a:xfrm>
              <a:off x="65151" y="3622598"/>
              <a:ext cx="12058650" cy="0"/>
            </a:xfrm>
            <a:custGeom>
              <a:avLst/>
              <a:gdLst/>
              <a:ahLst/>
              <a:cxnLst/>
              <a:rect l="l" t="t" r="r" b="b"/>
              <a:pathLst>
                <a:path w="12058650">
                  <a:moveTo>
                    <a:pt x="0" y="0"/>
                  </a:moveTo>
                  <a:lnTo>
                    <a:pt x="12058606" y="1"/>
                  </a:lnTo>
                </a:path>
              </a:pathLst>
            </a:custGeom>
            <a:ln w="12700">
              <a:solidFill>
                <a:srgbClr val="1CADE4"/>
              </a:solidFill>
            </a:ln>
          </p:spPr>
          <p:txBody>
            <a:bodyPr wrap="square" lIns="0" tIns="0" rIns="0" bIns="0" rtlCol="0"/>
            <a:lstStyle/>
            <a:p/>
          </p:txBody>
        </p:sp>
        <p:sp>
          <p:nvSpPr>
            <p:cNvPr id="15" name="object 15"/>
            <p:cNvSpPr/>
            <p:nvPr/>
          </p:nvSpPr>
          <p:spPr>
            <a:xfrm>
              <a:off x="65151" y="4447654"/>
              <a:ext cx="12058650" cy="0"/>
            </a:xfrm>
            <a:custGeom>
              <a:avLst/>
              <a:gdLst/>
              <a:ahLst/>
              <a:cxnLst/>
              <a:rect l="l" t="t" r="r" b="b"/>
              <a:pathLst>
                <a:path w="12058650">
                  <a:moveTo>
                    <a:pt x="12058650" y="0"/>
                  </a:moveTo>
                  <a:lnTo>
                    <a:pt x="0" y="0"/>
                  </a:lnTo>
                </a:path>
              </a:pathLst>
            </a:custGeom>
            <a:solidFill>
              <a:srgbClr val="1CADE4"/>
            </a:solidFill>
          </p:spPr>
          <p:txBody>
            <a:bodyPr wrap="square" lIns="0" tIns="0" rIns="0" bIns="0" rtlCol="0"/>
            <a:lstStyle/>
            <a:p/>
          </p:txBody>
        </p:sp>
        <p:sp>
          <p:nvSpPr>
            <p:cNvPr id="16" name="object 16"/>
            <p:cNvSpPr/>
            <p:nvPr/>
          </p:nvSpPr>
          <p:spPr>
            <a:xfrm>
              <a:off x="65151" y="4447654"/>
              <a:ext cx="12058650" cy="0"/>
            </a:xfrm>
            <a:custGeom>
              <a:avLst/>
              <a:gdLst/>
              <a:ahLst/>
              <a:cxnLst/>
              <a:rect l="l" t="t" r="r" b="b"/>
              <a:pathLst>
                <a:path w="12058650">
                  <a:moveTo>
                    <a:pt x="0" y="0"/>
                  </a:moveTo>
                  <a:lnTo>
                    <a:pt x="12058606" y="1"/>
                  </a:lnTo>
                </a:path>
              </a:pathLst>
            </a:custGeom>
            <a:ln w="12700">
              <a:solidFill>
                <a:srgbClr val="1CADE4"/>
              </a:solidFill>
            </a:ln>
          </p:spPr>
          <p:txBody>
            <a:bodyPr wrap="square" lIns="0" tIns="0" rIns="0" bIns="0" rtlCol="0"/>
            <a:lstStyle/>
            <a:p/>
          </p:txBody>
        </p:sp>
        <p:sp>
          <p:nvSpPr>
            <p:cNvPr id="17" name="object 17"/>
            <p:cNvSpPr/>
            <p:nvPr/>
          </p:nvSpPr>
          <p:spPr>
            <a:xfrm>
              <a:off x="65151" y="5272722"/>
              <a:ext cx="12058650" cy="0"/>
            </a:xfrm>
            <a:custGeom>
              <a:avLst/>
              <a:gdLst/>
              <a:ahLst/>
              <a:cxnLst/>
              <a:rect l="l" t="t" r="r" b="b"/>
              <a:pathLst>
                <a:path w="12058650">
                  <a:moveTo>
                    <a:pt x="12058650" y="0"/>
                  </a:moveTo>
                  <a:lnTo>
                    <a:pt x="0" y="0"/>
                  </a:lnTo>
                </a:path>
              </a:pathLst>
            </a:custGeom>
            <a:solidFill>
              <a:srgbClr val="1CADE4"/>
            </a:solidFill>
          </p:spPr>
          <p:txBody>
            <a:bodyPr wrap="square" lIns="0" tIns="0" rIns="0" bIns="0" rtlCol="0"/>
            <a:lstStyle/>
            <a:p/>
          </p:txBody>
        </p:sp>
        <p:sp>
          <p:nvSpPr>
            <p:cNvPr id="18" name="object 18"/>
            <p:cNvSpPr/>
            <p:nvPr/>
          </p:nvSpPr>
          <p:spPr>
            <a:xfrm>
              <a:off x="65151" y="5272722"/>
              <a:ext cx="12058650" cy="0"/>
            </a:xfrm>
            <a:custGeom>
              <a:avLst/>
              <a:gdLst/>
              <a:ahLst/>
              <a:cxnLst/>
              <a:rect l="l" t="t" r="r" b="b"/>
              <a:pathLst>
                <a:path w="12058650">
                  <a:moveTo>
                    <a:pt x="0" y="0"/>
                  </a:moveTo>
                  <a:lnTo>
                    <a:pt x="12058606" y="1"/>
                  </a:lnTo>
                </a:path>
              </a:pathLst>
            </a:custGeom>
            <a:ln w="12700">
              <a:solidFill>
                <a:srgbClr val="1CADE4"/>
              </a:solidFill>
            </a:ln>
          </p:spPr>
          <p:txBody>
            <a:bodyPr wrap="square" lIns="0" tIns="0" rIns="0" bIns="0" rtlCol="0"/>
            <a:lstStyle/>
            <a:p/>
          </p:txBody>
        </p:sp>
      </p:grpSp>
      <p:sp>
        <p:nvSpPr>
          <p:cNvPr id="19" name="object 19"/>
          <p:cNvSpPr txBox="1"/>
          <p:nvPr/>
        </p:nvSpPr>
        <p:spPr>
          <a:xfrm>
            <a:off x="140080" y="1170432"/>
            <a:ext cx="11714480" cy="4925695"/>
          </a:xfrm>
          <a:prstGeom prst="rect">
            <a:avLst/>
          </a:prstGeom>
        </p:spPr>
        <p:txBody>
          <a:bodyPr vert="horz" wrap="square" lIns="0" tIns="12700" rIns="0" bIns="0" rtlCol="0">
            <a:spAutoFit/>
          </a:bodyPr>
          <a:lstStyle/>
          <a:p>
            <a:pPr marL="355600" indent="-342900">
              <a:lnSpc>
                <a:spcPct val="100000"/>
              </a:lnSpc>
              <a:spcBef>
                <a:spcPts val="100"/>
              </a:spcBef>
              <a:buFont typeface="Arial" panose="020B0604020202090204" pitchFamily="34" charset="0"/>
              <a:buChar char="•"/>
            </a:pPr>
            <a:r>
              <a:rPr sz="2300" b="1" i="1" spc="-140" dirty="0">
                <a:solidFill>
                  <a:srgbClr val="FFC000"/>
                </a:solidFill>
                <a:latin typeface="Trebuchet MS" panose="020B0703020202090204"/>
                <a:cs typeface="Trebuchet MS" panose="020B0703020202090204"/>
              </a:rPr>
              <a:t>Population </a:t>
            </a:r>
            <a:r>
              <a:rPr sz="2300" b="1" i="1" spc="-160" dirty="0">
                <a:solidFill>
                  <a:srgbClr val="FFC000"/>
                </a:solidFill>
                <a:latin typeface="Trebuchet MS" panose="020B0703020202090204"/>
                <a:cs typeface="Trebuchet MS" panose="020B0703020202090204"/>
              </a:rPr>
              <a:t>of </a:t>
            </a:r>
            <a:r>
              <a:rPr sz="2300" b="1" i="1" spc="-190" dirty="0">
                <a:solidFill>
                  <a:srgbClr val="FFC000"/>
                </a:solidFill>
                <a:latin typeface="Trebuchet MS" panose="020B0703020202090204"/>
                <a:cs typeface="Trebuchet MS" panose="020B0703020202090204"/>
              </a:rPr>
              <a:t>900 </a:t>
            </a:r>
            <a:r>
              <a:rPr sz="2300" b="1" i="1" spc="-100" dirty="0">
                <a:solidFill>
                  <a:srgbClr val="FFC000"/>
                </a:solidFill>
                <a:latin typeface="Trebuchet MS" panose="020B0703020202090204"/>
                <a:cs typeface="Trebuchet MS" panose="020B0703020202090204"/>
              </a:rPr>
              <a:t>Million </a:t>
            </a:r>
            <a:r>
              <a:rPr sz="2300" b="1" i="1" spc="-150" dirty="0">
                <a:solidFill>
                  <a:srgbClr val="FFC000"/>
                </a:solidFill>
                <a:latin typeface="Trebuchet MS" panose="020B0703020202090204"/>
                <a:cs typeface="Trebuchet MS" panose="020B0703020202090204"/>
              </a:rPr>
              <a:t>people </a:t>
            </a:r>
            <a:r>
              <a:rPr sz="2300" b="1" i="1" spc="-165" dirty="0">
                <a:solidFill>
                  <a:srgbClr val="FFC000"/>
                </a:solidFill>
                <a:latin typeface="Trebuchet MS" panose="020B0703020202090204"/>
                <a:cs typeface="Trebuchet MS" panose="020B0703020202090204"/>
              </a:rPr>
              <a:t>constitute </a:t>
            </a:r>
            <a:r>
              <a:rPr sz="2300" b="1" i="1" spc="-155" dirty="0">
                <a:solidFill>
                  <a:srgbClr val="FFC000"/>
                </a:solidFill>
                <a:latin typeface="Trebuchet MS" panose="020B0703020202090204"/>
                <a:cs typeface="Trebuchet MS" panose="020B0703020202090204"/>
              </a:rPr>
              <a:t>Rural</a:t>
            </a:r>
            <a:r>
              <a:rPr sz="2300" b="1" i="1" spc="-320" dirty="0">
                <a:solidFill>
                  <a:srgbClr val="FFC000"/>
                </a:solidFill>
                <a:latin typeface="Trebuchet MS" panose="020B0703020202090204"/>
                <a:cs typeface="Trebuchet MS" panose="020B0703020202090204"/>
              </a:rPr>
              <a:t> </a:t>
            </a:r>
            <a:r>
              <a:rPr sz="2300" b="1" i="1" spc="-140" dirty="0">
                <a:solidFill>
                  <a:srgbClr val="FFC000"/>
                </a:solidFill>
                <a:latin typeface="Trebuchet MS" panose="020B0703020202090204"/>
                <a:cs typeface="Trebuchet MS" panose="020B0703020202090204"/>
              </a:rPr>
              <a:t>India.</a:t>
            </a:r>
            <a:endParaRPr sz="2300">
              <a:latin typeface="Trebuchet MS" panose="020B0703020202090204"/>
              <a:cs typeface="Trebuchet MS" panose="020B0703020202090204"/>
            </a:endParaRPr>
          </a:p>
          <a:p>
            <a:pPr marL="457200" indent="-457200">
              <a:lnSpc>
                <a:spcPct val="100000"/>
              </a:lnSpc>
              <a:spcBef>
                <a:spcPts val="25"/>
              </a:spcBef>
              <a:buFont typeface="Arial" panose="020B0604020202090204" pitchFamily="34" charset="0"/>
              <a:buChar char="•"/>
            </a:pPr>
            <a:endParaRPr sz="3200">
              <a:latin typeface="Trebuchet MS" panose="020B0703020202090204"/>
              <a:cs typeface="Trebuchet MS" panose="020B0703020202090204"/>
            </a:endParaRPr>
          </a:p>
          <a:p>
            <a:pPr marL="355600" indent="-342900">
              <a:lnSpc>
                <a:spcPct val="100000"/>
              </a:lnSpc>
              <a:buFont typeface="Arial" panose="020B0604020202090204" pitchFamily="34" charset="0"/>
              <a:buChar char="•"/>
            </a:pPr>
            <a:r>
              <a:rPr sz="2300" b="1" i="1" spc="-160" dirty="0">
                <a:solidFill>
                  <a:srgbClr val="FFC000"/>
                </a:solidFill>
                <a:latin typeface="Trebuchet MS" panose="020B0703020202090204"/>
                <a:cs typeface="Trebuchet MS" panose="020B0703020202090204"/>
              </a:rPr>
              <a:t>By </a:t>
            </a:r>
            <a:r>
              <a:rPr sz="2300" b="1" i="1" spc="-200" dirty="0">
                <a:solidFill>
                  <a:srgbClr val="FFC000"/>
                </a:solidFill>
                <a:latin typeface="Trebuchet MS" panose="020B0703020202090204"/>
                <a:cs typeface="Trebuchet MS" panose="020B0703020202090204"/>
              </a:rPr>
              <a:t>2025, </a:t>
            </a:r>
            <a:r>
              <a:rPr sz="2300" b="1" i="1" spc="-155" dirty="0">
                <a:solidFill>
                  <a:srgbClr val="FFC000"/>
                </a:solidFill>
                <a:latin typeface="Trebuchet MS" panose="020B0703020202090204"/>
                <a:cs typeface="Trebuchet MS" panose="020B0703020202090204"/>
              </a:rPr>
              <a:t>Rural </a:t>
            </a:r>
            <a:r>
              <a:rPr sz="2300" b="1" i="1" spc="-125" dirty="0">
                <a:solidFill>
                  <a:srgbClr val="FFC000"/>
                </a:solidFill>
                <a:latin typeface="Trebuchet MS" panose="020B0703020202090204"/>
                <a:cs typeface="Trebuchet MS" panose="020B0703020202090204"/>
              </a:rPr>
              <a:t>India </a:t>
            </a:r>
            <a:r>
              <a:rPr sz="2300" b="1" i="1" spc="-150" dirty="0">
                <a:solidFill>
                  <a:srgbClr val="FFC000"/>
                </a:solidFill>
                <a:latin typeface="Trebuchet MS" panose="020B0703020202090204"/>
                <a:cs typeface="Trebuchet MS" panose="020B0703020202090204"/>
              </a:rPr>
              <a:t>will </a:t>
            </a:r>
            <a:r>
              <a:rPr sz="2300" b="1" i="1" spc="-185" dirty="0">
                <a:solidFill>
                  <a:srgbClr val="FFC000"/>
                </a:solidFill>
                <a:latin typeface="Trebuchet MS" panose="020B0703020202090204"/>
                <a:cs typeface="Trebuchet MS" panose="020B0703020202090204"/>
              </a:rPr>
              <a:t>likely </a:t>
            </a:r>
            <a:r>
              <a:rPr sz="2300" b="1" i="1" spc="-145" dirty="0">
                <a:solidFill>
                  <a:srgbClr val="FFC000"/>
                </a:solidFill>
                <a:latin typeface="Trebuchet MS" panose="020B0703020202090204"/>
                <a:cs typeface="Trebuchet MS" panose="020B0703020202090204"/>
              </a:rPr>
              <a:t>have </a:t>
            </a:r>
            <a:r>
              <a:rPr sz="2300" b="1" i="1" spc="-135" dirty="0">
                <a:solidFill>
                  <a:srgbClr val="FFC000"/>
                </a:solidFill>
                <a:latin typeface="Trebuchet MS" panose="020B0703020202090204"/>
                <a:cs typeface="Trebuchet MS" panose="020B0703020202090204"/>
              </a:rPr>
              <a:t>more </a:t>
            </a:r>
            <a:r>
              <a:rPr sz="2300" b="1" i="1" spc="-170" dirty="0">
                <a:solidFill>
                  <a:srgbClr val="FFC000"/>
                </a:solidFill>
                <a:latin typeface="Trebuchet MS" panose="020B0703020202090204"/>
                <a:cs typeface="Trebuchet MS" panose="020B0703020202090204"/>
              </a:rPr>
              <a:t>internet </a:t>
            </a:r>
            <a:r>
              <a:rPr sz="2300" b="1" i="1" spc="-150" dirty="0">
                <a:solidFill>
                  <a:srgbClr val="FFC000"/>
                </a:solidFill>
                <a:latin typeface="Trebuchet MS" panose="020B0703020202090204"/>
                <a:cs typeface="Trebuchet MS" panose="020B0703020202090204"/>
              </a:rPr>
              <a:t>users </a:t>
            </a:r>
            <a:r>
              <a:rPr sz="2300" b="1" i="1" spc="-135" dirty="0">
                <a:solidFill>
                  <a:srgbClr val="FFC000"/>
                </a:solidFill>
                <a:latin typeface="Trebuchet MS" panose="020B0703020202090204"/>
                <a:cs typeface="Trebuchet MS" panose="020B0703020202090204"/>
              </a:rPr>
              <a:t>than </a:t>
            </a:r>
            <a:r>
              <a:rPr sz="2300" b="1" i="1" spc="-130" dirty="0">
                <a:solidFill>
                  <a:srgbClr val="FFC000"/>
                </a:solidFill>
                <a:latin typeface="Trebuchet MS" panose="020B0703020202090204"/>
                <a:cs typeface="Trebuchet MS" panose="020B0703020202090204"/>
              </a:rPr>
              <a:t>Urban</a:t>
            </a:r>
            <a:r>
              <a:rPr sz="2300" b="1" i="1" spc="-370" dirty="0">
                <a:solidFill>
                  <a:srgbClr val="FFC000"/>
                </a:solidFill>
                <a:latin typeface="Trebuchet MS" panose="020B0703020202090204"/>
                <a:cs typeface="Trebuchet MS" panose="020B0703020202090204"/>
              </a:rPr>
              <a:t> </a:t>
            </a:r>
            <a:r>
              <a:rPr sz="2300" b="1" i="1" spc="-125" dirty="0">
                <a:solidFill>
                  <a:srgbClr val="FFC000"/>
                </a:solidFill>
                <a:latin typeface="Trebuchet MS" panose="020B0703020202090204"/>
                <a:cs typeface="Trebuchet MS" panose="020B0703020202090204"/>
              </a:rPr>
              <a:t>India</a:t>
            </a:r>
            <a:endParaRPr sz="2300">
              <a:latin typeface="Trebuchet MS" panose="020B0703020202090204"/>
              <a:cs typeface="Trebuchet MS" panose="020B0703020202090204"/>
            </a:endParaRPr>
          </a:p>
          <a:p>
            <a:pPr marL="457200" indent="-457200">
              <a:lnSpc>
                <a:spcPct val="100000"/>
              </a:lnSpc>
              <a:spcBef>
                <a:spcPts val="40"/>
              </a:spcBef>
              <a:buFont typeface="Arial" panose="020B0604020202090204" pitchFamily="34" charset="0"/>
              <a:buChar char="•"/>
            </a:pPr>
            <a:endParaRPr sz="3450">
              <a:latin typeface="Trebuchet MS" panose="020B0703020202090204"/>
              <a:cs typeface="Trebuchet MS" panose="020B0703020202090204"/>
            </a:endParaRPr>
          </a:p>
          <a:p>
            <a:pPr marL="355600" marR="5080" indent="-342900">
              <a:lnSpc>
                <a:spcPts val="2500"/>
              </a:lnSpc>
              <a:buFont typeface="Arial" panose="020B0604020202090204" pitchFamily="34" charset="0"/>
              <a:buChar char="•"/>
            </a:pPr>
            <a:r>
              <a:rPr sz="2300" b="1" i="1" spc="-135" dirty="0">
                <a:solidFill>
                  <a:srgbClr val="FFC000"/>
                </a:solidFill>
                <a:latin typeface="Trebuchet MS" panose="020B0703020202090204"/>
                <a:cs typeface="Trebuchet MS" panose="020B0703020202090204"/>
              </a:rPr>
              <a:t>With </a:t>
            </a:r>
            <a:r>
              <a:rPr sz="2300" b="1" i="1" spc="-145" dirty="0">
                <a:solidFill>
                  <a:srgbClr val="FFC000"/>
                </a:solidFill>
                <a:latin typeface="Trebuchet MS" panose="020B0703020202090204"/>
                <a:cs typeface="Trebuchet MS" panose="020B0703020202090204"/>
              </a:rPr>
              <a:t>the </a:t>
            </a:r>
            <a:r>
              <a:rPr sz="2300" b="1" i="1" spc="-155" dirty="0">
                <a:solidFill>
                  <a:srgbClr val="FFC000"/>
                </a:solidFill>
                <a:latin typeface="Trebuchet MS" panose="020B0703020202090204"/>
                <a:cs typeface="Trebuchet MS" panose="020B0703020202090204"/>
              </a:rPr>
              <a:t>success </a:t>
            </a:r>
            <a:r>
              <a:rPr sz="2300" b="1" i="1" spc="-130" dirty="0">
                <a:solidFill>
                  <a:srgbClr val="FFC000"/>
                </a:solidFill>
                <a:latin typeface="Trebuchet MS" panose="020B0703020202090204"/>
                <a:cs typeface="Trebuchet MS" panose="020B0703020202090204"/>
              </a:rPr>
              <a:t>and emergence </a:t>
            </a:r>
            <a:r>
              <a:rPr sz="2300" b="1" i="1" spc="-160" dirty="0">
                <a:solidFill>
                  <a:srgbClr val="FFC000"/>
                </a:solidFill>
                <a:latin typeface="Trebuchet MS" panose="020B0703020202090204"/>
                <a:cs typeface="Trebuchet MS" panose="020B0703020202090204"/>
              </a:rPr>
              <a:t>of </a:t>
            </a:r>
            <a:r>
              <a:rPr sz="2300" b="1" i="1" spc="-140" dirty="0">
                <a:solidFill>
                  <a:srgbClr val="00B050"/>
                </a:solidFill>
                <a:latin typeface="Trebuchet MS Bold Italic" panose="020B0703020202090204" charset="0"/>
                <a:cs typeface="Trebuchet MS Bold Italic" panose="020B0703020202090204" charset="0"/>
              </a:rPr>
              <a:t>Agritech </a:t>
            </a:r>
            <a:r>
              <a:rPr sz="2300" b="1" i="1" spc="-180" dirty="0">
                <a:solidFill>
                  <a:srgbClr val="00B050"/>
                </a:solidFill>
                <a:latin typeface="Trebuchet MS Bold Italic" panose="020B0703020202090204" charset="0"/>
                <a:cs typeface="Trebuchet MS Bold Italic" panose="020B0703020202090204" charset="0"/>
              </a:rPr>
              <a:t>start-ups</a:t>
            </a:r>
            <a:r>
              <a:rPr sz="2300" b="1" i="1" spc="-180" dirty="0">
                <a:solidFill>
                  <a:srgbClr val="FFC000"/>
                </a:solidFill>
                <a:latin typeface="Trebuchet MS" panose="020B0703020202090204"/>
                <a:cs typeface="Trebuchet MS" panose="020B0703020202090204"/>
              </a:rPr>
              <a:t> </a:t>
            </a:r>
            <a:r>
              <a:rPr sz="2300" b="1" i="1" spc="-135" dirty="0">
                <a:solidFill>
                  <a:srgbClr val="FFC000"/>
                </a:solidFill>
                <a:latin typeface="Trebuchet MS" panose="020B0703020202090204"/>
                <a:cs typeface="Trebuchet MS" panose="020B0703020202090204"/>
              </a:rPr>
              <a:t>in </a:t>
            </a:r>
            <a:r>
              <a:rPr sz="2300" b="1" i="1" spc="-155" dirty="0">
                <a:solidFill>
                  <a:srgbClr val="FFC000"/>
                </a:solidFill>
                <a:latin typeface="Trebuchet MS" panose="020B0703020202090204"/>
                <a:cs typeface="Trebuchet MS" panose="020B0703020202090204"/>
              </a:rPr>
              <a:t>Rural </a:t>
            </a:r>
            <a:r>
              <a:rPr sz="2300" b="1" i="1" spc="-145" dirty="0">
                <a:solidFill>
                  <a:srgbClr val="FFC000"/>
                </a:solidFill>
                <a:latin typeface="Trebuchet MS" panose="020B0703020202090204"/>
                <a:cs typeface="Trebuchet MS" panose="020B0703020202090204"/>
              </a:rPr>
              <a:t>India, </a:t>
            </a:r>
            <a:r>
              <a:rPr sz="2300" b="1" i="1" spc="-105" dirty="0">
                <a:solidFill>
                  <a:srgbClr val="FFC000"/>
                </a:solidFill>
                <a:latin typeface="Trebuchet MS" panose="020B0703020202090204"/>
                <a:cs typeface="Trebuchet MS" panose="020B0703020202090204"/>
              </a:rPr>
              <a:t>we </a:t>
            </a:r>
            <a:r>
              <a:rPr sz="2300" b="1" i="1" spc="-165" dirty="0">
                <a:solidFill>
                  <a:srgbClr val="FFC000"/>
                </a:solidFill>
                <a:latin typeface="Trebuchet MS" panose="020B0703020202090204"/>
                <a:cs typeface="Trebuchet MS" panose="020B0703020202090204"/>
              </a:rPr>
              <a:t>believe </a:t>
            </a:r>
            <a:r>
              <a:rPr sz="2300" b="1" i="1" spc="-125" dirty="0">
                <a:solidFill>
                  <a:srgbClr val="FFC000"/>
                </a:solidFill>
                <a:latin typeface="Trebuchet MS" panose="020B0703020202090204"/>
                <a:cs typeface="Trebuchet MS" panose="020B0703020202090204"/>
              </a:rPr>
              <a:t>India </a:t>
            </a:r>
            <a:r>
              <a:rPr sz="2300" b="1" i="1" spc="-170" dirty="0">
                <a:solidFill>
                  <a:srgbClr val="FFC000"/>
                </a:solidFill>
                <a:latin typeface="Trebuchet MS" panose="020B0703020202090204"/>
                <a:cs typeface="Trebuchet MS" panose="020B0703020202090204"/>
              </a:rPr>
              <a:t>is</a:t>
            </a:r>
            <a:r>
              <a:rPr sz="2300" b="1" i="1" spc="-535" dirty="0">
                <a:solidFill>
                  <a:srgbClr val="FFC000"/>
                </a:solidFill>
                <a:latin typeface="Trebuchet MS" panose="020B0703020202090204"/>
                <a:cs typeface="Trebuchet MS" panose="020B0703020202090204"/>
              </a:rPr>
              <a:t>  </a:t>
            </a:r>
            <a:r>
              <a:rPr sz="2300" b="1" i="1" spc="-180" dirty="0">
                <a:solidFill>
                  <a:srgbClr val="FFC000"/>
                </a:solidFill>
                <a:latin typeface="Trebuchet MS" panose="020B0703020202090204"/>
                <a:cs typeface="Trebuchet MS" panose="020B0703020202090204"/>
              </a:rPr>
              <a:t>ready </a:t>
            </a:r>
            <a:r>
              <a:rPr sz="2300" b="1" i="1" spc="-185" dirty="0">
                <a:solidFill>
                  <a:srgbClr val="FFC000"/>
                </a:solidFill>
                <a:latin typeface="Trebuchet MS" panose="020B0703020202090204"/>
                <a:cs typeface="Trebuchet MS" panose="020B0703020202090204"/>
              </a:rPr>
              <a:t>for  </a:t>
            </a:r>
            <a:r>
              <a:rPr sz="2300" b="1" i="1" spc="-160" dirty="0">
                <a:solidFill>
                  <a:srgbClr val="FFC000"/>
                </a:solidFill>
                <a:latin typeface="Trebuchet MS" panose="020B0703020202090204"/>
                <a:cs typeface="Trebuchet MS" panose="020B0703020202090204"/>
              </a:rPr>
              <a:t>Healthcare</a:t>
            </a:r>
            <a:r>
              <a:rPr sz="2300" b="1" i="1" spc="-180" dirty="0">
                <a:solidFill>
                  <a:srgbClr val="FFC000"/>
                </a:solidFill>
                <a:latin typeface="Trebuchet MS" panose="020B0703020202090204"/>
                <a:cs typeface="Trebuchet MS" panose="020B0703020202090204"/>
              </a:rPr>
              <a:t> </a:t>
            </a:r>
            <a:r>
              <a:rPr sz="2300" b="1" i="1" spc="-185" dirty="0">
                <a:solidFill>
                  <a:srgbClr val="FFC000"/>
                </a:solidFill>
                <a:latin typeface="Trebuchet MS" panose="020B0703020202090204"/>
                <a:cs typeface="Trebuchet MS" panose="020B0703020202090204"/>
              </a:rPr>
              <a:t>start-ups.</a:t>
            </a:r>
            <a:endParaRPr sz="2300">
              <a:latin typeface="Trebuchet MS" panose="020B0703020202090204"/>
              <a:cs typeface="Trebuchet MS" panose="020B0703020202090204"/>
            </a:endParaRPr>
          </a:p>
          <a:p>
            <a:pPr marL="355600" indent="-342900">
              <a:lnSpc>
                <a:spcPct val="100000"/>
              </a:lnSpc>
              <a:spcBef>
                <a:spcPts val="1180"/>
              </a:spcBef>
              <a:buFont typeface="Arial" panose="020B0604020202090204" pitchFamily="34" charset="0"/>
              <a:buChar char="•"/>
            </a:pPr>
            <a:r>
              <a:rPr sz="2300" b="1" i="1" spc="-175" dirty="0">
                <a:solidFill>
                  <a:srgbClr val="FFC000"/>
                </a:solidFill>
                <a:latin typeface="Trebuchet MS" panose="020B0703020202090204"/>
                <a:cs typeface="Trebuchet MS" panose="020B0703020202090204"/>
              </a:rPr>
              <a:t>Various </a:t>
            </a:r>
            <a:r>
              <a:rPr sz="2300" b="1" i="1" spc="-130" dirty="0">
                <a:solidFill>
                  <a:srgbClr val="FFC000"/>
                </a:solidFill>
                <a:latin typeface="Trebuchet MS" panose="020B0703020202090204"/>
                <a:cs typeface="Trebuchet MS" panose="020B0703020202090204"/>
              </a:rPr>
              <a:t>schemes and </a:t>
            </a:r>
            <a:r>
              <a:rPr sz="2300" b="1" i="1" spc="-155" dirty="0">
                <a:solidFill>
                  <a:srgbClr val="FFC000"/>
                </a:solidFill>
                <a:latin typeface="Trebuchet MS" panose="020B0703020202090204"/>
                <a:cs typeface="Trebuchet MS" panose="020B0703020202090204"/>
              </a:rPr>
              <a:t>support from </a:t>
            </a:r>
            <a:r>
              <a:rPr sz="2300" b="1" i="1" spc="-135" dirty="0">
                <a:solidFill>
                  <a:srgbClr val="FFC000"/>
                </a:solidFill>
                <a:latin typeface="Trebuchet MS" panose="020B0703020202090204"/>
                <a:cs typeface="Trebuchet MS" panose="020B0703020202090204"/>
              </a:rPr>
              <a:t>Government </a:t>
            </a:r>
            <a:r>
              <a:rPr sz="2300" b="1" i="1" spc="-160" dirty="0">
                <a:solidFill>
                  <a:srgbClr val="FFC000"/>
                </a:solidFill>
                <a:latin typeface="Trebuchet MS" panose="020B0703020202090204"/>
                <a:cs typeface="Trebuchet MS" panose="020B0703020202090204"/>
              </a:rPr>
              <a:t>of </a:t>
            </a:r>
            <a:r>
              <a:rPr sz="2300" b="1" i="1" spc="-125" dirty="0">
                <a:solidFill>
                  <a:srgbClr val="FFC000"/>
                </a:solidFill>
                <a:latin typeface="Trebuchet MS" panose="020B0703020202090204"/>
                <a:cs typeface="Trebuchet MS" panose="020B0703020202090204"/>
              </a:rPr>
              <a:t>India </a:t>
            </a:r>
            <a:r>
              <a:rPr sz="2300" b="1" i="1" spc="-185" dirty="0">
                <a:solidFill>
                  <a:srgbClr val="FFC000"/>
                </a:solidFill>
                <a:latin typeface="Trebuchet MS" panose="020B0703020202090204"/>
                <a:cs typeface="Trebuchet MS" panose="020B0703020202090204"/>
              </a:rPr>
              <a:t>for </a:t>
            </a:r>
            <a:r>
              <a:rPr sz="2300" b="1" i="1" spc="-155" dirty="0">
                <a:solidFill>
                  <a:srgbClr val="FFC000"/>
                </a:solidFill>
                <a:latin typeface="Trebuchet MS" panose="020B0703020202090204"/>
                <a:cs typeface="Trebuchet MS" panose="020B0703020202090204"/>
              </a:rPr>
              <a:t>Rural</a:t>
            </a:r>
            <a:r>
              <a:rPr sz="2300" b="1" i="1" spc="-400" dirty="0">
                <a:solidFill>
                  <a:srgbClr val="FFC000"/>
                </a:solidFill>
                <a:latin typeface="Trebuchet MS" panose="020B0703020202090204"/>
                <a:cs typeface="Trebuchet MS" panose="020B0703020202090204"/>
              </a:rPr>
              <a:t> </a:t>
            </a:r>
            <a:r>
              <a:rPr sz="2300" b="1" i="1" spc="-175" dirty="0">
                <a:solidFill>
                  <a:srgbClr val="FFC000"/>
                </a:solidFill>
                <a:latin typeface="Trebuchet MS" panose="020B0703020202090204"/>
                <a:cs typeface="Trebuchet MS" panose="020B0703020202090204"/>
              </a:rPr>
              <a:t>Start-ups.</a:t>
            </a:r>
            <a:endParaRPr sz="2300">
              <a:latin typeface="Trebuchet MS" panose="020B0703020202090204"/>
              <a:cs typeface="Trebuchet MS" panose="020B0703020202090204"/>
            </a:endParaRPr>
          </a:p>
          <a:p>
            <a:pPr marL="457200" indent="-457200">
              <a:lnSpc>
                <a:spcPct val="100000"/>
              </a:lnSpc>
              <a:spcBef>
                <a:spcPts val="25"/>
              </a:spcBef>
              <a:buFont typeface="Arial" panose="020B0604020202090204" pitchFamily="34" charset="0"/>
              <a:buChar char="•"/>
            </a:pPr>
            <a:endParaRPr sz="3200">
              <a:latin typeface="Trebuchet MS" panose="020B0703020202090204"/>
              <a:cs typeface="Trebuchet MS" panose="020B0703020202090204"/>
            </a:endParaRPr>
          </a:p>
          <a:p>
            <a:pPr marL="355600" indent="-342900">
              <a:lnSpc>
                <a:spcPct val="100000"/>
              </a:lnSpc>
              <a:spcBef>
                <a:spcPts val="5"/>
              </a:spcBef>
              <a:buFont typeface="Arial" panose="020B0604020202090204" pitchFamily="34" charset="0"/>
              <a:buChar char="•"/>
            </a:pPr>
            <a:r>
              <a:rPr sz="2300" b="1" i="1" spc="-55" dirty="0">
                <a:solidFill>
                  <a:srgbClr val="FFC000"/>
                </a:solidFill>
                <a:latin typeface="Trebuchet MS" panose="020B0703020202090204"/>
                <a:cs typeface="Trebuchet MS" panose="020B0703020202090204"/>
              </a:rPr>
              <a:t>No </a:t>
            </a:r>
            <a:r>
              <a:rPr sz="2300" b="1" i="1" spc="-175" dirty="0">
                <a:solidFill>
                  <a:srgbClr val="FFC000"/>
                </a:solidFill>
                <a:latin typeface="Trebuchet MS" panose="020B0703020202090204"/>
                <a:cs typeface="Trebuchet MS" panose="020B0703020202090204"/>
              </a:rPr>
              <a:t>clear </a:t>
            </a:r>
            <a:r>
              <a:rPr sz="2300" b="1" i="1" spc="-170" dirty="0">
                <a:solidFill>
                  <a:srgbClr val="FFC000"/>
                </a:solidFill>
                <a:latin typeface="Trebuchet MS" panose="020B0703020202090204"/>
                <a:cs typeface="Trebuchet MS" panose="020B0703020202090204"/>
              </a:rPr>
              <a:t>market </a:t>
            </a:r>
            <a:r>
              <a:rPr sz="2300" b="1" i="1" spc="-165" dirty="0">
                <a:solidFill>
                  <a:srgbClr val="FFC000"/>
                </a:solidFill>
                <a:latin typeface="Trebuchet MS" panose="020B0703020202090204"/>
                <a:cs typeface="Trebuchet MS" panose="020B0703020202090204"/>
              </a:rPr>
              <a:t>leader </a:t>
            </a:r>
            <a:r>
              <a:rPr sz="2300" b="1" i="1" spc="-135" dirty="0">
                <a:solidFill>
                  <a:srgbClr val="FFC000"/>
                </a:solidFill>
                <a:latin typeface="Trebuchet MS" panose="020B0703020202090204"/>
                <a:cs typeface="Trebuchet MS" panose="020B0703020202090204"/>
              </a:rPr>
              <a:t>in </a:t>
            </a:r>
            <a:r>
              <a:rPr sz="2300" b="1" i="1" spc="-145" dirty="0">
                <a:solidFill>
                  <a:srgbClr val="FFC000"/>
                </a:solidFill>
                <a:latin typeface="Trebuchet MS" panose="020B0703020202090204"/>
                <a:cs typeface="Trebuchet MS" panose="020B0703020202090204"/>
              </a:rPr>
              <a:t>the </a:t>
            </a:r>
            <a:r>
              <a:rPr sz="2300" b="1" i="1" spc="-155" dirty="0">
                <a:solidFill>
                  <a:srgbClr val="FFC000"/>
                </a:solidFill>
                <a:latin typeface="Trebuchet MS" panose="020B0703020202090204"/>
                <a:cs typeface="Trebuchet MS" panose="020B0703020202090204"/>
              </a:rPr>
              <a:t>Rural </a:t>
            </a:r>
            <a:r>
              <a:rPr sz="2300" b="1" i="1" spc="-160" dirty="0">
                <a:solidFill>
                  <a:srgbClr val="FFC000"/>
                </a:solidFill>
                <a:latin typeface="Trebuchet MS" panose="020B0703020202090204"/>
                <a:cs typeface="Trebuchet MS" panose="020B0703020202090204"/>
              </a:rPr>
              <a:t>Healthcare </a:t>
            </a:r>
            <a:r>
              <a:rPr sz="2300" b="1" i="1" spc="-125" dirty="0">
                <a:solidFill>
                  <a:srgbClr val="FFC000"/>
                </a:solidFill>
                <a:latin typeface="Trebuchet MS" panose="020B0703020202090204"/>
                <a:cs typeface="Trebuchet MS" panose="020B0703020202090204"/>
              </a:rPr>
              <a:t>Segment. </a:t>
            </a:r>
            <a:r>
              <a:rPr sz="2300" b="1" i="1" spc="-155" dirty="0">
                <a:solidFill>
                  <a:srgbClr val="FFC000"/>
                </a:solidFill>
                <a:latin typeface="Trebuchet MS" panose="020B0703020202090204"/>
                <a:cs typeface="Trebuchet MS" panose="020B0703020202090204"/>
              </a:rPr>
              <a:t>Unexplored </a:t>
            </a:r>
            <a:r>
              <a:rPr sz="2300" b="1" i="1" spc="-130" dirty="0">
                <a:solidFill>
                  <a:srgbClr val="FFC000"/>
                </a:solidFill>
                <a:latin typeface="Trebuchet MS" panose="020B0703020202090204"/>
                <a:cs typeface="Trebuchet MS" panose="020B0703020202090204"/>
              </a:rPr>
              <a:t>Market</a:t>
            </a:r>
            <a:r>
              <a:rPr sz="2300" b="1" i="1" spc="-470" dirty="0">
                <a:solidFill>
                  <a:srgbClr val="FFC000"/>
                </a:solidFill>
                <a:latin typeface="Trebuchet MS" panose="020B0703020202090204"/>
                <a:cs typeface="Trebuchet MS" panose="020B0703020202090204"/>
              </a:rPr>
              <a:t> </a:t>
            </a:r>
            <a:r>
              <a:rPr sz="2300" b="1" i="1" spc="-165" dirty="0">
                <a:solidFill>
                  <a:srgbClr val="FFC000"/>
                </a:solidFill>
                <a:latin typeface="Trebuchet MS" panose="020B0703020202090204"/>
                <a:cs typeface="Trebuchet MS" panose="020B0703020202090204"/>
              </a:rPr>
              <a:t>Space.</a:t>
            </a:r>
            <a:endParaRPr sz="2300">
              <a:latin typeface="Trebuchet MS" panose="020B0703020202090204"/>
              <a:cs typeface="Trebuchet MS" panose="020B0703020202090204"/>
            </a:endParaRPr>
          </a:p>
          <a:p>
            <a:pPr marL="457200" indent="-457200">
              <a:lnSpc>
                <a:spcPct val="100000"/>
              </a:lnSpc>
              <a:spcBef>
                <a:spcPts val="35"/>
              </a:spcBef>
              <a:buFont typeface="Arial" panose="020B0604020202090204" pitchFamily="34" charset="0"/>
              <a:buChar char="•"/>
            </a:pPr>
            <a:endParaRPr sz="3450">
              <a:latin typeface="Trebuchet MS" panose="020B0703020202090204"/>
              <a:cs typeface="Trebuchet MS" panose="020B0703020202090204"/>
            </a:endParaRPr>
          </a:p>
          <a:p>
            <a:pPr marL="355600" marR="467360" indent="-342900">
              <a:lnSpc>
                <a:spcPts val="2500"/>
              </a:lnSpc>
              <a:buFont typeface="Arial" panose="020B0604020202090204" pitchFamily="34" charset="0"/>
              <a:buChar char="•"/>
            </a:pPr>
            <a:r>
              <a:rPr sz="2300" b="1" i="1" spc="-220" dirty="0">
                <a:solidFill>
                  <a:srgbClr val="FFC000"/>
                </a:solidFill>
                <a:latin typeface="Trebuchet MS" panose="020B0703020202090204"/>
                <a:cs typeface="Trebuchet MS" panose="020B0703020202090204"/>
              </a:rPr>
              <a:t>The </a:t>
            </a:r>
            <a:r>
              <a:rPr sz="2300" b="1" i="1" spc="-160" dirty="0">
                <a:solidFill>
                  <a:srgbClr val="FFC000"/>
                </a:solidFill>
                <a:latin typeface="Trebuchet MS" panose="020B0703020202090204"/>
                <a:cs typeface="Trebuchet MS" panose="020B0703020202090204"/>
              </a:rPr>
              <a:t>Healthcare </a:t>
            </a:r>
            <a:r>
              <a:rPr sz="2300" b="1" i="1" spc="-130" dirty="0">
                <a:solidFill>
                  <a:srgbClr val="FFC000"/>
                </a:solidFill>
                <a:latin typeface="Trebuchet MS" panose="020B0703020202090204"/>
                <a:cs typeface="Trebuchet MS" panose="020B0703020202090204"/>
              </a:rPr>
              <a:t>Market </a:t>
            </a:r>
            <a:r>
              <a:rPr sz="2300" b="1" i="1" spc="-135" dirty="0">
                <a:solidFill>
                  <a:srgbClr val="FFC000"/>
                </a:solidFill>
                <a:latin typeface="Trebuchet MS" panose="020B0703020202090204"/>
                <a:cs typeface="Trebuchet MS" panose="020B0703020202090204"/>
              </a:rPr>
              <a:t>in </a:t>
            </a:r>
            <a:r>
              <a:rPr sz="2300" b="1" i="1" spc="-125" dirty="0">
                <a:solidFill>
                  <a:srgbClr val="FFC000"/>
                </a:solidFill>
                <a:latin typeface="Trebuchet MS" panose="020B0703020202090204"/>
                <a:cs typeface="Trebuchet MS" panose="020B0703020202090204"/>
              </a:rPr>
              <a:t>India </a:t>
            </a:r>
            <a:r>
              <a:rPr sz="2300" b="1" i="1" spc="-150" dirty="0">
                <a:solidFill>
                  <a:srgbClr val="FFC000"/>
                </a:solidFill>
                <a:latin typeface="Trebuchet MS" panose="020B0703020202090204"/>
                <a:cs typeface="Trebuchet MS" panose="020B0703020202090204"/>
              </a:rPr>
              <a:t>will be </a:t>
            </a:r>
            <a:r>
              <a:rPr sz="2300" b="1" i="1" spc="-165" dirty="0">
                <a:solidFill>
                  <a:srgbClr val="FFC000"/>
                </a:solidFill>
                <a:latin typeface="Trebuchet MS" panose="020B0703020202090204"/>
                <a:cs typeface="Trebuchet MS" panose="020B0703020202090204"/>
              </a:rPr>
              <a:t>estimated </a:t>
            </a:r>
            <a:r>
              <a:rPr sz="2300" b="1" i="1" spc="-185" dirty="0">
                <a:solidFill>
                  <a:srgbClr val="FFC000"/>
                </a:solidFill>
                <a:latin typeface="Trebuchet MS" panose="020B0703020202090204"/>
                <a:cs typeface="Trebuchet MS" panose="020B0703020202090204"/>
              </a:rPr>
              <a:t>at </a:t>
            </a:r>
            <a:r>
              <a:rPr sz="2300" b="1" i="1" spc="-190" dirty="0">
                <a:solidFill>
                  <a:srgbClr val="FFC000"/>
                </a:solidFill>
                <a:latin typeface="Trebuchet MS" panose="020B0703020202090204"/>
                <a:cs typeface="Trebuchet MS" panose="020B0703020202090204"/>
              </a:rPr>
              <a:t>400 </a:t>
            </a:r>
            <a:r>
              <a:rPr sz="2300" b="1" i="1" spc="-140" dirty="0">
                <a:solidFill>
                  <a:srgbClr val="FFC000"/>
                </a:solidFill>
                <a:latin typeface="Trebuchet MS" panose="020B0703020202090204"/>
                <a:cs typeface="Trebuchet MS" panose="020B0703020202090204"/>
              </a:rPr>
              <a:t>Billion </a:t>
            </a:r>
            <a:r>
              <a:rPr sz="2300" b="1" i="1" spc="-40" dirty="0">
                <a:solidFill>
                  <a:srgbClr val="FFC000"/>
                </a:solidFill>
                <a:latin typeface="Trebuchet MS" panose="020B0703020202090204"/>
                <a:cs typeface="Trebuchet MS" panose="020B0703020202090204"/>
              </a:rPr>
              <a:t>USD </a:t>
            </a:r>
            <a:r>
              <a:rPr sz="2300" b="1" i="1" spc="-195" dirty="0">
                <a:solidFill>
                  <a:srgbClr val="FFC000"/>
                </a:solidFill>
                <a:latin typeface="Trebuchet MS" panose="020B0703020202090204"/>
                <a:cs typeface="Trebuchet MS" panose="020B0703020202090204"/>
              </a:rPr>
              <a:t>by </a:t>
            </a:r>
            <a:r>
              <a:rPr sz="2300" b="1" i="1" spc="-145" dirty="0">
                <a:solidFill>
                  <a:srgbClr val="FFC000"/>
                </a:solidFill>
                <a:latin typeface="Trebuchet MS" panose="020B0703020202090204"/>
                <a:cs typeface="Trebuchet MS" panose="020B0703020202090204"/>
              </a:rPr>
              <a:t>the </a:t>
            </a:r>
            <a:r>
              <a:rPr sz="2300" b="1" i="1" spc="-185" dirty="0">
                <a:solidFill>
                  <a:srgbClr val="FFC000"/>
                </a:solidFill>
                <a:latin typeface="Trebuchet MS" panose="020B0703020202090204"/>
                <a:cs typeface="Trebuchet MS" panose="020B0703020202090204"/>
              </a:rPr>
              <a:t>year </a:t>
            </a:r>
            <a:r>
              <a:rPr sz="2300" b="1" i="1" spc="-200" dirty="0">
                <a:solidFill>
                  <a:srgbClr val="FFC000"/>
                </a:solidFill>
                <a:latin typeface="Trebuchet MS" panose="020B0703020202090204"/>
                <a:cs typeface="Trebuchet MS" panose="020B0703020202090204"/>
              </a:rPr>
              <a:t>2024. </a:t>
            </a:r>
            <a:r>
              <a:rPr sz="2300" b="1" i="1" spc="-125" dirty="0">
                <a:solidFill>
                  <a:srgbClr val="FFC000"/>
                </a:solidFill>
                <a:latin typeface="Trebuchet MS" panose="020B0703020202090204"/>
                <a:cs typeface="Trebuchet MS" panose="020B0703020202090204"/>
              </a:rPr>
              <a:t>India</a:t>
            </a:r>
            <a:r>
              <a:rPr sz="2300" b="1" i="1" spc="-320" dirty="0">
                <a:solidFill>
                  <a:srgbClr val="FFC000"/>
                </a:solidFill>
                <a:latin typeface="Trebuchet MS" panose="020B0703020202090204"/>
                <a:cs typeface="Trebuchet MS" panose="020B0703020202090204"/>
              </a:rPr>
              <a:t> </a:t>
            </a:r>
            <a:r>
              <a:rPr sz="2300" b="1" i="1" spc="-170" dirty="0">
                <a:solidFill>
                  <a:srgbClr val="FFC000"/>
                </a:solidFill>
                <a:latin typeface="Trebuchet MS" panose="020B0703020202090204"/>
                <a:cs typeface="Trebuchet MS" panose="020B0703020202090204"/>
              </a:rPr>
              <a:t>is  </a:t>
            </a:r>
            <a:r>
              <a:rPr sz="2300" b="1" i="1" spc="-120" dirty="0">
                <a:solidFill>
                  <a:srgbClr val="FFC000"/>
                </a:solidFill>
                <a:latin typeface="Trebuchet MS" panose="020B0703020202090204"/>
                <a:cs typeface="Trebuchet MS" panose="020B0703020202090204"/>
              </a:rPr>
              <a:t>planning </a:t>
            </a:r>
            <a:r>
              <a:rPr sz="2300" b="1" i="1" spc="-170" dirty="0">
                <a:solidFill>
                  <a:srgbClr val="FFC000"/>
                </a:solidFill>
                <a:latin typeface="Trebuchet MS" panose="020B0703020202090204"/>
                <a:cs typeface="Trebuchet MS" panose="020B0703020202090204"/>
              </a:rPr>
              <a:t>to </a:t>
            </a:r>
            <a:r>
              <a:rPr sz="2300" b="1" i="1" spc="-160" dirty="0">
                <a:solidFill>
                  <a:srgbClr val="FFC000"/>
                </a:solidFill>
                <a:latin typeface="Trebuchet MS" panose="020B0703020202090204"/>
                <a:cs typeface="Trebuchet MS" panose="020B0703020202090204"/>
              </a:rPr>
              <a:t>increase public </a:t>
            </a:r>
            <a:r>
              <a:rPr sz="2300" b="1" i="1" spc="-140" dirty="0">
                <a:solidFill>
                  <a:srgbClr val="FFC000"/>
                </a:solidFill>
                <a:latin typeface="Trebuchet MS" panose="020B0703020202090204"/>
                <a:cs typeface="Trebuchet MS" panose="020B0703020202090204"/>
              </a:rPr>
              <a:t>health </a:t>
            </a:r>
            <a:r>
              <a:rPr sz="2300" b="1" i="1" spc="-125" dirty="0">
                <a:solidFill>
                  <a:srgbClr val="FFC000"/>
                </a:solidFill>
                <a:latin typeface="Trebuchet MS" panose="020B0703020202090204"/>
                <a:cs typeface="Trebuchet MS" panose="020B0703020202090204"/>
              </a:rPr>
              <a:t>spending </a:t>
            </a:r>
            <a:r>
              <a:rPr sz="2300" b="1" i="1" spc="-170" dirty="0">
                <a:solidFill>
                  <a:srgbClr val="FFC000"/>
                </a:solidFill>
                <a:latin typeface="Trebuchet MS" panose="020B0703020202090204"/>
                <a:cs typeface="Trebuchet MS" panose="020B0703020202090204"/>
              </a:rPr>
              <a:t>to </a:t>
            </a:r>
            <a:r>
              <a:rPr sz="2300" b="1" i="1" spc="-155" dirty="0">
                <a:solidFill>
                  <a:srgbClr val="FFC000"/>
                </a:solidFill>
                <a:latin typeface="Trebuchet MS" panose="020B0703020202090204"/>
                <a:cs typeface="Trebuchet MS" panose="020B0703020202090204"/>
              </a:rPr>
              <a:t>2.5% </a:t>
            </a:r>
            <a:r>
              <a:rPr sz="2300" b="1" i="1" spc="-160" dirty="0">
                <a:solidFill>
                  <a:srgbClr val="FFC000"/>
                </a:solidFill>
                <a:latin typeface="Trebuchet MS" panose="020B0703020202090204"/>
                <a:cs typeface="Trebuchet MS" panose="020B0703020202090204"/>
              </a:rPr>
              <a:t>of </a:t>
            </a:r>
            <a:r>
              <a:rPr sz="2300" b="1" i="1" spc="-150" dirty="0">
                <a:solidFill>
                  <a:srgbClr val="FFC000"/>
                </a:solidFill>
                <a:latin typeface="Trebuchet MS" panose="020B0703020202090204"/>
                <a:cs typeface="Trebuchet MS" panose="020B0703020202090204"/>
              </a:rPr>
              <a:t>the </a:t>
            </a:r>
            <a:r>
              <a:rPr sz="2300" b="1" i="1" spc="-160" dirty="0">
                <a:solidFill>
                  <a:srgbClr val="FFC000"/>
                </a:solidFill>
                <a:latin typeface="Trebuchet MS" panose="020B0703020202090204"/>
                <a:cs typeface="Trebuchet MS" panose="020B0703020202090204"/>
              </a:rPr>
              <a:t>country's </a:t>
            </a:r>
            <a:r>
              <a:rPr sz="2300" b="1" i="1" spc="-75" dirty="0">
                <a:solidFill>
                  <a:srgbClr val="FFC000"/>
                </a:solidFill>
                <a:latin typeface="Trebuchet MS" panose="020B0703020202090204"/>
                <a:cs typeface="Trebuchet MS" panose="020B0703020202090204"/>
              </a:rPr>
              <a:t>GDP </a:t>
            </a:r>
            <a:r>
              <a:rPr sz="2300" b="1" i="1" spc="-195" dirty="0">
                <a:solidFill>
                  <a:srgbClr val="FFC000"/>
                </a:solidFill>
                <a:latin typeface="Trebuchet MS" panose="020B0703020202090204"/>
                <a:cs typeface="Trebuchet MS" panose="020B0703020202090204"/>
              </a:rPr>
              <a:t>by</a:t>
            </a:r>
            <a:r>
              <a:rPr sz="2300" b="1" i="1" spc="-500" dirty="0">
                <a:solidFill>
                  <a:srgbClr val="FFC000"/>
                </a:solidFill>
                <a:latin typeface="Trebuchet MS" panose="020B0703020202090204"/>
                <a:cs typeface="Trebuchet MS" panose="020B0703020202090204"/>
              </a:rPr>
              <a:t> </a:t>
            </a:r>
            <a:r>
              <a:rPr sz="2300" b="1" i="1" spc="-200" dirty="0">
                <a:solidFill>
                  <a:srgbClr val="FFC000"/>
                </a:solidFill>
                <a:latin typeface="Trebuchet MS" panose="020B0703020202090204"/>
                <a:cs typeface="Trebuchet MS" panose="020B0703020202090204"/>
              </a:rPr>
              <a:t>2025.</a:t>
            </a:r>
            <a:endParaRPr sz="2300">
              <a:latin typeface="Trebuchet MS" panose="020B0703020202090204"/>
              <a:cs typeface="Trebuchet MS" panose="020B070302020209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918200"/>
            <a:ext cx="939800" cy="939800"/>
          </a:xfrm>
          <a:custGeom>
            <a:avLst/>
            <a:gdLst/>
            <a:ahLst/>
            <a:cxnLst/>
            <a:rect l="l" t="t" r="r" b="b"/>
            <a:pathLst>
              <a:path w="939800" h="939800">
                <a:moveTo>
                  <a:pt x="0" y="0"/>
                </a:moveTo>
                <a:lnTo>
                  <a:pt x="0" y="939799"/>
                </a:lnTo>
                <a:lnTo>
                  <a:pt x="939800" y="939799"/>
                </a:lnTo>
                <a:lnTo>
                  <a:pt x="0" y="0"/>
                </a:lnTo>
                <a:close/>
              </a:path>
            </a:pathLst>
          </a:custGeom>
          <a:solidFill>
            <a:srgbClr val="1CADE4"/>
          </a:solidFill>
        </p:spPr>
        <p:txBody>
          <a:bodyPr wrap="square" lIns="0" tIns="0" rIns="0" bIns="0" rtlCol="0"/>
          <a:lstStyle/>
          <a:p/>
        </p:txBody>
      </p:sp>
      <p:sp>
        <p:nvSpPr>
          <p:cNvPr id="3" name="object 3"/>
          <p:cNvSpPr/>
          <p:nvPr/>
        </p:nvSpPr>
        <p:spPr>
          <a:xfrm>
            <a:off x="12052300" y="0"/>
            <a:ext cx="139700" cy="6858000"/>
          </a:xfrm>
          <a:custGeom>
            <a:avLst/>
            <a:gdLst/>
            <a:ahLst/>
            <a:cxnLst/>
            <a:rect l="l" t="t" r="r" b="b"/>
            <a:pathLst>
              <a:path w="139700" h="6858000">
                <a:moveTo>
                  <a:pt x="139700" y="0"/>
                </a:moveTo>
                <a:lnTo>
                  <a:pt x="0" y="0"/>
                </a:lnTo>
                <a:lnTo>
                  <a:pt x="0" y="6857999"/>
                </a:lnTo>
                <a:lnTo>
                  <a:pt x="139700" y="6857999"/>
                </a:lnTo>
                <a:lnTo>
                  <a:pt x="139700" y="0"/>
                </a:lnTo>
                <a:close/>
              </a:path>
            </a:pathLst>
          </a:custGeom>
          <a:solidFill>
            <a:srgbClr val="65757D"/>
          </a:solidFill>
        </p:spPr>
        <p:txBody>
          <a:bodyPr wrap="square" lIns="0" tIns="0" rIns="0" bIns="0" rtlCol="0"/>
          <a:lstStyle/>
          <a:p/>
        </p:txBody>
      </p:sp>
      <p:sp>
        <p:nvSpPr>
          <p:cNvPr id="4" name="object 4"/>
          <p:cNvSpPr txBox="1"/>
          <p:nvPr/>
        </p:nvSpPr>
        <p:spPr>
          <a:xfrm>
            <a:off x="929639" y="6441620"/>
            <a:ext cx="10331450" cy="186055"/>
          </a:xfrm>
          <a:prstGeom prst="rect">
            <a:avLst/>
          </a:prstGeom>
        </p:spPr>
        <p:txBody>
          <a:bodyPr vert="horz" wrap="square" lIns="0" tIns="0" rIns="0" bIns="0" rtlCol="0">
            <a:spAutoFit/>
          </a:bodyPr>
          <a:lstStyle/>
          <a:p>
            <a:pPr>
              <a:lnSpc>
                <a:spcPts val="1385"/>
              </a:lnSpc>
              <a:tabLst>
                <a:tab pos="10175240" algn="l"/>
              </a:tabLst>
            </a:pPr>
            <a:r>
              <a:rPr sz="1200" spc="-95" dirty="0">
                <a:solidFill>
                  <a:srgbClr val="898989"/>
                </a:solidFill>
                <a:latin typeface="Trebuchet MS" panose="020B0703020202090204"/>
                <a:cs typeface="Trebuchet MS" panose="020B0703020202090204"/>
              </a:rPr>
              <a:t>8</a:t>
            </a:r>
            <a:r>
              <a:rPr sz="1200" spc="-100" dirty="0">
                <a:solidFill>
                  <a:srgbClr val="898989"/>
                </a:solidFill>
                <a:latin typeface="Trebuchet MS" panose="020B0703020202090204"/>
                <a:cs typeface="Trebuchet MS" panose="020B0703020202090204"/>
              </a:rPr>
              <a:t>/</a:t>
            </a:r>
            <a:r>
              <a:rPr sz="1200" spc="-70" dirty="0">
                <a:solidFill>
                  <a:srgbClr val="898989"/>
                </a:solidFill>
                <a:latin typeface="Trebuchet MS" panose="020B0703020202090204"/>
                <a:cs typeface="Trebuchet MS" panose="020B0703020202090204"/>
              </a:rPr>
              <a:t>13</a:t>
            </a:r>
            <a:r>
              <a:rPr sz="1200" spc="-75" dirty="0">
                <a:solidFill>
                  <a:srgbClr val="898989"/>
                </a:solidFill>
                <a:latin typeface="Trebuchet MS" panose="020B0703020202090204"/>
                <a:cs typeface="Trebuchet MS" panose="020B0703020202090204"/>
              </a:rPr>
              <a:t>/</a:t>
            </a:r>
            <a:r>
              <a:rPr sz="1200" spc="-25" dirty="0">
                <a:solidFill>
                  <a:srgbClr val="898989"/>
                </a:solidFill>
                <a:latin typeface="Trebuchet MS" panose="020B0703020202090204"/>
                <a:cs typeface="Trebuchet MS" panose="020B0703020202090204"/>
              </a:rPr>
              <a:t>21</a:t>
            </a:r>
            <a:r>
              <a:rPr sz="1200" dirty="0">
                <a:solidFill>
                  <a:srgbClr val="898989"/>
                </a:solidFill>
                <a:latin typeface="Trebuchet MS" panose="020B0703020202090204"/>
                <a:cs typeface="Trebuchet MS" panose="020B0703020202090204"/>
              </a:rPr>
              <a:t>	</a:t>
            </a:r>
            <a:r>
              <a:rPr sz="1200" spc="-25" dirty="0">
                <a:solidFill>
                  <a:srgbClr val="898989"/>
                </a:solidFill>
                <a:latin typeface="Trebuchet MS" panose="020B0703020202090204"/>
                <a:cs typeface="Trebuchet MS" panose="020B0703020202090204"/>
              </a:rPr>
              <a:t>17</a:t>
            </a:r>
            <a:endParaRPr sz="1200">
              <a:latin typeface="Trebuchet MS" panose="020B0703020202090204"/>
              <a:cs typeface="Trebuchet MS" panose="020B0703020202090204"/>
            </a:endParaRPr>
          </a:p>
        </p:txBody>
      </p:sp>
      <p:grpSp>
        <p:nvGrpSpPr>
          <p:cNvPr id="5" name="object 5"/>
          <p:cNvGrpSpPr/>
          <p:nvPr/>
        </p:nvGrpSpPr>
        <p:grpSpPr>
          <a:xfrm>
            <a:off x="0" y="0"/>
            <a:ext cx="12192000" cy="6858000"/>
            <a:chOff x="0" y="0"/>
            <a:chExt cx="12192000" cy="6858000"/>
          </a:xfrm>
        </p:grpSpPr>
        <p:sp>
          <p:nvSpPr>
            <p:cNvPr id="6" name="object 6"/>
            <p:cNvSpPr/>
            <p:nvPr/>
          </p:nvSpPr>
          <p:spPr>
            <a:xfrm>
              <a:off x="901701" y="0"/>
              <a:ext cx="76200" cy="2272030"/>
            </a:xfrm>
            <a:custGeom>
              <a:avLst/>
              <a:gdLst/>
              <a:ahLst/>
              <a:cxnLst/>
              <a:rect l="l" t="t" r="r" b="b"/>
              <a:pathLst>
                <a:path w="76200" h="2272030">
                  <a:moveTo>
                    <a:pt x="34924" y="2196343"/>
                  </a:moveTo>
                  <a:lnTo>
                    <a:pt x="23269" y="2198696"/>
                  </a:lnTo>
                  <a:lnTo>
                    <a:pt x="11159" y="2206861"/>
                  </a:lnTo>
                  <a:lnTo>
                    <a:pt x="2994" y="2218971"/>
                  </a:lnTo>
                  <a:lnTo>
                    <a:pt x="0" y="2233803"/>
                  </a:lnTo>
                  <a:lnTo>
                    <a:pt x="2994" y="2248634"/>
                  </a:lnTo>
                  <a:lnTo>
                    <a:pt x="11159" y="2260744"/>
                  </a:lnTo>
                  <a:lnTo>
                    <a:pt x="23269" y="2268909"/>
                  </a:lnTo>
                  <a:lnTo>
                    <a:pt x="38100" y="2271903"/>
                  </a:lnTo>
                  <a:lnTo>
                    <a:pt x="52929" y="2268909"/>
                  </a:lnTo>
                  <a:lnTo>
                    <a:pt x="65040" y="2260744"/>
                  </a:lnTo>
                  <a:lnTo>
                    <a:pt x="73205" y="2248634"/>
                  </a:lnTo>
                  <a:lnTo>
                    <a:pt x="76200" y="2233803"/>
                  </a:lnTo>
                  <a:lnTo>
                    <a:pt x="34925" y="2233803"/>
                  </a:lnTo>
                  <a:lnTo>
                    <a:pt x="34924" y="2196343"/>
                  </a:lnTo>
                  <a:close/>
                </a:path>
                <a:path w="76200" h="2272030">
                  <a:moveTo>
                    <a:pt x="38100" y="2195703"/>
                  </a:moveTo>
                  <a:lnTo>
                    <a:pt x="34924" y="2196343"/>
                  </a:lnTo>
                  <a:lnTo>
                    <a:pt x="34925" y="2233803"/>
                  </a:lnTo>
                  <a:lnTo>
                    <a:pt x="41275" y="2233803"/>
                  </a:lnTo>
                  <a:lnTo>
                    <a:pt x="41274" y="2196343"/>
                  </a:lnTo>
                  <a:lnTo>
                    <a:pt x="38100" y="2195703"/>
                  </a:lnTo>
                  <a:close/>
                </a:path>
                <a:path w="76200" h="2272030">
                  <a:moveTo>
                    <a:pt x="41274" y="2196343"/>
                  </a:moveTo>
                  <a:lnTo>
                    <a:pt x="41275" y="2233803"/>
                  </a:lnTo>
                  <a:lnTo>
                    <a:pt x="76200" y="2233803"/>
                  </a:lnTo>
                  <a:lnTo>
                    <a:pt x="73205" y="2218971"/>
                  </a:lnTo>
                  <a:lnTo>
                    <a:pt x="65040" y="2206861"/>
                  </a:lnTo>
                  <a:lnTo>
                    <a:pt x="52929" y="2198696"/>
                  </a:lnTo>
                  <a:lnTo>
                    <a:pt x="41274" y="2196343"/>
                  </a:lnTo>
                  <a:close/>
                </a:path>
                <a:path w="76200" h="2272030">
                  <a:moveTo>
                    <a:pt x="41274" y="2195703"/>
                  </a:moveTo>
                  <a:lnTo>
                    <a:pt x="38100" y="2195703"/>
                  </a:lnTo>
                  <a:lnTo>
                    <a:pt x="41274" y="2196343"/>
                  </a:lnTo>
                  <a:lnTo>
                    <a:pt x="41274" y="2195703"/>
                  </a:lnTo>
                  <a:close/>
                </a:path>
                <a:path w="76200" h="2272030">
                  <a:moveTo>
                    <a:pt x="41273" y="0"/>
                  </a:moveTo>
                  <a:lnTo>
                    <a:pt x="34923" y="0"/>
                  </a:lnTo>
                  <a:lnTo>
                    <a:pt x="34924" y="2196343"/>
                  </a:lnTo>
                  <a:lnTo>
                    <a:pt x="38100" y="2195703"/>
                  </a:lnTo>
                  <a:lnTo>
                    <a:pt x="41274" y="2195703"/>
                  </a:lnTo>
                  <a:lnTo>
                    <a:pt x="41273" y="0"/>
                  </a:lnTo>
                  <a:close/>
                </a:path>
              </a:pathLst>
            </a:custGeom>
            <a:solidFill>
              <a:srgbClr val="1CADE4"/>
            </a:solidFill>
          </p:spPr>
          <p:txBody>
            <a:bodyPr wrap="square" lIns="0" tIns="0" rIns="0" bIns="0" rtlCol="0"/>
            <a:lstStyle/>
            <a:p/>
          </p:txBody>
        </p:sp>
        <p:sp>
          <p:nvSpPr>
            <p:cNvPr id="7" name="object 7"/>
            <p:cNvSpPr/>
            <p:nvPr/>
          </p:nvSpPr>
          <p:spPr>
            <a:xfrm>
              <a:off x="0" y="0"/>
              <a:ext cx="12192000" cy="6857999"/>
            </a:xfrm>
            <a:prstGeom prst="rect">
              <a:avLst/>
            </a:prstGeom>
            <a:blipFill>
              <a:blip r:embed="rId1" cstate="print"/>
              <a:stretch>
                <a:fillRect/>
              </a:stretch>
            </a:blipFill>
          </p:spPr>
          <p:txBody>
            <a:bodyPr wrap="square" lIns="0" tIns="0" rIns="0" bIns="0" rtlCol="0"/>
            <a:lstStyle/>
            <a:p/>
          </p:txBody>
        </p:sp>
      </p:grpSp>
      <p:sp>
        <p:nvSpPr>
          <p:cNvPr id="8" name="object 8"/>
          <p:cNvSpPr/>
          <p:nvPr/>
        </p:nvSpPr>
        <p:spPr>
          <a:xfrm>
            <a:off x="0" y="0"/>
            <a:ext cx="12192000" cy="6858000"/>
          </a:xfrm>
          <a:custGeom>
            <a:avLst/>
            <a:gdLst/>
            <a:ahLst/>
            <a:cxnLst/>
            <a:rect l="l" t="t" r="r" b="b"/>
            <a:pathLst>
              <a:path w="12192000" h="6858000">
                <a:moveTo>
                  <a:pt x="12192000" y="0"/>
                </a:moveTo>
                <a:lnTo>
                  <a:pt x="0" y="0"/>
                </a:lnTo>
                <a:lnTo>
                  <a:pt x="0" y="6857999"/>
                </a:lnTo>
                <a:lnTo>
                  <a:pt x="12192000" y="6857999"/>
                </a:lnTo>
                <a:lnTo>
                  <a:pt x="12192000" y="0"/>
                </a:lnTo>
                <a:close/>
              </a:path>
            </a:pathLst>
          </a:custGeom>
          <a:solidFill>
            <a:srgbClr val="000000">
              <a:alpha val="70199"/>
            </a:srgbClr>
          </a:solidFill>
        </p:spPr>
        <p:txBody>
          <a:bodyPr wrap="square" lIns="0" tIns="0" rIns="0" bIns="0" rtlCol="0"/>
          <a:lstStyle/>
          <a:p/>
        </p:txBody>
      </p:sp>
      <p:sp>
        <p:nvSpPr>
          <p:cNvPr id="9" name="object 9"/>
          <p:cNvSpPr txBox="1">
            <a:spLocks noGrp="1"/>
          </p:cNvSpPr>
          <p:nvPr>
            <p:ph type="title"/>
          </p:nvPr>
        </p:nvSpPr>
        <p:spPr>
          <a:xfrm>
            <a:off x="1878457" y="151383"/>
            <a:ext cx="8610600" cy="843280"/>
          </a:xfrm>
          <a:prstGeom prst="rect">
            <a:avLst/>
          </a:prstGeom>
        </p:spPr>
        <p:txBody>
          <a:bodyPr vert="horz" wrap="square" lIns="0" tIns="12700" rIns="0" bIns="0" rtlCol="0">
            <a:spAutoFit/>
          </a:bodyPr>
          <a:lstStyle/>
          <a:p>
            <a:pPr marL="12700">
              <a:lnSpc>
                <a:spcPct val="100000"/>
              </a:lnSpc>
              <a:spcBef>
                <a:spcPts val="100"/>
              </a:spcBef>
            </a:pPr>
            <a:r>
              <a:rPr sz="5400" b="1" u="heavy" spc="-495" dirty="0">
                <a:solidFill>
                  <a:srgbClr val="1CADE4"/>
                </a:solidFill>
                <a:uFill>
                  <a:solidFill>
                    <a:srgbClr val="1CADE4"/>
                  </a:solidFill>
                </a:uFill>
                <a:latin typeface="Arial Bold" panose="020B0604020202090204" charset="0"/>
                <a:cs typeface="Arial Bold" panose="020B0604020202090204" charset="0"/>
              </a:rPr>
              <a:t>PROJECTED </a:t>
            </a:r>
            <a:r>
              <a:rPr sz="5400" b="1" u="heavy" spc="-280" dirty="0">
                <a:solidFill>
                  <a:srgbClr val="1CADE4"/>
                </a:solidFill>
                <a:uFill>
                  <a:solidFill>
                    <a:srgbClr val="1CADE4"/>
                  </a:solidFill>
                </a:uFill>
                <a:latin typeface="Arial Bold" panose="020B0604020202090204" charset="0"/>
                <a:cs typeface="Arial Bold" panose="020B0604020202090204" charset="0"/>
              </a:rPr>
              <a:t>GROWTH</a:t>
            </a:r>
            <a:r>
              <a:rPr sz="5400" b="1" u="heavy" spc="-434" dirty="0">
                <a:solidFill>
                  <a:srgbClr val="1CADE4"/>
                </a:solidFill>
                <a:uFill>
                  <a:solidFill>
                    <a:srgbClr val="1CADE4"/>
                  </a:solidFill>
                </a:uFill>
                <a:latin typeface="Arial Bold" panose="020B0604020202090204" charset="0"/>
                <a:cs typeface="Arial Bold" panose="020B0604020202090204" charset="0"/>
              </a:rPr>
              <a:t> </a:t>
            </a:r>
            <a:r>
              <a:rPr sz="5400" b="1" u="heavy" spc="-335" dirty="0">
                <a:solidFill>
                  <a:srgbClr val="1CADE4"/>
                </a:solidFill>
                <a:uFill>
                  <a:solidFill>
                    <a:srgbClr val="1CADE4"/>
                  </a:solidFill>
                </a:uFill>
                <a:latin typeface="Arial Bold" panose="020B0604020202090204" charset="0"/>
                <a:cs typeface="Arial Bold" panose="020B0604020202090204" charset="0"/>
              </a:rPr>
              <a:t>PLAN</a:t>
            </a:r>
            <a:endParaRPr sz="5400" b="1" u="heavy" spc="-335" dirty="0">
              <a:solidFill>
                <a:srgbClr val="1CADE4"/>
              </a:solidFill>
              <a:uFill>
                <a:solidFill>
                  <a:srgbClr val="1CADE4"/>
                </a:solidFill>
              </a:uFill>
              <a:latin typeface="Arial Bold" panose="020B0604020202090204" charset="0"/>
              <a:cs typeface="Arial Bold" panose="020B0604020202090204" charset="0"/>
            </a:endParaRPr>
          </a:p>
        </p:txBody>
      </p:sp>
      <p:sp>
        <p:nvSpPr>
          <p:cNvPr id="10" name="object 10"/>
          <p:cNvSpPr/>
          <p:nvPr/>
        </p:nvSpPr>
        <p:spPr>
          <a:xfrm>
            <a:off x="3280613" y="2007824"/>
            <a:ext cx="452120" cy="213995"/>
          </a:xfrm>
          <a:custGeom>
            <a:avLst/>
            <a:gdLst/>
            <a:ahLst/>
            <a:cxnLst/>
            <a:rect l="l" t="t" r="r" b="b"/>
            <a:pathLst>
              <a:path w="452120" h="213994">
                <a:moveTo>
                  <a:pt x="357061" y="106967"/>
                </a:moveTo>
                <a:lnTo>
                  <a:pt x="249453" y="169743"/>
                </a:lnTo>
                <a:lnTo>
                  <a:pt x="242393" y="176031"/>
                </a:lnTo>
                <a:lnTo>
                  <a:pt x="238428" y="184252"/>
                </a:lnTo>
                <a:lnTo>
                  <a:pt x="237832" y="193360"/>
                </a:lnTo>
                <a:lnTo>
                  <a:pt x="240880" y="202306"/>
                </a:lnTo>
                <a:lnTo>
                  <a:pt x="247169" y="209372"/>
                </a:lnTo>
                <a:lnTo>
                  <a:pt x="255392" y="213340"/>
                </a:lnTo>
                <a:lnTo>
                  <a:pt x="264503" y="213934"/>
                </a:lnTo>
                <a:lnTo>
                  <a:pt x="273456" y="210878"/>
                </a:lnTo>
                <a:lnTo>
                  <a:pt x="410766" y="130779"/>
                </a:lnTo>
                <a:lnTo>
                  <a:pt x="404329" y="130779"/>
                </a:lnTo>
                <a:lnTo>
                  <a:pt x="404329" y="127541"/>
                </a:lnTo>
                <a:lnTo>
                  <a:pt x="392328" y="127541"/>
                </a:lnTo>
                <a:lnTo>
                  <a:pt x="357061" y="106967"/>
                </a:lnTo>
                <a:close/>
              </a:path>
              <a:path w="452120" h="213994">
                <a:moveTo>
                  <a:pt x="316243" y="83154"/>
                </a:moveTo>
                <a:lnTo>
                  <a:pt x="0" y="83154"/>
                </a:lnTo>
                <a:lnTo>
                  <a:pt x="0" y="130779"/>
                </a:lnTo>
                <a:lnTo>
                  <a:pt x="316243" y="130779"/>
                </a:lnTo>
                <a:lnTo>
                  <a:pt x="357061" y="106967"/>
                </a:lnTo>
                <a:lnTo>
                  <a:pt x="316243" y="83154"/>
                </a:lnTo>
                <a:close/>
              </a:path>
              <a:path w="452120" h="213994">
                <a:moveTo>
                  <a:pt x="410766" y="83154"/>
                </a:moveTo>
                <a:lnTo>
                  <a:pt x="404329" y="83154"/>
                </a:lnTo>
                <a:lnTo>
                  <a:pt x="404329" y="130779"/>
                </a:lnTo>
                <a:lnTo>
                  <a:pt x="410766" y="130779"/>
                </a:lnTo>
                <a:lnTo>
                  <a:pt x="451586" y="106967"/>
                </a:lnTo>
                <a:lnTo>
                  <a:pt x="410766" y="83154"/>
                </a:lnTo>
                <a:close/>
              </a:path>
              <a:path w="452120" h="213994">
                <a:moveTo>
                  <a:pt x="392328" y="86393"/>
                </a:moveTo>
                <a:lnTo>
                  <a:pt x="357061" y="106967"/>
                </a:lnTo>
                <a:lnTo>
                  <a:pt x="392328" y="127541"/>
                </a:lnTo>
                <a:lnTo>
                  <a:pt x="392328" y="86393"/>
                </a:lnTo>
                <a:close/>
              </a:path>
              <a:path w="452120" h="213994">
                <a:moveTo>
                  <a:pt x="404329" y="86393"/>
                </a:moveTo>
                <a:lnTo>
                  <a:pt x="392328" y="86393"/>
                </a:lnTo>
                <a:lnTo>
                  <a:pt x="392328" y="127541"/>
                </a:lnTo>
                <a:lnTo>
                  <a:pt x="404329" y="127541"/>
                </a:lnTo>
                <a:lnTo>
                  <a:pt x="404329" y="86393"/>
                </a:lnTo>
                <a:close/>
              </a:path>
              <a:path w="452120" h="213994">
                <a:moveTo>
                  <a:pt x="264503" y="0"/>
                </a:moveTo>
                <a:lnTo>
                  <a:pt x="255392" y="593"/>
                </a:lnTo>
                <a:lnTo>
                  <a:pt x="247169" y="4561"/>
                </a:lnTo>
                <a:lnTo>
                  <a:pt x="240880" y="11628"/>
                </a:lnTo>
                <a:lnTo>
                  <a:pt x="237832" y="20573"/>
                </a:lnTo>
                <a:lnTo>
                  <a:pt x="238428" y="29681"/>
                </a:lnTo>
                <a:lnTo>
                  <a:pt x="242393" y="37902"/>
                </a:lnTo>
                <a:lnTo>
                  <a:pt x="249453" y="44191"/>
                </a:lnTo>
                <a:lnTo>
                  <a:pt x="357061" y="106967"/>
                </a:lnTo>
                <a:lnTo>
                  <a:pt x="392328" y="86393"/>
                </a:lnTo>
                <a:lnTo>
                  <a:pt x="404329" y="86393"/>
                </a:lnTo>
                <a:lnTo>
                  <a:pt x="404329" y="83154"/>
                </a:lnTo>
                <a:lnTo>
                  <a:pt x="410766" y="83154"/>
                </a:lnTo>
                <a:lnTo>
                  <a:pt x="273456" y="3055"/>
                </a:lnTo>
                <a:lnTo>
                  <a:pt x="264503" y="0"/>
                </a:lnTo>
                <a:close/>
              </a:path>
            </a:pathLst>
          </a:custGeom>
          <a:solidFill>
            <a:srgbClr val="1CADE4"/>
          </a:solidFill>
        </p:spPr>
        <p:txBody>
          <a:bodyPr wrap="square" lIns="0" tIns="0" rIns="0" bIns="0" rtlCol="0"/>
          <a:lstStyle/>
          <a:p/>
        </p:txBody>
      </p:sp>
      <p:sp>
        <p:nvSpPr>
          <p:cNvPr id="11" name="object 11"/>
          <p:cNvSpPr txBox="1"/>
          <p:nvPr/>
        </p:nvSpPr>
        <p:spPr>
          <a:xfrm>
            <a:off x="1186388" y="1485988"/>
            <a:ext cx="2096135" cy="1257935"/>
          </a:xfrm>
          <a:prstGeom prst="rect">
            <a:avLst/>
          </a:prstGeom>
          <a:solidFill>
            <a:srgbClr val="000000">
              <a:alpha val="70199"/>
            </a:srgbClr>
          </a:solidFill>
          <a:ln w="12700">
            <a:solidFill>
              <a:srgbClr val="FFFFFF"/>
            </a:solidFill>
          </a:ln>
        </p:spPr>
        <p:txBody>
          <a:bodyPr vert="horz" wrap="square" lIns="0" tIns="295910" rIns="0" bIns="0" rtlCol="0">
            <a:spAutoFit/>
          </a:bodyPr>
          <a:lstStyle/>
          <a:p>
            <a:pPr marL="370840" marR="302895" indent="-60325">
              <a:lnSpc>
                <a:spcPts val="2500"/>
              </a:lnSpc>
              <a:spcBef>
                <a:spcPts val="2330"/>
              </a:spcBef>
            </a:pPr>
            <a:r>
              <a:rPr sz="2300" b="1" spc="-150" dirty="0">
                <a:solidFill>
                  <a:srgbClr val="FFC000"/>
                </a:solidFill>
                <a:latin typeface="Trebuchet MS" panose="020B0703020202090204"/>
                <a:cs typeface="Trebuchet MS" panose="020B0703020202090204"/>
              </a:rPr>
              <a:t>Research</a:t>
            </a:r>
            <a:r>
              <a:rPr sz="2300" b="1" spc="-254" dirty="0">
                <a:solidFill>
                  <a:srgbClr val="FFC000"/>
                </a:solidFill>
                <a:latin typeface="Trebuchet MS" panose="020B0703020202090204"/>
                <a:cs typeface="Trebuchet MS" panose="020B0703020202090204"/>
              </a:rPr>
              <a:t> </a:t>
            </a:r>
            <a:r>
              <a:rPr sz="2300" b="1" spc="-100" dirty="0">
                <a:solidFill>
                  <a:srgbClr val="FFC000"/>
                </a:solidFill>
                <a:latin typeface="Trebuchet MS" panose="020B0703020202090204"/>
                <a:cs typeface="Trebuchet MS" panose="020B0703020202090204"/>
              </a:rPr>
              <a:t>on  </a:t>
            </a:r>
            <a:r>
              <a:rPr sz="2300" b="1" spc="-140" dirty="0">
                <a:solidFill>
                  <a:srgbClr val="FFC000"/>
                </a:solidFill>
                <a:latin typeface="Trebuchet MS" panose="020B0703020202090204"/>
                <a:cs typeface="Trebuchet MS" panose="020B0703020202090204"/>
              </a:rPr>
              <a:t>the</a:t>
            </a:r>
            <a:r>
              <a:rPr sz="2300" b="1" spc="-210" dirty="0">
                <a:solidFill>
                  <a:srgbClr val="FFC000"/>
                </a:solidFill>
                <a:latin typeface="Trebuchet MS" panose="020B0703020202090204"/>
                <a:cs typeface="Trebuchet MS" panose="020B0703020202090204"/>
              </a:rPr>
              <a:t> </a:t>
            </a:r>
            <a:r>
              <a:rPr sz="2300" b="1" spc="-85" dirty="0">
                <a:solidFill>
                  <a:srgbClr val="FFC000"/>
                </a:solidFill>
                <a:latin typeface="Trebuchet MS" panose="020B0703020202090204"/>
                <a:cs typeface="Trebuchet MS" panose="020B0703020202090204"/>
              </a:rPr>
              <a:t>Market</a:t>
            </a:r>
            <a:endParaRPr sz="2300">
              <a:latin typeface="Trebuchet MS" panose="020B0703020202090204"/>
              <a:cs typeface="Trebuchet MS" panose="020B0703020202090204"/>
            </a:endParaRPr>
          </a:p>
        </p:txBody>
      </p:sp>
      <p:sp>
        <p:nvSpPr>
          <p:cNvPr id="12" name="object 12"/>
          <p:cNvSpPr/>
          <p:nvPr/>
        </p:nvSpPr>
        <p:spPr>
          <a:xfrm>
            <a:off x="5858713" y="2007824"/>
            <a:ext cx="452120" cy="213995"/>
          </a:xfrm>
          <a:custGeom>
            <a:avLst/>
            <a:gdLst/>
            <a:ahLst/>
            <a:cxnLst/>
            <a:rect l="l" t="t" r="r" b="b"/>
            <a:pathLst>
              <a:path w="452120" h="213994">
                <a:moveTo>
                  <a:pt x="357074" y="106967"/>
                </a:moveTo>
                <a:lnTo>
                  <a:pt x="249466" y="169743"/>
                </a:lnTo>
                <a:lnTo>
                  <a:pt x="242399" y="176031"/>
                </a:lnTo>
                <a:lnTo>
                  <a:pt x="238431" y="184252"/>
                </a:lnTo>
                <a:lnTo>
                  <a:pt x="237837" y="193360"/>
                </a:lnTo>
                <a:lnTo>
                  <a:pt x="240893" y="202306"/>
                </a:lnTo>
                <a:lnTo>
                  <a:pt x="247181" y="209372"/>
                </a:lnTo>
                <a:lnTo>
                  <a:pt x="255403" y="213340"/>
                </a:lnTo>
                <a:lnTo>
                  <a:pt x="264510" y="213934"/>
                </a:lnTo>
                <a:lnTo>
                  <a:pt x="273456" y="210878"/>
                </a:lnTo>
                <a:lnTo>
                  <a:pt x="410775" y="130779"/>
                </a:lnTo>
                <a:lnTo>
                  <a:pt x="404329" y="130779"/>
                </a:lnTo>
                <a:lnTo>
                  <a:pt x="404329" y="127541"/>
                </a:lnTo>
                <a:lnTo>
                  <a:pt x="392341" y="127541"/>
                </a:lnTo>
                <a:lnTo>
                  <a:pt x="357074" y="106967"/>
                </a:lnTo>
                <a:close/>
              </a:path>
              <a:path w="452120" h="213994">
                <a:moveTo>
                  <a:pt x="316255" y="83154"/>
                </a:moveTo>
                <a:lnTo>
                  <a:pt x="0" y="83154"/>
                </a:lnTo>
                <a:lnTo>
                  <a:pt x="0" y="130779"/>
                </a:lnTo>
                <a:lnTo>
                  <a:pt x="316255" y="130779"/>
                </a:lnTo>
                <a:lnTo>
                  <a:pt x="357074" y="106967"/>
                </a:lnTo>
                <a:lnTo>
                  <a:pt x="316255" y="83154"/>
                </a:lnTo>
                <a:close/>
              </a:path>
              <a:path w="452120" h="213994">
                <a:moveTo>
                  <a:pt x="410775" y="83154"/>
                </a:moveTo>
                <a:lnTo>
                  <a:pt x="404329" y="83154"/>
                </a:lnTo>
                <a:lnTo>
                  <a:pt x="404329" y="130779"/>
                </a:lnTo>
                <a:lnTo>
                  <a:pt x="410775" y="130779"/>
                </a:lnTo>
                <a:lnTo>
                  <a:pt x="451599" y="106967"/>
                </a:lnTo>
                <a:lnTo>
                  <a:pt x="410775" y="83154"/>
                </a:lnTo>
                <a:close/>
              </a:path>
              <a:path w="452120" h="213994">
                <a:moveTo>
                  <a:pt x="392341" y="86393"/>
                </a:moveTo>
                <a:lnTo>
                  <a:pt x="357074" y="106967"/>
                </a:lnTo>
                <a:lnTo>
                  <a:pt x="392341" y="127541"/>
                </a:lnTo>
                <a:lnTo>
                  <a:pt x="392341" y="86393"/>
                </a:lnTo>
                <a:close/>
              </a:path>
              <a:path w="452120" h="213994">
                <a:moveTo>
                  <a:pt x="404329" y="86393"/>
                </a:moveTo>
                <a:lnTo>
                  <a:pt x="392341" y="86393"/>
                </a:lnTo>
                <a:lnTo>
                  <a:pt x="392341" y="127541"/>
                </a:lnTo>
                <a:lnTo>
                  <a:pt x="404329" y="127541"/>
                </a:lnTo>
                <a:lnTo>
                  <a:pt x="404329" y="86393"/>
                </a:lnTo>
                <a:close/>
              </a:path>
              <a:path w="452120" h="213994">
                <a:moveTo>
                  <a:pt x="264510" y="0"/>
                </a:moveTo>
                <a:lnTo>
                  <a:pt x="255403" y="593"/>
                </a:lnTo>
                <a:lnTo>
                  <a:pt x="247181" y="4561"/>
                </a:lnTo>
                <a:lnTo>
                  <a:pt x="240893" y="11628"/>
                </a:lnTo>
                <a:lnTo>
                  <a:pt x="237837" y="20573"/>
                </a:lnTo>
                <a:lnTo>
                  <a:pt x="238431" y="29681"/>
                </a:lnTo>
                <a:lnTo>
                  <a:pt x="242399" y="37902"/>
                </a:lnTo>
                <a:lnTo>
                  <a:pt x="249466" y="44191"/>
                </a:lnTo>
                <a:lnTo>
                  <a:pt x="357074" y="106967"/>
                </a:lnTo>
                <a:lnTo>
                  <a:pt x="392341" y="86393"/>
                </a:lnTo>
                <a:lnTo>
                  <a:pt x="404329" y="86393"/>
                </a:lnTo>
                <a:lnTo>
                  <a:pt x="404329" y="83154"/>
                </a:lnTo>
                <a:lnTo>
                  <a:pt x="410775" y="83154"/>
                </a:lnTo>
                <a:lnTo>
                  <a:pt x="273456" y="3055"/>
                </a:lnTo>
                <a:lnTo>
                  <a:pt x="264510" y="0"/>
                </a:lnTo>
                <a:close/>
              </a:path>
            </a:pathLst>
          </a:custGeom>
          <a:solidFill>
            <a:srgbClr val="1CADE4"/>
          </a:solidFill>
        </p:spPr>
        <p:txBody>
          <a:bodyPr wrap="square" lIns="0" tIns="0" rIns="0" bIns="0" rtlCol="0"/>
          <a:lstStyle/>
          <a:p/>
        </p:txBody>
      </p:sp>
      <p:sp>
        <p:nvSpPr>
          <p:cNvPr id="13" name="object 13"/>
          <p:cNvSpPr txBox="1"/>
          <p:nvPr/>
        </p:nvSpPr>
        <p:spPr>
          <a:xfrm>
            <a:off x="3764495" y="1485988"/>
            <a:ext cx="2096135" cy="1257935"/>
          </a:xfrm>
          <a:prstGeom prst="rect">
            <a:avLst/>
          </a:prstGeom>
          <a:solidFill>
            <a:srgbClr val="000000">
              <a:alpha val="70199"/>
            </a:srgbClr>
          </a:solidFill>
          <a:ln w="12700">
            <a:solidFill>
              <a:srgbClr val="FFFFFF"/>
            </a:solidFill>
          </a:ln>
        </p:spPr>
        <p:txBody>
          <a:bodyPr vert="horz" wrap="square" lIns="0" tIns="295910" rIns="0" bIns="0" rtlCol="0">
            <a:spAutoFit/>
          </a:bodyPr>
          <a:lstStyle/>
          <a:p>
            <a:pPr marL="598170" marR="222250" indent="-369570">
              <a:lnSpc>
                <a:spcPts val="2500"/>
              </a:lnSpc>
              <a:spcBef>
                <a:spcPts val="2330"/>
              </a:spcBef>
            </a:pPr>
            <a:r>
              <a:rPr sz="2300" b="1" spc="-105" dirty="0">
                <a:solidFill>
                  <a:srgbClr val="FFC000"/>
                </a:solidFill>
                <a:latin typeface="Trebuchet MS" panose="020B0703020202090204"/>
                <a:cs typeface="Trebuchet MS" panose="020B0703020202090204"/>
              </a:rPr>
              <a:t>D</a:t>
            </a:r>
            <a:r>
              <a:rPr sz="2300" b="1" spc="-110" dirty="0">
                <a:solidFill>
                  <a:srgbClr val="FFC000"/>
                </a:solidFill>
                <a:latin typeface="Trebuchet MS" panose="020B0703020202090204"/>
                <a:cs typeface="Trebuchet MS" panose="020B0703020202090204"/>
              </a:rPr>
              <a:t>e</a:t>
            </a:r>
            <a:r>
              <a:rPr sz="2300" b="1" spc="-150" dirty="0">
                <a:solidFill>
                  <a:srgbClr val="FFC000"/>
                </a:solidFill>
                <a:latin typeface="Trebuchet MS" panose="020B0703020202090204"/>
                <a:cs typeface="Trebuchet MS" panose="020B0703020202090204"/>
              </a:rPr>
              <a:t>v</a:t>
            </a:r>
            <a:r>
              <a:rPr sz="2300" b="1" spc="-185" dirty="0">
                <a:solidFill>
                  <a:srgbClr val="FFC000"/>
                </a:solidFill>
                <a:latin typeface="Trebuchet MS" panose="020B0703020202090204"/>
                <a:cs typeface="Trebuchet MS" panose="020B0703020202090204"/>
              </a:rPr>
              <a:t>e</a:t>
            </a:r>
            <a:r>
              <a:rPr sz="2300" b="1" spc="-100" dirty="0">
                <a:solidFill>
                  <a:srgbClr val="FFC000"/>
                </a:solidFill>
                <a:latin typeface="Trebuchet MS" panose="020B0703020202090204"/>
                <a:cs typeface="Trebuchet MS" panose="020B0703020202090204"/>
              </a:rPr>
              <a:t>l</a:t>
            </a:r>
            <a:r>
              <a:rPr sz="2300" b="1" spc="-75" dirty="0">
                <a:solidFill>
                  <a:srgbClr val="FFC000"/>
                </a:solidFill>
                <a:latin typeface="Trebuchet MS" panose="020B0703020202090204"/>
                <a:cs typeface="Trebuchet MS" panose="020B0703020202090204"/>
              </a:rPr>
              <a:t>o</a:t>
            </a:r>
            <a:r>
              <a:rPr sz="2300" b="1" spc="-114" dirty="0">
                <a:solidFill>
                  <a:srgbClr val="FFC000"/>
                </a:solidFill>
                <a:latin typeface="Trebuchet MS" panose="020B0703020202090204"/>
                <a:cs typeface="Trebuchet MS" panose="020B0703020202090204"/>
              </a:rPr>
              <a:t>p</a:t>
            </a:r>
            <a:r>
              <a:rPr sz="2300" b="1" spc="-145" dirty="0">
                <a:solidFill>
                  <a:srgbClr val="FFC000"/>
                </a:solidFill>
                <a:latin typeface="Trebuchet MS" panose="020B0703020202090204"/>
                <a:cs typeface="Trebuchet MS" panose="020B0703020202090204"/>
              </a:rPr>
              <a:t>me</a:t>
            </a:r>
            <a:r>
              <a:rPr sz="2300" b="1" spc="-140" dirty="0">
                <a:solidFill>
                  <a:srgbClr val="FFC000"/>
                </a:solidFill>
                <a:latin typeface="Trebuchet MS" panose="020B0703020202090204"/>
                <a:cs typeface="Trebuchet MS" panose="020B0703020202090204"/>
              </a:rPr>
              <a:t>n</a:t>
            </a:r>
            <a:r>
              <a:rPr sz="2300" b="1" spc="-100" dirty="0">
                <a:solidFill>
                  <a:srgbClr val="FFC000"/>
                </a:solidFill>
                <a:latin typeface="Trebuchet MS" panose="020B0703020202090204"/>
                <a:cs typeface="Trebuchet MS" panose="020B0703020202090204"/>
              </a:rPr>
              <a:t>t  </a:t>
            </a:r>
            <a:r>
              <a:rPr sz="2300" b="1" spc="-95" dirty="0">
                <a:solidFill>
                  <a:srgbClr val="FFC000"/>
                </a:solidFill>
                <a:latin typeface="Trebuchet MS" panose="020B0703020202090204"/>
                <a:cs typeface="Trebuchet MS" panose="020B0703020202090204"/>
              </a:rPr>
              <a:t>of</a:t>
            </a:r>
            <a:r>
              <a:rPr sz="2300" b="1" spc="-185" dirty="0">
                <a:solidFill>
                  <a:srgbClr val="FFC000"/>
                </a:solidFill>
                <a:latin typeface="Trebuchet MS" panose="020B0703020202090204"/>
                <a:cs typeface="Trebuchet MS" panose="020B0703020202090204"/>
              </a:rPr>
              <a:t> </a:t>
            </a:r>
            <a:r>
              <a:rPr sz="2300" b="1" spc="30" dirty="0">
                <a:solidFill>
                  <a:srgbClr val="FFC000"/>
                </a:solidFill>
                <a:latin typeface="Trebuchet MS" panose="020B0703020202090204"/>
                <a:cs typeface="Trebuchet MS" panose="020B0703020202090204"/>
              </a:rPr>
              <a:t>MVP</a:t>
            </a:r>
            <a:endParaRPr sz="2300">
              <a:latin typeface="Trebuchet MS" panose="020B0703020202090204"/>
              <a:cs typeface="Trebuchet MS" panose="020B0703020202090204"/>
            </a:endParaRPr>
          </a:p>
        </p:txBody>
      </p:sp>
      <p:sp>
        <p:nvSpPr>
          <p:cNvPr id="14" name="object 14"/>
          <p:cNvSpPr/>
          <p:nvPr/>
        </p:nvSpPr>
        <p:spPr>
          <a:xfrm>
            <a:off x="8436812" y="2007824"/>
            <a:ext cx="452120" cy="213995"/>
          </a:xfrm>
          <a:custGeom>
            <a:avLst/>
            <a:gdLst/>
            <a:ahLst/>
            <a:cxnLst/>
            <a:rect l="l" t="t" r="r" b="b"/>
            <a:pathLst>
              <a:path w="452120" h="213994">
                <a:moveTo>
                  <a:pt x="357074" y="106967"/>
                </a:moveTo>
                <a:lnTo>
                  <a:pt x="249466" y="169743"/>
                </a:lnTo>
                <a:lnTo>
                  <a:pt x="242399" y="176031"/>
                </a:lnTo>
                <a:lnTo>
                  <a:pt x="238431" y="184252"/>
                </a:lnTo>
                <a:lnTo>
                  <a:pt x="237837" y="193360"/>
                </a:lnTo>
                <a:lnTo>
                  <a:pt x="240893" y="202306"/>
                </a:lnTo>
                <a:lnTo>
                  <a:pt x="247181" y="209372"/>
                </a:lnTo>
                <a:lnTo>
                  <a:pt x="255403" y="213340"/>
                </a:lnTo>
                <a:lnTo>
                  <a:pt x="264510" y="213934"/>
                </a:lnTo>
                <a:lnTo>
                  <a:pt x="273456" y="210878"/>
                </a:lnTo>
                <a:lnTo>
                  <a:pt x="410775" y="130779"/>
                </a:lnTo>
                <a:lnTo>
                  <a:pt x="404342" y="130779"/>
                </a:lnTo>
                <a:lnTo>
                  <a:pt x="404342" y="127541"/>
                </a:lnTo>
                <a:lnTo>
                  <a:pt x="392341" y="127541"/>
                </a:lnTo>
                <a:lnTo>
                  <a:pt x="357074" y="106967"/>
                </a:lnTo>
                <a:close/>
              </a:path>
              <a:path w="452120" h="213994">
                <a:moveTo>
                  <a:pt x="316255" y="83154"/>
                </a:moveTo>
                <a:lnTo>
                  <a:pt x="0" y="83154"/>
                </a:lnTo>
                <a:lnTo>
                  <a:pt x="0" y="130779"/>
                </a:lnTo>
                <a:lnTo>
                  <a:pt x="316255" y="130779"/>
                </a:lnTo>
                <a:lnTo>
                  <a:pt x="357074" y="106967"/>
                </a:lnTo>
                <a:lnTo>
                  <a:pt x="316255" y="83154"/>
                </a:lnTo>
                <a:close/>
              </a:path>
              <a:path w="452120" h="213994">
                <a:moveTo>
                  <a:pt x="410775" y="83154"/>
                </a:moveTo>
                <a:lnTo>
                  <a:pt x="404342" y="83154"/>
                </a:lnTo>
                <a:lnTo>
                  <a:pt x="404342" y="130779"/>
                </a:lnTo>
                <a:lnTo>
                  <a:pt x="410775" y="130779"/>
                </a:lnTo>
                <a:lnTo>
                  <a:pt x="451599" y="106967"/>
                </a:lnTo>
                <a:lnTo>
                  <a:pt x="410775" y="83154"/>
                </a:lnTo>
                <a:close/>
              </a:path>
              <a:path w="452120" h="213994">
                <a:moveTo>
                  <a:pt x="392341" y="86393"/>
                </a:moveTo>
                <a:lnTo>
                  <a:pt x="357074" y="106967"/>
                </a:lnTo>
                <a:lnTo>
                  <a:pt x="392341" y="127541"/>
                </a:lnTo>
                <a:lnTo>
                  <a:pt x="392341" y="86393"/>
                </a:lnTo>
                <a:close/>
              </a:path>
              <a:path w="452120" h="213994">
                <a:moveTo>
                  <a:pt x="404342" y="86393"/>
                </a:moveTo>
                <a:lnTo>
                  <a:pt x="392341" y="86393"/>
                </a:lnTo>
                <a:lnTo>
                  <a:pt x="392341" y="127541"/>
                </a:lnTo>
                <a:lnTo>
                  <a:pt x="404342" y="127541"/>
                </a:lnTo>
                <a:lnTo>
                  <a:pt x="404342" y="86393"/>
                </a:lnTo>
                <a:close/>
              </a:path>
              <a:path w="452120" h="213994">
                <a:moveTo>
                  <a:pt x="264510" y="0"/>
                </a:moveTo>
                <a:lnTo>
                  <a:pt x="255403" y="593"/>
                </a:lnTo>
                <a:lnTo>
                  <a:pt x="247181" y="4561"/>
                </a:lnTo>
                <a:lnTo>
                  <a:pt x="240893" y="11628"/>
                </a:lnTo>
                <a:lnTo>
                  <a:pt x="237837" y="20573"/>
                </a:lnTo>
                <a:lnTo>
                  <a:pt x="238431" y="29681"/>
                </a:lnTo>
                <a:lnTo>
                  <a:pt x="242399" y="37902"/>
                </a:lnTo>
                <a:lnTo>
                  <a:pt x="249466" y="44191"/>
                </a:lnTo>
                <a:lnTo>
                  <a:pt x="357074" y="106967"/>
                </a:lnTo>
                <a:lnTo>
                  <a:pt x="392341" y="86393"/>
                </a:lnTo>
                <a:lnTo>
                  <a:pt x="404342" y="86393"/>
                </a:lnTo>
                <a:lnTo>
                  <a:pt x="404342" y="83154"/>
                </a:lnTo>
                <a:lnTo>
                  <a:pt x="410775" y="83154"/>
                </a:lnTo>
                <a:lnTo>
                  <a:pt x="273456" y="3055"/>
                </a:lnTo>
                <a:lnTo>
                  <a:pt x="264510" y="0"/>
                </a:lnTo>
                <a:close/>
              </a:path>
            </a:pathLst>
          </a:custGeom>
          <a:solidFill>
            <a:srgbClr val="1CADE4"/>
          </a:solidFill>
        </p:spPr>
        <p:txBody>
          <a:bodyPr wrap="square" lIns="0" tIns="0" rIns="0" bIns="0" rtlCol="0"/>
          <a:lstStyle/>
          <a:p/>
        </p:txBody>
      </p:sp>
      <p:sp>
        <p:nvSpPr>
          <p:cNvPr id="15" name="object 15"/>
          <p:cNvSpPr txBox="1"/>
          <p:nvPr/>
        </p:nvSpPr>
        <p:spPr>
          <a:xfrm>
            <a:off x="6342595" y="1485988"/>
            <a:ext cx="2096135" cy="1257935"/>
          </a:xfrm>
          <a:prstGeom prst="rect">
            <a:avLst/>
          </a:prstGeom>
          <a:solidFill>
            <a:srgbClr val="000000">
              <a:alpha val="70199"/>
            </a:srgbClr>
          </a:solidFill>
          <a:ln w="12700">
            <a:solidFill>
              <a:srgbClr val="FFFFFF"/>
            </a:solidFill>
          </a:ln>
        </p:spPr>
        <p:txBody>
          <a:bodyPr vert="horz" wrap="square" lIns="0" tIns="0" rIns="0" bIns="0" rtlCol="0">
            <a:spAutoFit/>
          </a:bodyPr>
          <a:lstStyle/>
          <a:p>
            <a:pPr>
              <a:lnSpc>
                <a:spcPct val="100000"/>
              </a:lnSpc>
            </a:pPr>
            <a:endParaRPr sz="2850">
              <a:latin typeface="Times New Roman" panose="02020503050405090304"/>
              <a:cs typeface="Times New Roman" panose="02020503050405090304"/>
            </a:endParaRPr>
          </a:p>
          <a:p>
            <a:pPr marL="189230">
              <a:lnSpc>
                <a:spcPct val="100000"/>
              </a:lnSpc>
            </a:pPr>
            <a:r>
              <a:rPr sz="2300" b="1" spc="-135" dirty="0">
                <a:solidFill>
                  <a:srgbClr val="FFC000"/>
                </a:solidFill>
                <a:latin typeface="Trebuchet MS" panose="020B0703020202090204"/>
                <a:cs typeface="Trebuchet MS" panose="020B0703020202090204"/>
              </a:rPr>
              <a:t>Register</a:t>
            </a:r>
            <a:r>
              <a:rPr sz="2300" b="1" spc="-200" dirty="0">
                <a:solidFill>
                  <a:srgbClr val="FFC000"/>
                </a:solidFill>
                <a:latin typeface="Trebuchet MS" panose="020B0703020202090204"/>
                <a:cs typeface="Trebuchet MS" panose="020B0703020202090204"/>
              </a:rPr>
              <a:t> </a:t>
            </a:r>
            <a:r>
              <a:rPr sz="2300" b="1" spc="-114" dirty="0">
                <a:solidFill>
                  <a:srgbClr val="FFC000"/>
                </a:solidFill>
                <a:latin typeface="Trebuchet MS" panose="020B0703020202090204"/>
                <a:cs typeface="Trebuchet MS" panose="020B0703020202090204"/>
              </a:rPr>
              <a:t>Users</a:t>
            </a:r>
            <a:endParaRPr sz="2300">
              <a:latin typeface="Trebuchet MS" panose="020B0703020202090204"/>
              <a:cs typeface="Trebuchet MS" panose="020B0703020202090204"/>
            </a:endParaRPr>
          </a:p>
        </p:txBody>
      </p:sp>
      <p:sp>
        <p:nvSpPr>
          <p:cNvPr id="16" name="object 16"/>
          <p:cNvSpPr/>
          <p:nvPr/>
        </p:nvSpPr>
        <p:spPr>
          <a:xfrm>
            <a:off x="2127432" y="2741802"/>
            <a:ext cx="7865109" cy="452120"/>
          </a:xfrm>
          <a:custGeom>
            <a:avLst/>
            <a:gdLst/>
            <a:ahLst/>
            <a:cxnLst/>
            <a:rect l="l" t="t" r="r" b="b"/>
            <a:pathLst>
              <a:path w="7865109" h="452119">
                <a:moveTo>
                  <a:pt x="20573" y="237832"/>
                </a:moveTo>
                <a:lnTo>
                  <a:pt x="11628" y="240880"/>
                </a:lnTo>
                <a:lnTo>
                  <a:pt x="4561" y="247169"/>
                </a:lnTo>
                <a:lnTo>
                  <a:pt x="593" y="255392"/>
                </a:lnTo>
                <a:lnTo>
                  <a:pt x="0" y="264503"/>
                </a:lnTo>
                <a:lnTo>
                  <a:pt x="3055" y="273456"/>
                </a:lnTo>
                <a:lnTo>
                  <a:pt x="106967" y="451586"/>
                </a:lnTo>
                <a:lnTo>
                  <a:pt x="134534" y="404329"/>
                </a:lnTo>
                <a:lnTo>
                  <a:pt x="83154" y="404329"/>
                </a:lnTo>
                <a:lnTo>
                  <a:pt x="83148" y="316243"/>
                </a:lnTo>
                <a:lnTo>
                  <a:pt x="44191" y="249453"/>
                </a:lnTo>
                <a:lnTo>
                  <a:pt x="37902" y="242393"/>
                </a:lnTo>
                <a:lnTo>
                  <a:pt x="29681" y="238428"/>
                </a:lnTo>
                <a:lnTo>
                  <a:pt x="20573" y="237832"/>
                </a:lnTo>
                <a:close/>
              </a:path>
              <a:path w="7865109" h="452119">
                <a:moveTo>
                  <a:pt x="83154" y="316253"/>
                </a:moveTo>
                <a:lnTo>
                  <a:pt x="83154" y="404329"/>
                </a:lnTo>
                <a:lnTo>
                  <a:pt x="130779" y="404329"/>
                </a:lnTo>
                <a:lnTo>
                  <a:pt x="130779" y="392328"/>
                </a:lnTo>
                <a:lnTo>
                  <a:pt x="86393" y="392328"/>
                </a:lnTo>
                <a:lnTo>
                  <a:pt x="106962" y="357069"/>
                </a:lnTo>
                <a:lnTo>
                  <a:pt x="83154" y="316253"/>
                </a:lnTo>
                <a:close/>
              </a:path>
              <a:path w="7865109" h="452119">
                <a:moveTo>
                  <a:pt x="193360" y="237832"/>
                </a:moveTo>
                <a:lnTo>
                  <a:pt x="184252" y="238428"/>
                </a:lnTo>
                <a:lnTo>
                  <a:pt x="176031" y="242393"/>
                </a:lnTo>
                <a:lnTo>
                  <a:pt x="169743" y="249453"/>
                </a:lnTo>
                <a:lnTo>
                  <a:pt x="130779" y="316243"/>
                </a:lnTo>
                <a:lnTo>
                  <a:pt x="130779" y="404329"/>
                </a:lnTo>
                <a:lnTo>
                  <a:pt x="134534" y="404329"/>
                </a:lnTo>
                <a:lnTo>
                  <a:pt x="210878" y="273456"/>
                </a:lnTo>
                <a:lnTo>
                  <a:pt x="213934" y="264503"/>
                </a:lnTo>
                <a:lnTo>
                  <a:pt x="213340" y="255392"/>
                </a:lnTo>
                <a:lnTo>
                  <a:pt x="209372" y="247169"/>
                </a:lnTo>
                <a:lnTo>
                  <a:pt x="202306" y="240880"/>
                </a:lnTo>
                <a:lnTo>
                  <a:pt x="193360" y="237832"/>
                </a:lnTo>
                <a:close/>
              </a:path>
              <a:path w="7865109" h="452119">
                <a:moveTo>
                  <a:pt x="106962" y="357069"/>
                </a:moveTo>
                <a:lnTo>
                  <a:pt x="86393" y="392328"/>
                </a:lnTo>
                <a:lnTo>
                  <a:pt x="127528" y="392328"/>
                </a:lnTo>
                <a:lnTo>
                  <a:pt x="106962" y="357069"/>
                </a:lnTo>
                <a:close/>
              </a:path>
              <a:path w="7865109" h="452119">
                <a:moveTo>
                  <a:pt x="130779" y="316243"/>
                </a:moveTo>
                <a:lnTo>
                  <a:pt x="106962" y="357069"/>
                </a:lnTo>
                <a:lnTo>
                  <a:pt x="127528" y="392328"/>
                </a:lnTo>
                <a:lnTo>
                  <a:pt x="130779" y="392328"/>
                </a:lnTo>
                <a:lnTo>
                  <a:pt x="130779" y="316243"/>
                </a:lnTo>
                <a:close/>
              </a:path>
              <a:path w="7865109" h="452119">
                <a:moveTo>
                  <a:pt x="7817467" y="219024"/>
                </a:moveTo>
                <a:lnTo>
                  <a:pt x="83154" y="219024"/>
                </a:lnTo>
                <a:lnTo>
                  <a:pt x="83154" y="316253"/>
                </a:lnTo>
                <a:lnTo>
                  <a:pt x="106962" y="357069"/>
                </a:lnTo>
                <a:lnTo>
                  <a:pt x="130773" y="316253"/>
                </a:lnTo>
                <a:lnTo>
                  <a:pt x="130779" y="266649"/>
                </a:lnTo>
                <a:lnTo>
                  <a:pt x="106967" y="266649"/>
                </a:lnTo>
                <a:lnTo>
                  <a:pt x="130779" y="242836"/>
                </a:lnTo>
                <a:lnTo>
                  <a:pt x="175636" y="242836"/>
                </a:lnTo>
                <a:lnTo>
                  <a:pt x="176031" y="242393"/>
                </a:lnTo>
                <a:lnTo>
                  <a:pt x="184252" y="238428"/>
                </a:lnTo>
                <a:lnTo>
                  <a:pt x="193360" y="237832"/>
                </a:lnTo>
                <a:lnTo>
                  <a:pt x="7817467" y="237832"/>
                </a:lnTo>
                <a:lnTo>
                  <a:pt x="7817467" y="219024"/>
                </a:lnTo>
                <a:close/>
              </a:path>
              <a:path w="7865109" h="452119">
                <a:moveTo>
                  <a:pt x="130779" y="242836"/>
                </a:moveTo>
                <a:lnTo>
                  <a:pt x="106967" y="266649"/>
                </a:lnTo>
                <a:lnTo>
                  <a:pt x="130779" y="266649"/>
                </a:lnTo>
                <a:lnTo>
                  <a:pt x="130779" y="242836"/>
                </a:lnTo>
                <a:close/>
              </a:path>
              <a:path w="7865109" h="452119">
                <a:moveTo>
                  <a:pt x="175636" y="242836"/>
                </a:moveTo>
                <a:lnTo>
                  <a:pt x="130779" y="242836"/>
                </a:lnTo>
                <a:lnTo>
                  <a:pt x="130779" y="266649"/>
                </a:lnTo>
                <a:lnTo>
                  <a:pt x="159711" y="266649"/>
                </a:lnTo>
                <a:lnTo>
                  <a:pt x="169743" y="249453"/>
                </a:lnTo>
                <a:lnTo>
                  <a:pt x="175636" y="242836"/>
                </a:lnTo>
                <a:close/>
              </a:path>
              <a:path w="7865109" h="452119">
                <a:moveTo>
                  <a:pt x="7817467" y="237832"/>
                </a:moveTo>
                <a:lnTo>
                  <a:pt x="193360" y="237832"/>
                </a:lnTo>
                <a:lnTo>
                  <a:pt x="202306" y="240880"/>
                </a:lnTo>
                <a:lnTo>
                  <a:pt x="209372" y="247169"/>
                </a:lnTo>
                <a:lnTo>
                  <a:pt x="213340" y="255392"/>
                </a:lnTo>
                <a:lnTo>
                  <a:pt x="213934" y="264503"/>
                </a:lnTo>
                <a:lnTo>
                  <a:pt x="213201" y="266649"/>
                </a:lnTo>
                <a:lnTo>
                  <a:pt x="7865092" y="266649"/>
                </a:lnTo>
                <a:lnTo>
                  <a:pt x="7865092" y="242836"/>
                </a:lnTo>
                <a:lnTo>
                  <a:pt x="7817467" y="242836"/>
                </a:lnTo>
                <a:lnTo>
                  <a:pt x="7817467" y="237832"/>
                </a:lnTo>
                <a:close/>
              </a:path>
              <a:path w="7865109" h="452119">
                <a:moveTo>
                  <a:pt x="7865092" y="0"/>
                </a:moveTo>
                <a:lnTo>
                  <a:pt x="7817467" y="0"/>
                </a:lnTo>
                <a:lnTo>
                  <a:pt x="7817467" y="242836"/>
                </a:lnTo>
                <a:lnTo>
                  <a:pt x="7841279" y="219024"/>
                </a:lnTo>
                <a:lnTo>
                  <a:pt x="7865092" y="219024"/>
                </a:lnTo>
                <a:lnTo>
                  <a:pt x="7865092" y="0"/>
                </a:lnTo>
                <a:close/>
              </a:path>
              <a:path w="7865109" h="452119">
                <a:moveTo>
                  <a:pt x="7865092" y="219024"/>
                </a:moveTo>
                <a:lnTo>
                  <a:pt x="7841279" y="219024"/>
                </a:lnTo>
                <a:lnTo>
                  <a:pt x="7817467" y="242836"/>
                </a:lnTo>
                <a:lnTo>
                  <a:pt x="7865092" y="242836"/>
                </a:lnTo>
                <a:lnTo>
                  <a:pt x="7865092" y="219024"/>
                </a:lnTo>
                <a:close/>
              </a:path>
            </a:pathLst>
          </a:custGeom>
          <a:solidFill>
            <a:srgbClr val="1CADE4"/>
          </a:solidFill>
        </p:spPr>
        <p:txBody>
          <a:bodyPr wrap="square" lIns="0" tIns="0" rIns="0" bIns="0" rtlCol="0"/>
          <a:lstStyle/>
          <a:p/>
        </p:txBody>
      </p:sp>
      <p:sp>
        <p:nvSpPr>
          <p:cNvPr id="17" name="object 17"/>
          <p:cNvSpPr txBox="1"/>
          <p:nvPr/>
        </p:nvSpPr>
        <p:spPr>
          <a:xfrm>
            <a:off x="8920695" y="1485988"/>
            <a:ext cx="2096135" cy="1257935"/>
          </a:xfrm>
          <a:prstGeom prst="rect">
            <a:avLst/>
          </a:prstGeom>
          <a:solidFill>
            <a:srgbClr val="000000">
              <a:alpha val="70199"/>
            </a:srgbClr>
          </a:solidFill>
          <a:ln w="12700">
            <a:solidFill>
              <a:srgbClr val="FFFFFF"/>
            </a:solidFill>
          </a:ln>
        </p:spPr>
        <p:txBody>
          <a:bodyPr vert="horz" wrap="square" lIns="0" tIns="121920" rIns="0" bIns="0" rtlCol="0">
            <a:spAutoFit/>
          </a:bodyPr>
          <a:lstStyle/>
          <a:p>
            <a:pPr marL="318135" marR="311150" indent="635" algn="ctr">
              <a:lnSpc>
                <a:spcPct val="93000"/>
              </a:lnSpc>
              <a:spcBef>
                <a:spcPts val="960"/>
              </a:spcBef>
            </a:pPr>
            <a:r>
              <a:rPr sz="2300" b="1" spc="-135" dirty="0">
                <a:solidFill>
                  <a:srgbClr val="FFC000"/>
                </a:solidFill>
                <a:latin typeface="Trebuchet MS" panose="020B0703020202090204"/>
                <a:cs typeface="Trebuchet MS" panose="020B0703020202090204"/>
              </a:rPr>
              <a:t>Register  </a:t>
            </a:r>
            <a:r>
              <a:rPr sz="2300" b="1" spc="-114" dirty="0">
                <a:solidFill>
                  <a:srgbClr val="FFC000"/>
                </a:solidFill>
                <a:latin typeface="Trebuchet MS" panose="020B0703020202090204"/>
                <a:cs typeface="Trebuchet MS" panose="020B0703020202090204"/>
              </a:rPr>
              <a:t>Doctors</a:t>
            </a:r>
            <a:r>
              <a:rPr sz="2300" b="1" spc="-260" dirty="0">
                <a:solidFill>
                  <a:srgbClr val="FFC000"/>
                </a:solidFill>
                <a:latin typeface="Trebuchet MS" panose="020B0703020202090204"/>
                <a:cs typeface="Trebuchet MS" panose="020B0703020202090204"/>
              </a:rPr>
              <a:t> </a:t>
            </a:r>
            <a:r>
              <a:rPr sz="2300" b="1" spc="-110" dirty="0">
                <a:solidFill>
                  <a:srgbClr val="FFC000"/>
                </a:solidFill>
                <a:latin typeface="Trebuchet MS" panose="020B0703020202090204"/>
                <a:cs typeface="Trebuchet MS" panose="020B0703020202090204"/>
              </a:rPr>
              <a:t>and  </a:t>
            </a:r>
            <a:r>
              <a:rPr sz="2300" b="1" spc="-145" dirty="0">
                <a:solidFill>
                  <a:srgbClr val="FFC000"/>
                </a:solidFill>
                <a:latin typeface="Trebuchet MS" panose="020B0703020202090204"/>
                <a:cs typeface="Trebuchet MS" panose="020B0703020202090204"/>
              </a:rPr>
              <a:t>Clinics</a:t>
            </a:r>
            <a:endParaRPr sz="2300">
              <a:latin typeface="Trebuchet MS" panose="020B0703020202090204"/>
              <a:cs typeface="Trebuchet MS" panose="020B0703020202090204"/>
            </a:endParaRPr>
          </a:p>
        </p:txBody>
      </p:sp>
      <p:sp>
        <p:nvSpPr>
          <p:cNvPr id="18" name="object 18"/>
          <p:cNvSpPr/>
          <p:nvPr/>
        </p:nvSpPr>
        <p:spPr>
          <a:xfrm>
            <a:off x="3280613" y="3747520"/>
            <a:ext cx="452120" cy="213995"/>
          </a:xfrm>
          <a:custGeom>
            <a:avLst/>
            <a:gdLst/>
            <a:ahLst/>
            <a:cxnLst/>
            <a:rect l="l" t="t" r="r" b="b"/>
            <a:pathLst>
              <a:path w="452120" h="213995">
                <a:moveTo>
                  <a:pt x="357061" y="106967"/>
                </a:moveTo>
                <a:lnTo>
                  <a:pt x="249453" y="169743"/>
                </a:lnTo>
                <a:lnTo>
                  <a:pt x="242393" y="176031"/>
                </a:lnTo>
                <a:lnTo>
                  <a:pt x="238428" y="184252"/>
                </a:lnTo>
                <a:lnTo>
                  <a:pt x="237832" y="193360"/>
                </a:lnTo>
                <a:lnTo>
                  <a:pt x="240880" y="202306"/>
                </a:lnTo>
                <a:lnTo>
                  <a:pt x="247169" y="209372"/>
                </a:lnTo>
                <a:lnTo>
                  <a:pt x="255392" y="213340"/>
                </a:lnTo>
                <a:lnTo>
                  <a:pt x="264503" y="213934"/>
                </a:lnTo>
                <a:lnTo>
                  <a:pt x="273456" y="210878"/>
                </a:lnTo>
                <a:lnTo>
                  <a:pt x="410766" y="130779"/>
                </a:lnTo>
                <a:lnTo>
                  <a:pt x="404329" y="130779"/>
                </a:lnTo>
                <a:lnTo>
                  <a:pt x="404329" y="127541"/>
                </a:lnTo>
                <a:lnTo>
                  <a:pt x="392328" y="127541"/>
                </a:lnTo>
                <a:lnTo>
                  <a:pt x="357061" y="106967"/>
                </a:lnTo>
                <a:close/>
              </a:path>
              <a:path w="452120" h="213995">
                <a:moveTo>
                  <a:pt x="316243" y="83154"/>
                </a:moveTo>
                <a:lnTo>
                  <a:pt x="0" y="83154"/>
                </a:lnTo>
                <a:lnTo>
                  <a:pt x="0" y="130779"/>
                </a:lnTo>
                <a:lnTo>
                  <a:pt x="316243" y="130779"/>
                </a:lnTo>
                <a:lnTo>
                  <a:pt x="357061" y="106967"/>
                </a:lnTo>
                <a:lnTo>
                  <a:pt x="316243" y="83154"/>
                </a:lnTo>
                <a:close/>
              </a:path>
              <a:path w="452120" h="213995">
                <a:moveTo>
                  <a:pt x="410766" y="83154"/>
                </a:moveTo>
                <a:lnTo>
                  <a:pt x="404329" y="83154"/>
                </a:lnTo>
                <a:lnTo>
                  <a:pt x="404329" y="130779"/>
                </a:lnTo>
                <a:lnTo>
                  <a:pt x="410766" y="130779"/>
                </a:lnTo>
                <a:lnTo>
                  <a:pt x="451586" y="106967"/>
                </a:lnTo>
                <a:lnTo>
                  <a:pt x="410766" y="83154"/>
                </a:lnTo>
                <a:close/>
              </a:path>
              <a:path w="452120" h="213995">
                <a:moveTo>
                  <a:pt x="392328" y="86393"/>
                </a:moveTo>
                <a:lnTo>
                  <a:pt x="357061" y="106967"/>
                </a:lnTo>
                <a:lnTo>
                  <a:pt x="392328" y="127541"/>
                </a:lnTo>
                <a:lnTo>
                  <a:pt x="392328" y="86393"/>
                </a:lnTo>
                <a:close/>
              </a:path>
              <a:path w="452120" h="213995">
                <a:moveTo>
                  <a:pt x="404329" y="86393"/>
                </a:moveTo>
                <a:lnTo>
                  <a:pt x="392328" y="86393"/>
                </a:lnTo>
                <a:lnTo>
                  <a:pt x="392328" y="127541"/>
                </a:lnTo>
                <a:lnTo>
                  <a:pt x="404329" y="127541"/>
                </a:lnTo>
                <a:lnTo>
                  <a:pt x="404329" y="86393"/>
                </a:lnTo>
                <a:close/>
              </a:path>
              <a:path w="452120" h="213995">
                <a:moveTo>
                  <a:pt x="264503" y="0"/>
                </a:moveTo>
                <a:lnTo>
                  <a:pt x="255392" y="593"/>
                </a:lnTo>
                <a:lnTo>
                  <a:pt x="247169" y="4561"/>
                </a:lnTo>
                <a:lnTo>
                  <a:pt x="240880" y="11628"/>
                </a:lnTo>
                <a:lnTo>
                  <a:pt x="237832" y="20573"/>
                </a:lnTo>
                <a:lnTo>
                  <a:pt x="238428" y="29681"/>
                </a:lnTo>
                <a:lnTo>
                  <a:pt x="242393" y="37902"/>
                </a:lnTo>
                <a:lnTo>
                  <a:pt x="249453" y="44191"/>
                </a:lnTo>
                <a:lnTo>
                  <a:pt x="357061" y="106967"/>
                </a:lnTo>
                <a:lnTo>
                  <a:pt x="392328" y="86393"/>
                </a:lnTo>
                <a:lnTo>
                  <a:pt x="404329" y="86393"/>
                </a:lnTo>
                <a:lnTo>
                  <a:pt x="404329" y="83154"/>
                </a:lnTo>
                <a:lnTo>
                  <a:pt x="410766" y="83154"/>
                </a:lnTo>
                <a:lnTo>
                  <a:pt x="273456" y="3055"/>
                </a:lnTo>
                <a:lnTo>
                  <a:pt x="264503" y="0"/>
                </a:lnTo>
                <a:close/>
              </a:path>
            </a:pathLst>
          </a:custGeom>
          <a:solidFill>
            <a:srgbClr val="1CADE4"/>
          </a:solidFill>
        </p:spPr>
        <p:txBody>
          <a:bodyPr wrap="square" lIns="0" tIns="0" rIns="0" bIns="0" rtlCol="0"/>
          <a:lstStyle/>
          <a:p/>
        </p:txBody>
      </p:sp>
      <p:sp>
        <p:nvSpPr>
          <p:cNvPr id="19" name="object 19"/>
          <p:cNvSpPr txBox="1"/>
          <p:nvPr/>
        </p:nvSpPr>
        <p:spPr>
          <a:xfrm>
            <a:off x="1186388" y="3225685"/>
            <a:ext cx="2096135" cy="1257935"/>
          </a:xfrm>
          <a:prstGeom prst="rect">
            <a:avLst/>
          </a:prstGeom>
          <a:solidFill>
            <a:srgbClr val="000000">
              <a:alpha val="70199"/>
            </a:srgbClr>
          </a:solidFill>
          <a:ln w="12700">
            <a:solidFill>
              <a:srgbClr val="FFFFFF"/>
            </a:solidFill>
          </a:ln>
        </p:spPr>
        <p:txBody>
          <a:bodyPr vert="horz" wrap="square" lIns="0" tIns="124460" rIns="0" bIns="0" rtlCol="0">
            <a:spAutoFit/>
          </a:bodyPr>
          <a:lstStyle/>
          <a:p>
            <a:pPr marL="181610" marR="173990" indent="-635" algn="ctr">
              <a:lnSpc>
                <a:spcPct val="92000"/>
              </a:lnSpc>
              <a:spcBef>
                <a:spcPts val="980"/>
              </a:spcBef>
            </a:pPr>
            <a:r>
              <a:rPr sz="2300" b="1" spc="-135" dirty="0">
                <a:solidFill>
                  <a:srgbClr val="FFC000"/>
                </a:solidFill>
                <a:latin typeface="Trebuchet MS" panose="020B0703020202090204"/>
                <a:cs typeface="Trebuchet MS" panose="020B0703020202090204"/>
              </a:rPr>
              <a:t>Decide </a:t>
            </a:r>
            <a:r>
              <a:rPr sz="2300" b="1" spc="-100" dirty="0">
                <a:solidFill>
                  <a:srgbClr val="FFC000"/>
                </a:solidFill>
                <a:latin typeface="Trebuchet MS" panose="020B0703020202090204"/>
                <a:cs typeface="Trebuchet MS" panose="020B0703020202090204"/>
              </a:rPr>
              <a:t>on  </a:t>
            </a:r>
            <a:r>
              <a:rPr sz="2300" b="1" spc="-165" dirty="0">
                <a:solidFill>
                  <a:srgbClr val="FFC000"/>
                </a:solidFill>
                <a:latin typeface="Trebuchet MS" panose="020B0703020202090204"/>
                <a:cs typeface="Trebuchet MS" panose="020B0703020202090204"/>
              </a:rPr>
              <a:t>Features </a:t>
            </a:r>
            <a:r>
              <a:rPr sz="2300" b="1" spc="-105" dirty="0">
                <a:solidFill>
                  <a:srgbClr val="FFC000"/>
                </a:solidFill>
                <a:latin typeface="Trebuchet MS" panose="020B0703020202090204"/>
                <a:cs typeface="Trebuchet MS" panose="020B0703020202090204"/>
              </a:rPr>
              <a:t>to</a:t>
            </a:r>
            <a:r>
              <a:rPr sz="2300" b="1" spc="-245" dirty="0">
                <a:solidFill>
                  <a:srgbClr val="FFC000"/>
                </a:solidFill>
                <a:latin typeface="Trebuchet MS" panose="020B0703020202090204"/>
                <a:cs typeface="Trebuchet MS" panose="020B0703020202090204"/>
              </a:rPr>
              <a:t> </a:t>
            </a:r>
            <a:r>
              <a:rPr sz="2300" b="1" spc="-135" dirty="0">
                <a:solidFill>
                  <a:srgbClr val="FFC000"/>
                </a:solidFill>
                <a:latin typeface="Trebuchet MS" panose="020B0703020202090204"/>
                <a:cs typeface="Trebuchet MS" panose="020B0703020202090204"/>
              </a:rPr>
              <a:t>be  </a:t>
            </a:r>
            <a:r>
              <a:rPr sz="2300" b="1" spc="-114" dirty="0">
                <a:solidFill>
                  <a:srgbClr val="FFC000"/>
                </a:solidFill>
                <a:latin typeface="Trebuchet MS" panose="020B0703020202090204"/>
                <a:cs typeface="Trebuchet MS" panose="020B0703020202090204"/>
              </a:rPr>
              <a:t>added</a:t>
            </a:r>
            <a:endParaRPr sz="2300">
              <a:latin typeface="Trebuchet MS" panose="020B0703020202090204"/>
              <a:cs typeface="Trebuchet MS" panose="020B0703020202090204"/>
            </a:endParaRPr>
          </a:p>
        </p:txBody>
      </p:sp>
      <p:sp>
        <p:nvSpPr>
          <p:cNvPr id="20" name="object 20"/>
          <p:cNvSpPr/>
          <p:nvPr/>
        </p:nvSpPr>
        <p:spPr>
          <a:xfrm>
            <a:off x="5858713" y="3747520"/>
            <a:ext cx="452120" cy="213995"/>
          </a:xfrm>
          <a:custGeom>
            <a:avLst/>
            <a:gdLst/>
            <a:ahLst/>
            <a:cxnLst/>
            <a:rect l="l" t="t" r="r" b="b"/>
            <a:pathLst>
              <a:path w="452120" h="213995">
                <a:moveTo>
                  <a:pt x="357074" y="106967"/>
                </a:moveTo>
                <a:lnTo>
                  <a:pt x="249466" y="169743"/>
                </a:lnTo>
                <a:lnTo>
                  <a:pt x="242399" y="176031"/>
                </a:lnTo>
                <a:lnTo>
                  <a:pt x="238431" y="184252"/>
                </a:lnTo>
                <a:lnTo>
                  <a:pt x="237837" y="193360"/>
                </a:lnTo>
                <a:lnTo>
                  <a:pt x="240893" y="202306"/>
                </a:lnTo>
                <a:lnTo>
                  <a:pt x="247181" y="209372"/>
                </a:lnTo>
                <a:lnTo>
                  <a:pt x="255403" y="213340"/>
                </a:lnTo>
                <a:lnTo>
                  <a:pt x="264510" y="213934"/>
                </a:lnTo>
                <a:lnTo>
                  <a:pt x="273456" y="210878"/>
                </a:lnTo>
                <a:lnTo>
                  <a:pt x="410775" y="130779"/>
                </a:lnTo>
                <a:lnTo>
                  <a:pt x="404329" y="130779"/>
                </a:lnTo>
                <a:lnTo>
                  <a:pt x="404329" y="127541"/>
                </a:lnTo>
                <a:lnTo>
                  <a:pt x="392341" y="127541"/>
                </a:lnTo>
                <a:lnTo>
                  <a:pt x="357074" y="106967"/>
                </a:lnTo>
                <a:close/>
              </a:path>
              <a:path w="452120" h="213995">
                <a:moveTo>
                  <a:pt x="316255" y="83154"/>
                </a:moveTo>
                <a:lnTo>
                  <a:pt x="0" y="83154"/>
                </a:lnTo>
                <a:lnTo>
                  <a:pt x="0" y="130779"/>
                </a:lnTo>
                <a:lnTo>
                  <a:pt x="316255" y="130779"/>
                </a:lnTo>
                <a:lnTo>
                  <a:pt x="357074" y="106967"/>
                </a:lnTo>
                <a:lnTo>
                  <a:pt x="316255" y="83154"/>
                </a:lnTo>
                <a:close/>
              </a:path>
              <a:path w="452120" h="213995">
                <a:moveTo>
                  <a:pt x="410775" y="83154"/>
                </a:moveTo>
                <a:lnTo>
                  <a:pt x="404329" y="83154"/>
                </a:lnTo>
                <a:lnTo>
                  <a:pt x="404329" y="130779"/>
                </a:lnTo>
                <a:lnTo>
                  <a:pt x="410775" y="130779"/>
                </a:lnTo>
                <a:lnTo>
                  <a:pt x="451599" y="106967"/>
                </a:lnTo>
                <a:lnTo>
                  <a:pt x="410775" y="83154"/>
                </a:lnTo>
                <a:close/>
              </a:path>
              <a:path w="452120" h="213995">
                <a:moveTo>
                  <a:pt x="392341" y="86393"/>
                </a:moveTo>
                <a:lnTo>
                  <a:pt x="357074" y="106967"/>
                </a:lnTo>
                <a:lnTo>
                  <a:pt x="392341" y="127541"/>
                </a:lnTo>
                <a:lnTo>
                  <a:pt x="392341" y="86393"/>
                </a:lnTo>
                <a:close/>
              </a:path>
              <a:path w="452120" h="213995">
                <a:moveTo>
                  <a:pt x="404329" y="86393"/>
                </a:moveTo>
                <a:lnTo>
                  <a:pt x="392341" y="86393"/>
                </a:lnTo>
                <a:lnTo>
                  <a:pt x="392341" y="127541"/>
                </a:lnTo>
                <a:lnTo>
                  <a:pt x="404329" y="127541"/>
                </a:lnTo>
                <a:lnTo>
                  <a:pt x="404329" y="86393"/>
                </a:lnTo>
                <a:close/>
              </a:path>
              <a:path w="452120" h="213995">
                <a:moveTo>
                  <a:pt x="264510" y="0"/>
                </a:moveTo>
                <a:lnTo>
                  <a:pt x="255403" y="593"/>
                </a:lnTo>
                <a:lnTo>
                  <a:pt x="247181" y="4561"/>
                </a:lnTo>
                <a:lnTo>
                  <a:pt x="240893" y="11628"/>
                </a:lnTo>
                <a:lnTo>
                  <a:pt x="237837" y="20573"/>
                </a:lnTo>
                <a:lnTo>
                  <a:pt x="238431" y="29681"/>
                </a:lnTo>
                <a:lnTo>
                  <a:pt x="242399" y="37902"/>
                </a:lnTo>
                <a:lnTo>
                  <a:pt x="249466" y="44191"/>
                </a:lnTo>
                <a:lnTo>
                  <a:pt x="357074" y="106967"/>
                </a:lnTo>
                <a:lnTo>
                  <a:pt x="392341" y="86393"/>
                </a:lnTo>
                <a:lnTo>
                  <a:pt x="404329" y="86393"/>
                </a:lnTo>
                <a:lnTo>
                  <a:pt x="404329" y="83154"/>
                </a:lnTo>
                <a:lnTo>
                  <a:pt x="410775" y="83154"/>
                </a:lnTo>
                <a:lnTo>
                  <a:pt x="273456" y="3055"/>
                </a:lnTo>
                <a:lnTo>
                  <a:pt x="264510" y="0"/>
                </a:lnTo>
                <a:close/>
              </a:path>
            </a:pathLst>
          </a:custGeom>
          <a:solidFill>
            <a:srgbClr val="1CADE4"/>
          </a:solidFill>
        </p:spPr>
        <p:txBody>
          <a:bodyPr wrap="square" lIns="0" tIns="0" rIns="0" bIns="0" rtlCol="0"/>
          <a:lstStyle/>
          <a:p/>
        </p:txBody>
      </p:sp>
      <p:sp>
        <p:nvSpPr>
          <p:cNvPr id="21" name="object 21"/>
          <p:cNvSpPr txBox="1"/>
          <p:nvPr/>
        </p:nvSpPr>
        <p:spPr>
          <a:xfrm>
            <a:off x="3764495" y="3225685"/>
            <a:ext cx="2096135" cy="1257935"/>
          </a:xfrm>
          <a:prstGeom prst="rect">
            <a:avLst/>
          </a:prstGeom>
          <a:solidFill>
            <a:srgbClr val="000000">
              <a:alpha val="70199"/>
            </a:srgbClr>
          </a:solidFill>
          <a:ln w="12700">
            <a:solidFill>
              <a:srgbClr val="FFFFFF"/>
            </a:solidFill>
          </a:ln>
        </p:spPr>
        <p:txBody>
          <a:bodyPr vert="horz" wrap="square" lIns="0" tIns="124460" rIns="0" bIns="0" rtlCol="0">
            <a:spAutoFit/>
          </a:bodyPr>
          <a:lstStyle/>
          <a:p>
            <a:pPr marL="389890" marR="382270" algn="ctr">
              <a:lnSpc>
                <a:spcPct val="92000"/>
              </a:lnSpc>
              <a:spcBef>
                <a:spcPts val="980"/>
              </a:spcBef>
            </a:pPr>
            <a:r>
              <a:rPr sz="2300" b="1" spc="-125" dirty="0">
                <a:solidFill>
                  <a:srgbClr val="FFC000"/>
                </a:solidFill>
                <a:latin typeface="Trebuchet MS" panose="020B0703020202090204"/>
                <a:cs typeface="Trebuchet MS" panose="020B0703020202090204"/>
              </a:rPr>
              <a:t>Sho</a:t>
            </a:r>
            <a:r>
              <a:rPr sz="2300" b="1" spc="-95" dirty="0">
                <a:solidFill>
                  <a:srgbClr val="FFC000"/>
                </a:solidFill>
                <a:latin typeface="Trebuchet MS" panose="020B0703020202090204"/>
                <a:cs typeface="Trebuchet MS" panose="020B0703020202090204"/>
              </a:rPr>
              <a:t>r</a:t>
            </a:r>
            <a:r>
              <a:rPr sz="2300" b="1" spc="-105" dirty="0">
                <a:solidFill>
                  <a:srgbClr val="FFC000"/>
                </a:solidFill>
                <a:latin typeface="Trebuchet MS" panose="020B0703020202090204"/>
                <a:cs typeface="Trebuchet MS" panose="020B0703020202090204"/>
              </a:rPr>
              <a:t>tli</a:t>
            </a:r>
            <a:r>
              <a:rPr sz="2300" b="1" spc="-160" dirty="0">
                <a:solidFill>
                  <a:srgbClr val="FFC000"/>
                </a:solidFill>
                <a:latin typeface="Trebuchet MS" panose="020B0703020202090204"/>
                <a:cs typeface="Trebuchet MS" panose="020B0703020202090204"/>
              </a:rPr>
              <a:t>s</a:t>
            </a:r>
            <a:r>
              <a:rPr sz="2300" b="1" spc="-145" dirty="0">
                <a:solidFill>
                  <a:srgbClr val="FFC000"/>
                </a:solidFill>
                <a:latin typeface="Trebuchet MS" panose="020B0703020202090204"/>
                <a:cs typeface="Trebuchet MS" panose="020B0703020202090204"/>
              </a:rPr>
              <a:t>t</a:t>
            </a:r>
            <a:r>
              <a:rPr sz="2300" b="1" spc="-165" dirty="0">
                <a:solidFill>
                  <a:srgbClr val="FFC000"/>
                </a:solidFill>
                <a:latin typeface="Trebuchet MS" panose="020B0703020202090204"/>
                <a:cs typeface="Trebuchet MS" panose="020B0703020202090204"/>
              </a:rPr>
              <a:t>e</a:t>
            </a:r>
            <a:r>
              <a:rPr sz="2300" b="1" spc="-70" dirty="0">
                <a:solidFill>
                  <a:srgbClr val="FFC000"/>
                </a:solidFill>
                <a:latin typeface="Trebuchet MS" panose="020B0703020202090204"/>
                <a:cs typeface="Trebuchet MS" panose="020B0703020202090204"/>
              </a:rPr>
              <a:t>d  </a:t>
            </a:r>
            <a:r>
              <a:rPr sz="2300" b="1" spc="-120" dirty="0">
                <a:solidFill>
                  <a:srgbClr val="FFC000"/>
                </a:solidFill>
                <a:latin typeface="Trebuchet MS" panose="020B0703020202090204"/>
                <a:cs typeface="Trebuchet MS" panose="020B0703020202090204"/>
              </a:rPr>
              <a:t>Areas </a:t>
            </a:r>
            <a:r>
              <a:rPr sz="2300" b="1" spc="-135" dirty="0">
                <a:solidFill>
                  <a:srgbClr val="FFC000"/>
                </a:solidFill>
                <a:latin typeface="Trebuchet MS" panose="020B0703020202090204"/>
                <a:cs typeface="Trebuchet MS" panose="020B0703020202090204"/>
              </a:rPr>
              <a:t>for  </a:t>
            </a:r>
            <a:r>
              <a:rPr sz="2300" b="1" spc="-110" dirty="0">
                <a:solidFill>
                  <a:srgbClr val="FFC000"/>
                </a:solidFill>
                <a:latin typeface="Trebuchet MS" panose="020B0703020202090204"/>
                <a:cs typeface="Trebuchet MS" panose="020B0703020202090204"/>
              </a:rPr>
              <a:t>Business</a:t>
            </a:r>
            <a:endParaRPr sz="2300">
              <a:latin typeface="Trebuchet MS" panose="020B0703020202090204"/>
              <a:cs typeface="Trebuchet MS" panose="020B0703020202090204"/>
            </a:endParaRPr>
          </a:p>
        </p:txBody>
      </p:sp>
      <p:sp>
        <p:nvSpPr>
          <p:cNvPr id="22" name="object 22"/>
          <p:cNvSpPr/>
          <p:nvPr/>
        </p:nvSpPr>
        <p:spPr>
          <a:xfrm>
            <a:off x="8436812" y="3747520"/>
            <a:ext cx="452120" cy="213995"/>
          </a:xfrm>
          <a:custGeom>
            <a:avLst/>
            <a:gdLst/>
            <a:ahLst/>
            <a:cxnLst/>
            <a:rect l="l" t="t" r="r" b="b"/>
            <a:pathLst>
              <a:path w="452120" h="213995">
                <a:moveTo>
                  <a:pt x="357074" y="106967"/>
                </a:moveTo>
                <a:lnTo>
                  <a:pt x="249466" y="169743"/>
                </a:lnTo>
                <a:lnTo>
                  <a:pt x="242399" y="176031"/>
                </a:lnTo>
                <a:lnTo>
                  <a:pt x="238431" y="184252"/>
                </a:lnTo>
                <a:lnTo>
                  <a:pt x="237837" y="193360"/>
                </a:lnTo>
                <a:lnTo>
                  <a:pt x="240893" y="202306"/>
                </a:lnTo>
                <a:lnTo>
                  <a:pt x="247181" y="209372"/>
                </a:lnTo>
                <a:lnTo>
                  <a:pt x="255403" y="213340"/>
                </a:lnTo>
                <a:lnTo>
                  <a:pt x="264510" y="213934"/>
                </a:lnTo>
                <a:lnTo>
                  <a:pt x="273456" y="210878"/>
                </a:lnTo>
                <a:lnTo>
                  <a:pt x="410775" y="130779"/>
                </a:lnTo>
                <a:lnTo>
                  <a:pt x="404342" y="130779"/>
                </a:lnTo>
                <a:lnTo>
                  <a:pt x="404342" y="127541"/>
                </a:lnTo>
                <a:lnTo>
                  <a:pt x="392341" y="127541"/>
                </a:lnTo>
                <a:lnTo>
                  <a:pt x="357074" y="106967"/>
                </a:lnTo>
                <a:close/>
              </a:path>
              <a:path w="452120" h="213995">
                <a:moveTo>
                  <a:pt x="316255" y="83154"/>
                </a:moveTo>
                <a:lnTo>
                  <a:pt x="0" y="83154"/>
                </a:lnTo>
                <a:lnTo>
                  <a:pt x="0" y="130779"/>
                </a:lnTo>
                <a:lnTo>
                  <a:pt x="316255" y="130779"/>
                </a:lnTo>
                <a:lnTo>
                  <a:pt x="357074" y="106967"/>
                </a:lnTo>
                <a:lnTo>
                  <a:pt x="316255" y="83154"/>
                </a:lnTo>
                <a:close/>
              </a:path>
              <a:path w="452120" h="213995">
                <a:moveTo>
                  <a:pt x="410775" y="83154"/>
                </a:moveTo>
                <a:lnTo>
                  <a:pt x="404342" y="83154"/>
                </a:lnTo>
                <a:lnTo>
                  <a:pt x="404342" y="130779"/>
                </a:lnTo>
                <a:lnTo>
                  <a:pt x="410775" y="130779"/>
                </a:lnTo>
                <a:lnTo>
                  <a:pt x="451599" y="106967"/>
                </a:lnTo>
                <a:lnTo>
                  <a:pt x="410775" y="83154"/>
                </a:lnTo>
                <a:close/>
              </a:path>
              <a:path w="452120" h="213995">
                <a:moveTo>
                  <a:pt x="392341" y="86393"/>
                </a:moveTo>
                <a:lnTo>
                  <a:pt x="357074" y="106967"/>
                </a:lnTo>
                <a:lnTo>
                  <a:pt x="392341" y="127541"/>
                </a:lnTo>
                <a:lnTo>
                  <a:pt x="392341" y="86393"/>
                </a:lnTo>
                <a:close/>
              </a:path>
              <a:path w="452120" h="213995">
                <a:moveTo>
                  <a:pt x="404342" y="86393"/>
                </a:moveTo>
                <a:lnTo>
                  <a:pt x="392341" y="86393"/>
                </a:lnTo>
                <a:lnTo>
                  <a:pt x="392341" y="127541"/>
                </a:lnTo>
                <a:lnTo>
                  <a:pt x="404342" y="127541"/>
                </a:lnTo>
                <a:lnTo>
                  <a:pt x="404342" y="86393"/>
                </a:lnTo>
                <a:close/>
              </a:path>
              <a:path w="452120" h="213995">
                <a:moveTo>
                  <a:pt x="264510" y="0"/>
                </a:moveTo>
                <a:lnTo>
                  <a:pt x="255403" y="593"/>
                </a:lnTo>
                <a:lnTo>
                  <a:pt x="247181" y="4561"/>
                </a:lnTo>
                <a:lnTo>
                  <a:pt x="240893" y="11628"/>
                </a:lnTo>
                <a:lnTo>
                  <a:pt x="237837" y="20573"/>
                </a:lnTo>
                <a:lnTo>
                  <a:pt x="238431" y="29681"/>
                </a:lnTo>
                <a:lnTo>
                  <a:pt x="242399" y="37902"/>
                </a:lnTo>
                <a:lnTo>
                  <a:pt x="249466" y="44191"/>
                </a:lnTo>
                <a:lnTo>
                  <a:pt x="357074" y="106967"/>
                </a:lnTo>
                <a:lnTo>
                  <a:pt x="392341" y="86393"/>
                </a:lnTo>
                <a:lnTo>
                  <a:pt x="404342" y="86393"/>
                </a:lnTo>
                <a:lnTo>
                  <a:pt x="404342" y="83154"/>
                </a:lnTo>
                <a:lnTo>
                  <a:pt x="410775" y="83154"/>
                </a:lnTo>
                <a:lnTo>
                  <a:pt x="273456" y="3055"/>
                </a:lnTo>
                <a:lnTo>
                  <a:pt x="264510" y="0"/>
                </a:lnTo>
                <a:close/>
              </a:path>
            </a:pathLst>
          </a:custGeom>
          <a:solidFill>
            <a:srgbClr val="1CADE4"/>
          </a:solidFill>
        </p:spPr>
        <p:txBody>
          <a:bodyPr wrap="square" lIns="0" tIns="0" rIns="0" bIns="0" rtlCol="0"/>
          <a:lstStyle/>
          <a:p/>
        </p:txBody>
      </p:sp>
      <p:sp>
        <p:nvSpPr>
          <p:cNvPr id="23" name="object 23"/>
          <p:cNvSpPr txBox="1"/>
          <p:nvPr/>
        </p:nvSpPr>
        <p:spPr>
          <a:xfrm>
            <a:off x="6342595" y="3225685"/>
            <a:ext cx="2096135" cy="1257935"/>
          </a:xfrm>
          <a:prstGeom prst="rect">
            <a:avLst/>
          </a:prstGeom>
          <a:solidFill>
            <a:srgbClr val="000000">
              <a:alpha val="70199"/>
            </a:srgbClr>
          </a:solidFill>
          <a:ln w="12700">
            <a:solidFill>
              <a:srgbClr val="FFFFFF"/>
            </a:solidFill>
          </a:ln>
        </p:spPr>
        <p:txBody>
          <a:bodyPr vert="horz" wrap="square" lIns="0" tIns="291465" rIns="0" bIns="0" rtlCol="0">
            <a:spAutoFit/>
          </a:bodyPr>
          <a:lstStyle/>
          <a:p>
            <a:pPr marL="120015" marR="111760" indent="404495">
              <a:lnSpc>
                <a:spcPts val="2520"/>
              </a:lnSpc>
              <a:spcBef>
                <a:spcPts val="2295"/>
              </a:spcBef>
            </a:pPr>
            <a:r>
              <a:rPr sz="2300" b="1" spc="-110" dirty="0">
                <a:solidFill>
                  <a:srgbClr val="FFC000"/>
                </a:solidFill>
                <a:latin typeface="Trebuchet MS" panose="020B0703020202090204"/>
                <a:cs typeface="Trebuchet MS" panose="020B0703020202090204"/>
              </a:rPr>
              <a:t>Business  </a:t>
            </a:r>
            <a:r>
              <a:rPr sz="2300" b="1" spc="-150" dirty="0">
                <a:solidFill>
                  <a:srgbClr val="FFC000"/>
                </a:solidFill>
                <a:latin typeface="Trebuchet MS" panose="020B0703020202090204"/>
                <a:cs typeface="Trebuchet MS" panose="020B0703020202090204"/>
              </a:rPr>
              <a:t>Expense</a:t>
            </a:r>
            <a:r>
              <a:rPr sz="2300" b="1" spc="-240" dirty="0">
                <a:solidFill>
                  <a:srgbClr val="FFC000"/>
                </a:solidFill>
                <a:latin typeface="Trebuchet MS" panose="020B0703020202090204"/>
                <a:cs typeface="Trebuchet MS" panose="020B0703020202090204"/>
              </a:rPr>
              <a:t> </a:t>
            </a:r>
            <a:r>
              <a:rPr sz="2300" b="1" spc="-35" dirty="0">
                <a:solidFill>
                  <a:srgbClr val="FFC000"/>
                </a:solidFill>
                <a:latin typeface="Trebuchet MS" panose="020B0703020202090204"/>
                <a:cs typeface="Trebuchet MS" panose="020B0703020202090204"/>
              </a:rPr>
              <a:t>Model</a:t>
            </a:r>
            <a:endParaRPr sz="2300">
              <a:latin typeface="Trebuchet MS" panose="020B0703020202090204"/>
              <a:cs typeface="Trebuchet MS" panose="020B0703020202090204"/>
            </a:endParaRPr>
          </a:p>
        </p:txBody>
      </p:sp>
      <p:sp>
        <p:nvSpPr>
          <p:cNvPr id="24" name="object 24"/>
          <p:cNvSpPr/>
          <p:nvPr/>
        </p:nvSpPr>
        <p:spPr>
          <a:xfrm>
            <a:off x="2127432" y="4481499"/>
            <a:ext cx="7865109" cy="452120"/>
          </a:xfrm>
          <a:custGeom>
            <a:avLst/>
            <a:gdLst/>
            <a:ahLst/>
            <a:cxnLst/>
            <a:rect l="l" t="t" r="r" b="b"/>
            <a:pathLst>
              <a:path w="7865109" h="452120">
                <a:moveTo>
                  <a:pt x="20573" y="237832"/>
                </a:moveTo>
                <a:lnTo>
                  <a:pt x="11628" y="240880"/>
                </a:lnTo>
                <a:lnTo>
                  <a:pt x="4561" y="247169"/>
                </a:lnTo>
                <a:lnTo>
                  <a:pt x="593" y="255392"/>
                </a:lnTo>
                <a:lnTo>
                  <a:pt x="0" y="264503"/>
                </a:lnTo>
                <a:lnTo>
                  <a:pt x="3055" y="273456"/>
                </a:lnTo>
                <a:lnTo>
                  <a:pt x="106967" y="451586"/>
                </a:lnTo>
                <a:lnTo>
                  <a:pt x="134534" y="404329"/>
                </a:lnTo>
                <a:lnTo>
                  <a:pt x="83154" y="404329"/>
                </a:lnTo>
                <a:lnTo>
                  <a:pt x="83148" y="316243"/>
                </a:lnTo>
                <a:lnTo>
                  <a:pt x="44191" y="249453"/>
                </a:lnTo>
                <a:lnTo>
                  <a:pt x="37902" y="242393"/>
                </a:lnTo>
                <a:lnTo>
                  <a:pt x="29681" y="238428"/>
                </a:lnTo>
                <a:lnTo>
                  <a:pt x="20573" y="237832"/>
                </a:lnTo>
                <a:close/>
              </a:path>
              <a:path w="7865109" h="452120">
                <a:moveTo>
                  <a:pt x="83154" y="316253"/>
                </a:moveTo>
                <a:lnTo>
                  <a:pt x="83154" y="404329"/>
                </a:lnTo>
                <a:lnTo>
                  <a:pt x="130779" y="404329"/>
                </a:lnTo>
                <a:lnTo>
                  <a:pt x="130779" y="392328"/>
                </a:lnTo>
                <a:lnTo>
                  <a:pt x="86393" y="392328"/>
                </a:lnTo>
                <a:lnTo>
                  <a:pt x="106962" y="357069"/>
                </a:lnTo>
                <a:lnTo>
                  <a:pt x="83154" y="316253"/>
                </a:lnTo>
                <a:close/>
              </a:path>
              <a:path w="7865109" h="452120">
                <a:moveTo>
                  <a:pt x="193360" y="237832"/>
                </a:moveTo>
                <a:lnTo>
                  <a:pt x="184252" y="238428"/>
                </a:lnTo>
                <a:lnTo>
                  <a:pt x="176031" y="242393"/>
                </a:lnTo>
                <a:lnTo>
                  <a:pt x="169743" y="249453"/>
                </a:lnTo>
                <a:lnTo>
                  <a:pt x="130779" y="316243"/>
                </a:lnTo>
                <a:lnTo>
                  <a:pt x="130779" y="404329"/>
                </a:lnTo>
                <a:lnTo>
                  <a:pt x="134534" y="404329"/>
                </a:lnTo>
                <a:lnTo>
                  <a:pt x="210878" y="273456"/>
                </a:lnTo>
                <a:lnTo>
                  <a:pt x="213934" y="264503"/>
                </a:lnTo>
                <a:lnTo>
                  <a:pt x="213340" y="255392"/>
                </a:lnTo>
                <a:lnTo>
                  <a:pt x="209372" y="247169"/>
                </a:lnTo>
                <a:lnTo>
                  <a:pt x="202306" y="240880"/>
                </a:lnTo>
                <a:lnTo>
                  <a:pt x="193360" y="237832"/>
                </a:lnTo>
                <a:close/>
              </a:path>
              <a:path w="7865109" h="452120">
                <a:moveTo>
                  <a:pt x="106962" y="357069"/>
                </a:moveTo>
                <a:lnTo>
                  <a:pt x="86393" y="392328"/>
                </a:lnTo>
                <a:lnTo>
                  <a:pt x="127528" y="392328"/>
                </a:lnTo>
                <a:lnTo>
                  <a:pt x="106962" y="357069"/>
                </a:lnTo>
                <a:close/>
              </a:path>
              <a:path w="7865109" h="452120">
                <a:moveTo>
                  <a:pt x="130779" y="316243"/>
                </a:moveTo>
                <a:lnTo>
                  <a:pt x="106962" y="357069"/>
                </a:lnTo>
                <a:lnTo>
                  <a:pt x="127528" y="392328"/>
                </a:lnTo>
                <a:lnTo>
                  <a:pt x="130779" y="392328"/>
                </a:lnTo>
                <a:lnTo>
                  <a:pt x="130779" y="316243"/>
                </a:lnTo>
                <a:close/>
              </a:path>
              <a:path w="7865109" h="452120">
                <a:moveTo>
                  <a:pt x="7817467" y="219024"/>
                </a:moveTo>
                <a:lnTo>
                  <a:pt x="83154" y="219024"/>
                </a:lnTo>
                <a:lnTo>
                  <a:pt x="83154" y="316253"/>
                </a:lnTo>
                <a:lnTo>
                  <a:pt x="106962" y="357069"/>
                </a:lnTo>
                <a:lnTo>
                  <a:pt x="130773" y="316253"/>
                </a:lnTo>
                <a:lnTo>
                  <a:pt x="130779" y="266649"/>
                </a:lnTo>
                <a:lnTo>
                  <a:pt x="106967" y="266649"/>
                </a:lnTo>
                <a:lnTo>
                  <a:pt x="130779" y="242836"/>
                </a:lnTo>
                <a:lnTo>
                  <a:pt x="175636" y="242836"/>
                </a:lnTo>
                <a:lnTo>
                  <a:pt x="176031" y="242393"/>
                </a:lnTo>
                <a:lnTo>
                  <a:pt x="184252" y="238428"/>
                </a:lnTo>
                <a:lnTo>
                  <a:pt x="193360" y="237832"/>
                </a:lnTo>
                <a:lnTo>
                  <a:pt x="7817467" y="237832"/>
                </a:lnTo>
                <a:lnTo>
                  <a:pt x="7817467" y="219024"/>
                </a:lnTo>
                <a:close/>
              </a:path>
              <a:path w="7865109" h="452120">
                <a:moveTo>
                  <a:pt x="130779" y="242836"/>
                </a:moveTo>
                <a:lnTo>
                  <a:pt x="106967" y="266649"/>
                </a:lnTo>
                <a:lnTo>
                  <a:pt x="130779" y="266649"/>
                </a:lnTo>
                <a:lnTo>
                  <a:pt x="130779" y="242836"/>
                </a:lnTo>
                <a:close/>
              </a:path>
              <a:path w="7865109" h="452120">
                <a:moveTo>
                  <a:pt x="175636" y="242836"/>
                </a:moveTo>
                <a:lnTo>
                  <a:pt x="130779" y="242836"/>
                </a:lnTo>
                <a:lnTo>
                  <a:pt x="130779" y="266649"/>
                </a:lnTo>
                <a:lnTo>
                  <a:pt x="159711" y="266649"/>
                </a:lnTo>
                <a:lnTo>
                  <a:pt x="169743" y="249453"/>
                </a:lnTo>
                <a:lnTo>
                  <a:pt x="175636" y="242836"/>
                </a:lnTo>
                <a:close/>
              </a:path>
              <a:path w="7865109" h="452120">
                <a:moveTo>
                  <a:pt x="7817467" y="237832"/>
                </a:moveTo>
                <a:lnTo>
                  <a:pt x="193360" y="237832"/>
                </a:lnTo>
                <a:lnTo>
                  <a:pt x="202306" y="240880"/>
                </a:lnTo>
                <a:lnTo>
                  <a:pt x="209372" y="247169"/>
                </a:lnTo>
                <a:lnTo>
                  <a:pt x="213340" y="255392"/>
                </a:lnTo>
                <a:lnTo>
                  <a:pt x="213934" y="264503"/>
                </a:lnTo>
                <a:lnTo>
                  <a:pt x="213201" y="266649"/>
                </a:lnTo>
                <a:lnTo>
                  <a:pt x="7865092" y="266649"/>
                </a:lnTo>
                <a:lnTo>
                  <a:pt x="7865092" y="242836"/>
                </a:lnTo>
                <a:lnTo>
                  <a:pt x="7817467" y="242836"/>
                </a:lnTo>
                <a:lnTo>
                  <a:pt x="7817467" y="237832"/>
                </a:lnTo>
                <a:close/>
              </a:path>
              <a:path w="7865109" h="452120">
                <a:moveTo>
                  <a:pt x="7865092" y="0"/>
                </a:moveTo>
                <a:lnTo>
                  <a:pt x="7817467" y="0"/>
                </a:lnTo>
                <a:lnTo>
                  <a:pt x="7817467" y="242836"/>
                </a:lnTo>
                <a:lnTo>
                  <a:pt x="7841279" y="219024"/>
                </a:lnTo>
                <a:lnTo>
                  <a:pt x="7865092" y="219024"/>
                </a:lnTo>
                <a:lnTo>
                  <a:pt x="7865092" y="0"/>
                </a:lnTo>
                <a:close/>
              </a:path>
              <a:path w="7865109" h="452120">
                <a:moveTo>
                  <a:pt x="7865092" y="219024"/>
                </a:moveTo>
                <a:lnTo>
                  <a:pt x="7841279" y="219024"/>
                </a:lnTo>
                <a:lnTo>
                  <a:pt x="7817467" y="242836"/>
                </a:lnTo>
                <a:lnTo>
                  <a:pt x="7865092" y="242836"/>
                </a:lnTo>
                <a:lnTo>
                  <a:pt x="7865092" y="219024"/>
                </a:lnTo>
                <a:close/>
              </a:path>
            </a:pathLst>
          </a:custGeom>
          <a:solidFill>
            <a:srgbClr val="1CADE4"/>
          </a:solidFill>
        </p:spPr>
        <p:txBody>
          <a:bodyPr wrap="square" lIns="0" tIns="0" rIns="0" bIns="0" rtlCol="0"/>
          <a:lstStyle/>
          <a:p/>
        </p:txBody>
      </p:sp>
      <p:sp>
        <p:nvSpPr>
          <p:cNvPr id="25" name="object 25"/>
          <p:cNvSpPr txBox="1"/>
          <p:nvPr/>
        </p:nvSpPr>
        <p:spPr>
          <a:xfrm>
            <a:off x="8920695" y="3225685"/>
            <a:ext cx="2096135" cy="1257935"/>
          </a:xfrm>
          <a:prstGeom prst="rect">
            <a:avLst/>
          </a:prstGeom>
          <a:solidFill>
            <a:srgbClr val="000000">
              <a:alpha val="70199"/>
            </a:srgbClr>
          </a:solidFill>
          <a:ln w="12700">
            <a:solidFill>
              <a:srgbClr val="FFFFFF"/>
            </a:solidFill>
          </a:ln>
        </p:spPr>
        <p:txBody>
          <a:bodyPr vert="horz" wrap="square" lIns="0" tIns="124460" rIns="0" bIns="0" rtlCol="0">
            <a:spAutoFit/>
          </a:bodyPr>
          <a:lstStyle/>
          <a:p>
            <a:pPr marL="238125" marR="231775" algn="ctr">
              <a:lnSpc>
                <a:spcPct val="92000"/>
              </a:lnSpc>
              <a:spcBef>
                <a:spcPts val="980"/>
              </a:spcBef>
            </a:pPr>
            <a:r>
              <a:rPr sz="2300" b="1" spc="-120" dirty="0">
                <a:solidFill>
                  <a:srgbClr val="FFC000"/>
                </a:solidFill>
                <a:latin typeface="Trebuchet MS" panose="020B0703020202090204"/>
                <a:cs typeface="Trebuchet MS" panose="020B0703020202090204"/>
              </a:rPr>
              <a:t>Develop </a:t>
            </a:r>
            <a:r>
              <a:rPr sz="2300" b="1" spc="-140" dirty="0">
                <a:solidFill>
                  <a:srgbClr val="FFC000"/>
                </a:solidFill>
                <a:latin typeface="Trebuchet MS" panose="020B0703020202090204"/>
                <a:cs typeface="Trebuchet MS" panose="020B0703020202090204"/>
              </a:rPr>
              <a:t>the  </a:t>
            </a:r>
            <a:r>
              <a:rPr sz="2300" b="1" spc="-110" dirty="0">
                <a:solidFill>
                  <a:srgbClr val="FFC000"/>
                </a:solidFill>
                <a:latin typeface="Trebuchet MS" panose="020B0703020202090204"/>
                <a:cs typeface="Trebuchet MS" panose="020B0703020202090204"/>
              </a:rPr>
              <a:t>Om</a:t>
            </a:r>
            <a:r>
              <a:rPr sz="2300" b="1" spc="-85" dirty="0">
                <a:solidFill>
                  <a:srgbClr val="FFC000"/>
                </a:solidFill>
                <a:latin typeface="Trebuchet MS" panose="020B0703020202090204"/>
                <a:cs typeface="Trebuchet MS" panose="020B0703020202090204"/>
              </a:rPr>
              <a:t>n</a:t>
            </a:r>
            <a:r>
              <a:rPr sz="2300" b="1" spc="-130" dirty="0">
                <a:solidFill>
                  <a:srgbClr val="FFC000"/>
                </a:solidFill>
                <a:latin typeface="Trebuchet MS" panose="020B0703020202090204"/>
                <a:cs typeface="Trebuchet MS" panose="020B0703020202090204"/>
              </a:rPr>
              <a:t>i</a:t>
            </a:r>
            <a:r>
              <a:rPr sz="2300" b="1" spc="-180" dirty="0">
                <a:solidFill>
                  <a:srgbClr val="FFC000"/>
                </a:solidFill>
                <a:latin typeface="Trebuchet MS" panose="020B0703020202090204"/>
                <a:cs typeface="Trebuchet MS" panose="020B0703020202090204"/>
              </a:rPr>
              <a:t>ch</a:t>
            </a:r>
            <a:r>
              <a:rPr sz="2300" b="1" spc="-95" dirty="0">
                <a:solidFill>
                  <a:srgbClr val="FFC000"/>
                </a:solidFill>
                <a:latin typeface="Trebuchet MS" panose="020B0703020202090204"/>
                <a:cs typeface="Trebuchet MS" panose="020B0703020202090204"/>
              </a:rPr>
              <a:t>a</a:t>
            </a:r>
            <a:r>
              <a:rPr sz="2300" b="1" spc="-130" dirty="0">
                <a:solidFill>
                  <a:srgbClr val="FFC000"/>
                </a:solidFill>
                <a:latin typeface="Trebuchet MS" panose="020B0703020202090204"/>
                <a:cs typeface="Trebuchet MS" panose="020B0703020202090204"/>
              </a:rPr>
              <a:t>nn</a:t>
            </a:r>
            <a:r>
              <a:rPr sz="2300" b="1" spc="-125" dirty="0">
                <a:solidFill>
                  <a:srgbClr val="FFC000"/>
                </a:solidFill>
                <a:latin typeface="Trebuchet MS" panose="020B0703020202090204"/>
                <a:cs typeface="Trebuchet MS" panose="020B0703020202090204"/>
              </a:rPr>
              <a:t>el  </a:t>
            </a:r>
            <a:r>
              <a:rPr sz="2300" b="1" spc="-35" dirty="0">
                <a:solidFill>
                  <a:srgbClr val="FFC000"/>
                </a:solidFill>
                <a:latin typeface="Trebuchet MS" panose="020B0703020202090204"/>
                <a:cs typeface="Trebuchet MS" panose="020B0703020202090204"/>
              </a:rPr>
              <a:t>Model</a:t>
            </a:r>
            <a:endParaRPr sz="2300">
              <a:latin typeface="Trebuchet MS" panose="020B0703020202090204"/>
              <a:cs typeface="Trebuchet MS" panose="020B0703020202090204"/>
            </a:endParaRPr>
          </a:p>
        </p:txBody>
      </p:sp>
      <p:sp>
        <p:nvSpPr>
          <p:cNvPr id="26" name="object 26"/>
          <p:cNvSpPr/>
          <p:nvPr/>
        </p:nvSpPr>
        <p:spPr>
          <a:xfrm>
            <a:off x="3280613" y="5487217"/>
            <a:ext cx="452120" cy="213995"/>
          </a:xfrm>
          <a:custGeom>
            <a:avLst/>
            <a:gdLst/>
            <a:ahLst/>
            <a:cxnLst/>
            <a:rect l="l" t="t" r="r" b="b"/>
            <a:pathLst>
              <a:path w="452120" h="213995">
                <a:moveTo>
                  <a:pt x="357064" y="106964"/>
                </a:moveTo>
                <a:lnTo>
                  <a:pt x="249453" y="169740"/>
                </a:lnTo>
                <a:lnTo>
                  <a:pt x="242393" y="176027"/>
                </a:lnTo>
                <a:lnTo>
                  <a:pt x="238428" y="184249"/>
                </a:lnTo>
                <a:lnTo>
                  <a:pt x="237832" y="193359"/>
                </a:lnTo>
                <a:lnTo>
                  <a:pt x="240880" y="202308"/>
                </a:lnTo>
                <a:lnTo>
                  <a:pt x="247169" y="209371"/>
                </a:lnTo>
                <a:lnTo>
                  <a:pt x="255392" y="213338"/>
                </a:lnTo>
                <a:lnTo>
                  <a:pt x="264503" y="213932"/>
                </a:lnTo>
                <a:lnTo>
                  <a:pt x="273456" y="210878"/>
                </a:lnTo>
                <a:lnTo>
                  <a:pt x="410766" y="130778"/>
                </a:lnTo>
                <a:lnTo>
                  <a:pt x="404329" y="130778"/>
                </a:lnTo>
                <a:lnTo>
                  <a:pt x="404329" y="127534"/>
                </a:lnTo>
                <a:lnTo>
                  <a:pt x="392328" y="127534"/>
                </a:lnTo>
                <a:lnTo>
                  <a:pt x="357064" y="106964"/>
                </a:lnTo>
                <a:close/>
              </a:path>
              <a:path w="452120" h="213995">
                <a:moveTo>
                  <a:pt x="316248" y="83154"/>
                </a:moveTo>
                <a:lnTo>
                  <a:pt x="0" y="83154"/>
                </a:lnTo>
                <a:lnTo>
                  <a:pt x="0" y="130778"/>
                </a:lnTo>
                <a:lnTo>
                  <a:pt x="316242" y="130778"/>
                </a:lnTo>
                <a:lnTo>
                  <a:pt x="357064" y="106964"/>
                </a:lnTo>
                <a:lnTo>
                  <a:pt x="316248" y="83154"/>
                </a:lnTo>
                <a:close/>
              </a:path>
              <a:path w="452120" h="213995">
                <a:moveTo>
                  <a:pt x="410767" y="83154"/>
                </a:moveTo>
                <a:lnTo>
                  <a:pt x="404329" y="83154"/>
                </a:lnTo>
                <a:lnTo>
                  <a:pt x="404329" y="130778"/>
                </a:lnTo>
                <a:lnTo>
                  <a:pt x="410766" y="130778"/>
                </a:lnTo>
                <a:lnTo>
                  <a:pt x="451586" y="106965"/>
                </a:lnTo>
                <a:lnTo>
                  <a:pt x="410767" y="83154"/>
                </a:lnTo>
                <a:close/>
              </a:path>
              <a:path w="452120" h="213995">
                <a:moveTo>
                  <a:pt x="392328" y="86393"/>
                </a:moveTo>
                <a:lnTo>
                  <a:pt x="357064" y="106964"/>
                </a:lnTo>
                <a:lnTo>
                  <a:pt x="392328" y="127534"/>
                </a:lnTo>
                <a:lnTo>
                  <a:pt x="392328" y="86393"/>
                </a:lnTo>
                <a:close/>
              </a:path>
              <a:path w="452120" h="213995">
                <a:moveTo>
                  <a:pt x="404329" y="86393"/>
                </a:moveTo>
                <a:lnTo>
                  <a:pt x="392328" y="86393"/>
                </a:lnTo>
                <a:lnTo>
                  <a:pt x="392328" y="127534"/>
                </a:lnTo>
                <a:lnTo>
                  <a:pt x="404329" y="127534"/>
                </a:lnTo>
                <a:lnTo>
                  <a:pt x="404329" y="86393"/>
                </a:lnTo>
                <a:close/>
              </a:path>
              <a:path w="452120" h="213995">
                <a:moveTo>
                  <a:pt x="264503" y="0"/>
                </a:moveTo>
                <a:lnTo>
                  <a:pt x="255392" y="593"/>
                </a:lnTo>
                <a:lnTo>
                  <a:pt x="247169" y="4561"/>
                </a:lnTo>
                <a:lnTo>
                  <a:pt x="240880" y="11628"/>
                </a:lnTo>
                <a:lnTo>
                  <a:pt x="237832" y="20573"/>
                </a:lnTo>
                <a:lnTo>
                  <a:pt x="238428" y="29681"/>
                </a:lnTo>
                <a:lnTo>
                  <a:pt x="242393" y="37902"/>
                </a:lnTo>
                <a:lnTo>
                  <a:pt x="249453" y="44191"/>
                </a:lnTo>
                <a:lnTo>
                  <a:pt x="357064" y="106964"/>
                </a:lnTo>
                <a:lnTo>
                  <a:pt x="392328" y="86393"/>
                </a:lnTo>
                <a:lnTo>
                  <a:pt x="404329" y="86393"/>
                </a:lnTo>
                <a:lnTo>
                  <a:pt x="404329" y="83154"/>
                </a:lnTo>
                <a:lnTo>
                  <a:pt x="410767" y="83154"/>
                </a:lnTo>
                <a:lnTo>
                  <a:pt x="273456" y="3055"/>
                </a:lnTo>
                <a:lnTo>
                  <a:pt x="264503" y="0"/>
                </a:lnTo>
                <a:close/>
              </a:path>
            </a:pathLst>
          </a:custGeom>
          <a:solidFill>
            <a:srgbClr val="1CADE4"/>
          </a:solidFill>
        </p:spPr>
        <p:txBody>
          <a:bodyPr wrap="square" lIns="0" tIns="0" rIns="0" bIns="0" rtlCol="0"/>
          <a:lstStyle/>
          <a:p/>
        </p:txBody>
      </p:sp>
      <p:sp>
        <p:nvSpPr>
          <p:cNvPr id="27" name="object 27"/>
          <p:cNvSpPr txBox="1"/>
          <p:nvPr/>
        </p:nvSpPr>
        <p:spPr>
          <a:xfrm>
            <a:off x="1186388" y="4965382"/>
            <a:ext cx="2096135" cy="1257935"/>
          </a:xfrm>
          <a:prstGeom prst="rect">
            <a:avLst/>
          </a:prstGeom>
          <a:solidFill>
            <a:srgbClr val="000000">
              <a:alpha val="70199"/>
            </a:srgbClr>
          </a:solidFill>
          <a:ln w="12700">
            <a:solidFill>
              <a:srgbClr val="FFFFFF"/>
            </a:solidFill>
          </a:ln>
        </p:spPr>
        <p:txBody>
          <a:bodyPr vert="horz" wrap="square" lIns="0" tIns="125095" rIns="0" bIns="0" rtlCol="0">
            <a:spAutoFit/>
          </a:bodyPr>
          <a:lstStyle/>
          <a:p>
            <a:pPr marL="128905" marR="120650" indent="-635" algn="ctr">
              <a:lnSpc>
                <a:spcPct val="92000"/>
              </a:lnSpc>
              <a:spcBef>
                <a:spcPts val="985"/>
              </a:spcBef>
            </a:pPr>
            <a:r>
              <a:rPr sz="2300" b="1" spc="-190" dirty="0">
                <a:solidFill>
                  <a:srgbClr val="FFC000"/>
                </a:solidFill>
                <a:latin typeface="Trebuchet MS" panose="020B0703020202090204"/>
                <a:cs typeface="Trebuchet MS" panose="020B0703020202090204"/>
              </a:rPr>
              <a:t>Train </a:t>
            </a:r>
            <a:r>
              <a:rPr sz="2300" b="1" spc="-140" dirty="0">
                <a:solidFill>
                  <a:srgbClr val="FFC000"/>
                </a:solidFill>
                <a:latin typeface="Trebuchet MS" panose="020B0703020202090204"/>
                <a:cs typeface="Trebuchet MS" panose="020B0703020202090204"/>
              </a:rPr>
              <a:t>the  </a:t>
            </a:r>
            <a:r>
              <a:rPr sz="2300" b="1" spc="-125" dirty="0">
                <a:solidFill>
                  <a:srgbClr val="FFC000"/>
                </a:solidFill>
                <a:latin typeface="Trebuchet MS" panose="020B0703020202090204"/>
                <a:cs typeface="Trebuchet MS" panose="020B0703020202090204"/>
              </a:rPr>
              <a:t>people in</a:t>
            </a:r>
            <a:r>
              <a:rPr sz="2300" b="1" spc="-285" dirty="0">
                <a:solidFill>
                  <a:srgbClr val="FFC000"/>
                </a:solidFill>
                <a:latin typeface="Trebuchet MS" panose="020B0703020202090204"/>
                <a:cs typeface="Trebuchet MS" panose="020B0703020202090204"/>
              </a:rPr>
              <a:t> </a:t>
            </a:r>
            <a:r>
              <a:rPr sz="2300" b="1" spc="-110" dirty="0">
                <a:solidFill>
                  <a:srgbClr val="FFC000"/>
                </a:solidFill>
                <a:latin typeface="Trebuchet MS" panose="020B0703020202090204"/>
                <a:cs typeface="Trebuchet MS" panose="020B0703020202090204"/>
              </a:rPr>
              <a:t>using  </a:t>
            </a:r>
            <a:r>
              <a:rPr sz="2300" b="1" spc="-140" dirty="0">
                <a:solidFill>
                  <a:srgbClr val="FFC000"/>
                </a:solidFill>
                <a:latin typeface="Trebuchet MS" panose="020B0703020202090204"/>
                <a:cs typeface="Trebuchet MS" panose="020B0703020202090204"/>
              </a:rPr>
              <a:t>the</a:t>
            </a:r>
            <a:r>
              <a:rPr sz="2300" b="1" spc="-195" dirty="0">
                <a:solidFill>
                  <a:srgbClr val="FFC000"/>
                </a:solidFill>
                <a:latin typeface="Trebuchet MS" panose="020B0703020202090204"/>
                <a:cs typeface="Trebuchet MS" panose="020B0703020202090204"/>
              </a:rPr>
              <a:t> </a:t>
            </a:r>
            <a:r>
              <a:rPr sz="2300" b="1" spc="-140" dirty="0">
                <a:solidFill>
                  <a:srgbClr val="FFC000"/>
                </a:solidFill>
                <a:latin typeface="Trebuchet MS" panose="020B0703020202090204"/>
                <a:cs typeface="Trebuchet MS" panose="020B0703020202090204"/>
              </a:rPr>
              <a:t>services</a:t>
            </a:r>
            <a:endParaRPr sz="2300">
              <a:latin typeface="Trebuchet MS" panose="020B0703020202090204"/>
              <a:cs typeface="Trebuchet MS" panose="020B0703020202090204"/>
            </a:endParaRPr>
          </a:p>
        </p:txBody>
      </p:sp>
      <p:sp>
        <p:nvSpPr>
          <p:cNvPr id="28" name="object 28"/>
          <p:cNvSpPr/>
          <p:nvPr/>
        </p:nvSpPr>
        <p:spPr>
          <a:xfrm>
            <a:off x="5858713" y="5487217"/>
            <a:ext cx="452120" cy="213995"/>
          </a:xfrm>
          <a:custGeom>
            <a:avLst/>
            <a:gdLst/>
            <a:ahLst/>
            <a:cxnLst/>
            <a:rect l="l" t="t" r="r" b="b"/>
            <a:pathLst>
              <a:path w="452120" h="213995">
                <a:moveTo>
                  <a:pt x="357077" y="106964"/>
                </a:moveTo>
                <a:lnTo>
                  <a:pt x="249466" y="169740"/>
                </a:lnTo>
                <a:lnTo>
                  <a:pt x="242399" y="176027"/>
                </a:lnTo>
                <a:lnTo>
                  <a:pt x="238431" y="184249"/>
                </a:lnTo>
                <a:lnTo>
                  <a:pt x="237837" y="193359"/>
                </a:lnTo>
                <a:lnTo>
                  <a:pt x="240893" y="202308"/>
                </a:lnTo>
                <a:lnTo>
                  <a:pt x="247181" y="209371"/>
                </a:lnTo>
                <a:lnTo>
                  <a:pt x="255403" y="213338"/>
                </a:lnTo>
                <a:lnTo>
                  <a:pt x="264510" y="213932"/>
                </a:lnTo>
                <a:lnTo>
                  <a:pt x="273456" y="210878"/>
                </a:lnTo>
                <a:lnTo>
                  <a:pt x="410776" y="130778"/>
                </a:lnTo>
                <a:lnTo>
                  <a:pt x="404329" y="130778"/>
                </a:lnTo>
                <a:lnTo>
                  <a:pt x="404329" y="127534"/>
                </a:lnTo>
                <a:lnTo>
                  <a:pt x="392341" y="127534"/>
                </a:lnTo>
                <a:lnTo>
                  <a:pt x="357077" y="106964"/>
                </a:lnTo>
                <a:close/>
              </a:path>
              <a:path w="452120" h="213995">
                <a:moveTo>
                  <a:pt x="316260" y="83154"/>
                </a:moveTo>
                <a:lnTo>
                  <a:pt x="0" y="83154"/>
                </a:lnTo>
                <a:lnTo>
                  <a:pt x="0" y="130778"/>
                </a:lnTo>
                <a:lnTo>
                  <a:pt x="316255" y="130778"/>
                </a:lnTo>
                <a:lnTo>
                  <a:pt x="357077" y="106964"/>
                </a:lnTo>
                <a:lnTo>
                  <a:pt x="316260" y="83154"/>
                </a:lnTo>
                <a:close/>
              </a:path>
              <a:path w="452120" h="213995">
                <a:moveTo>
                  <a:pt x="410777" y="83154"/>
                </a:moveTo>
                <a:lnTo>
                  <a:pt x="404329" y="83154"/>
                </a:lnTo>
                <a:lnTo>
                  <a:pt x="404329" y="130778"/>
                </a:lnTo>
                <a:lnTo>
                  <a:pt x="410776" y="130778"/>
                </a:lnTo>
                <a:lnTo>
                  <a:pt x="451599" y="106965"/>
                </a:lnTo>
                <a:lnTo>
                  <a:pt x="410777" y="83154"/>
                </a:lnTo>
                <a:close/>
              </a:path>
              <a:path w="452120" h="213995">
                <a:moveTo>
                  <a:pt x="392341" y="86393"/>
                </a:moveTo>
                <a:lnTo>
                  <a:pt x="357077" y="106964"/>
                </a:lnTo>
                <a:lnTo>
                  <a:pt x="392341" y="127534"/>
                </a:lnTo>
                <a:lnTo>
                  <a:pt x="392341" y="86393"/>
                </a:lnTo>
                <a:close/>
              </a:path>
              <a:path w="452120" h="213995">
                <a:moveTo>
                  <a:pt x="404329" y="86393"/>
                </a:moveTo>
                <a:lnTo>
                  <a:pt x="392341" y="86393"/>
                </a:lnTo>
                <a:lnTo>
                  <a:pt x="392341" y="127534"/>
                </a:lnTo>
                <a:lnTo>
                  <a:pt x="404329" y="127534"/>
                </a:lnTo>
                <a:lnTo>
                  <a:pt x="404329" y="86393"/>
                </a:lnTo>
                <a:close/>
              </a:path>
              <a:path w="452120" h="213995">
                <a:moveTo>
                  <a:pt x="264510" y="0"/>
                </a:moveTo>
                <a:lnTo>
                  <a:pt x="255403" y="593"/>
                </a:lnTo>
                <a:lnTo>
                  <a:pt x="247181" y="4561"/>
                </a:lnTo>
                <a:lnTo>
                  <a:pt x="240893" y="11628"/>
                </a:lnTo>
                <a:lnTo>
                  <a:pt x="237837" y="20573"/>
                </a:lnTo>
                <a:lnTo>
                  <a:pt x="238431" y="29681"/>
                </a:lnTo>
                <a:lnTo>
                  <a:pt x="242399" y="37902"/>
                </a:lnTo>
                <a:lnTo>
                  <a:pt x="249466" y="44191"/>
                </a:lnTo>
                <a:lnTo>
                  <a:pt x="357077" y="106964"/>
                </a:lnTo>
                <a:lnTo>
                  <a:pt x="392341" y="86393"/>
                </a:lnTo>
                <a:lnTo>
                  <a:pt x="404329" y="86393"/>
                </a:lnTo>
                <a:lnTo>
                  <a:pt x="404329" y="83154"/>
                </a:lnTo>
                <a:lnTo>
                  <a:pt x="410777" y="83154"/>
                </a:lnTo>
                <a:lnTo>
                  <a:pt x="273456" y="3055"/>
                </a:lnTo>
                <a:lnTo>
                  <a:pt x="264510" y="0"/>
                </a:lnTo>
                <a:close/>
              </a:path>
            </a:pathLst>
          </a:custGeom>
          <a:solidFill>
            <a:srgbClr val="1CADE4"/>
          </a:solidFill>
        </p:spPr>
        <p:txBody>
          <a:bodyPr wrap="square" lIns="0" tIns="0" rIns="0" bIns="0" rtlCol="0"/>
          <a:lstStyle/>
          <a:p/>
        </p:txBody>
      </p:sp>
      <p:sp>
        <p:nvSpPr>
          <p:cNvPr id="29" name="object 29"/>
          <p:cNvSpPr txBox="1"/>
          <p:nvPr/>
        </p:nvSpPr>
        <p:spPr>
          <a:xfrm>
            <a:off x="3764495" y="4965382"/>
            <a:ext cx="2096135" cy="1257935"/>
          </a:xfrm>
          <a:prstGeom prst="rect">
            <a:avLst/>
          </a:prstGeom>
          <a:solidFill>
            <a:srgbClr val="000000">
              <a:alpha val="70199"/>
            </a:srgbClr>
          </a:solidFill>
          <a:ln w="12700">
            <a:solidFill>
              <a:srgbClr val="FFFFFF"/>
            </a:solidFill>
          </a:ln>
        </p:spPr>
        <p:txBody>
          <a:bodyPr vert="horz" wrap="square" lIns="0" tIns="294005" rIns="0" bIns="0" rtlCol="0">
            <a:spAutoFit/>
          </a:bodyPr>
          <a:lstStyle/>
          <a:p>
            <a:pPr marL="523240" marR="480060" indent="-36195">
              <a:lnSpc>
                <a:spcPts val="2500"/>
              </a:lnSpc>
              <a:spcBef>
                <a:spcPts val="2315"/>
              </a:spcBef>
            </a:pPr>
            <a:r>
              <a:rPr sz="2300" b="1" spc="-125" dirty="0">
                <a:solidFill>
                  <a:srgbClr val="FFC000"/>
                </a:solidFill>
                <a:latin typeface="Trebuchet MS" panose="020B0703020202090204"/>
                <a:cs typeface="Trebuchet MS" panose="020B0703020202090204"/>
              </a:rPr>
              <a:t>Gen</a:t>
            </a:r>
            <a:r>
              <a:rPr sz="2300" b="1" spc="-195" dirty="0">
                <a:solidFill>
                  <a:srgbClr val="FFC000"/>
                </a:solidFill>
                <a:latin typeface="Trebuchet MS" panose="020B0703020202090204"/>
                <a:cs typeface="Trebuchet MS" panose="020B0703020202090204"/>
              </a:rPr>
              <a:t>e</a:t>
            </a:r>
            <a:r>
              <a:rPr sz="2300" b="1" spc="-200" dirty="0">
                <a:solidFill>
                  <a:srgbClr val="FFC000"/>
                </a:solidFill>
                <a:latin typeface="Trebuchet MS" panose="020B0703020202090204"/>
                <a:cs typeface="Trebuchet MS" panose="020B0703020202090204"/>
              </a:rPr>
              <a:t>r</a:t>
            </a:r>
            <a:r>
              <a:rPr sz="2300" b="1" spc="-114" dirty="0">
                <a:solidFill>
                  <a:srgbClr val="FFC000"/>
                </a:solidFill>
                <a:latin typeface="Trebuchet MS" panose="020B0703020202090204"/>
                <a:cs typeface="Trebuchet MS" panose="020B0703020202090204"/>
              </a:rPr>
              <a:t>a</a:t>
            </a:r>
            <a:r>
              <a:rPr sz="2300" b="1" spc="-145" dirty="0">
                <a:solidFill>
                  <a:srgbClr val="FFC000"/>
                </a:solidFill>
                <a:latin typeface="Trebuchet MS" panose="020B0703020202090204"/>
                <a:cs typeface="Trebuchet MS" panose="020B0703020202090204"/>
              </a:rPr>
              <a:t>t</a:t>
            </a:r>
            <a:r>
              <a:rPr sz="2300" b="1" spc="-114" dirty="0">
                <a:solidFill>
                  <a:srgbClr val="FFC000"/>
                </a:solidFill>
                <a:latin typeface="Trebuchet MS" panose="020B0703020202090204"/>
                <a:cs typeface="Trebuchet MS" panose="020B0703020202090204"/>
              </a:rPr>
              <a:t>e  </a:t>
            </a:r>
            <a:r>
              <a:rPr sz="2300" b="1" spc="-155" dirty="0">
                <a:solidFill>
                  <a:srgbClr val="FFC000"/>
                </a:solidFill>
                <a:latin typeface="Trebuchet MS" panose="020B0703020202090204"/>
                <a:cs typeface="Trebuchet MS" panose="020B0703020202090204"/>
              </a:rPr>
              <a:t>Revenue</a:t>
            </a:r>
            <a:endParaRPr sz="2300">
              <a:latin typeface="Trebuchet MS" panose="020B0703020202090204"/>
              <a:cs typeface="Trebuchet MS" panose="020B0703020202090204"/>
            </a:endParaRPr>
          </a:p>
        </p:txBody>
      </p:sp>
      <p:sp>
        <p:nvSpPr>
          <p:cNvPr id="30" name="object 30"/>
          <p:cNvSpPr txBox="1"/>
          <p:nvPr/>
        </p:nvSpPr>
        <p:spPr>
          <a:xfrm>
            <a:off x="6342595" y="4965382"/>
            <a:ext cx="2096135" cy="1257935"/>
          </a:xfrm>
          <a:prstGeom prst="rect">
            <a:avLst/>
          </a:prstGeom>
          <a:solidFill>
            <a:srgbClr val="000000">
              <a:alpha val="70199"/>
            </a:srgbClr>
          </a:solidFill>
          <a:ln w="12700">
            <a:solidFill>
              <a:srgbClr val="FFFFFF"/>
            </a:solidFill>
          </a:ln>
        </p:spPr>
        <p:txBody>
          <a:bodyPr vert="horz" wrap="square" lIns="0" tIns="125095" rIns="0" bIns="0" rtlCol="0">
            <a:spAutoFit/>
          </a:bodyPr>
          <a:lstStyle/>
          <a:p>
            <a:pPr marL="271780" marR="262890" algn="ctr">
              <a:lnSpc>
                <a:spcPct val="92000"/>
              </a:lnSpc>
              <a:spcBef>
                <a:spcPts val="985"/>
              </a:spcBef>
            </a:pPr>
            <a:r>
              <a:rPr sz="2300" b="1" spc="-125" dirty="0">
                <a:solidFill>
                  <a:srgbClr val="FFC000"/>
                </a:solidFill>
                <a:latin typeface="Trebuchet MS" panose="020B0703020202090204"/>
                <a:cs typeface="Trebuchet MS" panose="020B0703020202090204"/>
              </a:rPr>
              <a:t>Expansion</a:t>
            </a:r>
            <a:r>
              <a:rPr sz="2300" b="1" spc="-250" dirty="0">
                <a:solidFill>
                  <a:srgbClr val="FFC000"/>
                </a:solidFill>
                <a:latin typeface="Trebuchet MS" panose="020B0703020202090204"/>
                <a:cs typeface="Trebuchet MS" panose="020B0703020202090204"/>
              </a:rPr>
              <a:t> </a:t>
            </a:r>
            <a:r>
              <a:rPr sz="2300" b="1" spc="-95" dirty="0">
                <a:solidFill>
                  <a:srgbClr val="FFC000"/>
                </a:solidFill>
                <a:latin typeface="Trebuchet MS" panose="020B0703020202090204"/>
                <a:cs typeface="Trebuchet MS" panose="020B0703020202090204"/>
              </a:rPr>
              <a:t>of  </a:t>
            </a:r>
            <a:r>
              <a:rPr sz="2300" b="1" spc="-105" dirty="0">
                <a:solidFill>
                  <a:srgbClr val="FFC000"/>
                </a:solidFill>
                <a:latin typeface="Trebuchet MS" panose="020B0703020202090204"/>
                <a:cs typeface="Trebuchet MS" panose="020B0703020202090204"/>
              </a:rPr>
              <a:t>Business to  </a:t>
            </a:r>
            <a:r>
              <a:rPr sz="2300" b="1" spc="-130" dirty="0">
                <a:solidFill>
                  <a:srgbClr val="FFC000"/>
                </a:solidFill>
                <a:latin typeface="Trebuchet MS" panose="020B0703020202090204"/>
                <a:cs typeface="Trebuchet MS" panose="020B0703020202090204"/>
              </a:rPr>
              <a:t>other</a:t>
            </a:r>
            <a:r>
              <a:rPr sz="2300" b="1" spc="-220" dirty="0">
                <a:solidFill>
                  <a:srgbClr val="FFC000"/>
                </a:solidFill>
                <a:latin typeface="Trebuchet MS" panose="020B0703020202090204"/>
                <a:cs typeface="Trebuchet MS" panose="020B0703020202090204"/>
              </a:rPr>
              <a:t> </a:t>
            </a:r>
            <a:r>
              <a:rPr sz="2300" b="1" spc="-125" dirty="0">
                <a:solidFill>
                  <a:srgbClr val="FFC000"/>
                </a:solidFill>
                <a:latin typeface="Trebuchet MS" panose="020B0703020202090204"/>
                <a:cs typeface="Trebuchet MS" panose="020B0703020202090204"/>
              </a:rPr>
              <a:t>states</a:t>
            </a:r>
            <a:endParaRPr sz="2300">
              <a:latin typeface="Trebuchet MS" panose="020B0703020202090204"/>
              <a:cs typeface="Trebuchet MS" panose="020B070302020209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81" y="0"/>
            <a:ext cx="1671955" cy="1568450"/>
          </a:xfrm>
          <a:custGeom>
            <a:avLst/>
            <a:gdLst/>
            <a:ahLst/>
            <a:cxnLst/>
            <a:rect l="l" t="t" r="r" b="b"/>
            <a:pathLst>
              <a:path w="1671955" h="1568450">
                <a:moveTo>
                  <a:pt x="1671853" y="275501"/>
                </a:moveTo>
                <a:lnTo>
                  <a:pt x="1396352" y="0"/>
                </a:lnTo>
                <a:lnTo>
                  <a:pt x="0" y="0"/>
                </a:lnTo>
                <a:lnTo>
                  <a:pt x="0" y="1188300"/>
                </a:lnTo>
                <a:lnTo>
                  <a:pt x="379514" y="1567827"/>
                </a:lnTo>
                <a:lnTo>
                  <a:pt x="980833" y="966520"/>
                </a:lnTo>
                <a:lnTo>
                  <a:pt x="1215504" y="1201178"/>
                </a:lnTo>
                <a:lnTo>
                  <a:pt x="1671853" y="744829"/>
                </a:lnTo>
                <a:lnTo>
                  <a:pt x="1437182" y="510171"/>
                </a:lnTo>
                <a:lnTo>
                  <a:pt x="1671853" y="275501"/>
                </a:lnTo>
                <a:close/>
              </a:path>
            </a:pathLst>
          </a:custGeom>
          <a:solidFill>
            <a:srgbClr val="1CADE4">
              <a:alpha val="30198"/>
            </a:srgbClr>
          </a:solidFill>
        </p:spPr>
        <p:txBody>
          <a:bodyPr wrap="square" lIns="0" tIns="0" rIns="0" bIns="0" rtlCol="0"/>
          <a:lstStyle/>
          <a:p/>
        </p:txBody>
      </p:sp>
      <p:sp>
        <p:nvSpPr>
          <p:cNvPr id="3" name="object 3"/>
          <p:cNvSpPr/>
          <p:nvPr/>
        </p:nvSpPr>
        <p:spPr>
          <a:xfrm>
            <a:off x="9356649" y="0"/>
            <a:ext cx="2835910" cy="1485265"/>
          </a:xfrm>
          <a:custGeom>
            <a:avLst/>
            <a:gdLst/>
            <a:ahLst/>
            <a:cxnLst/>
            <a:rect l="l" t="t" r="r" b="b"/>
            <a:pathLst>
              <a:path w="2835909" h="1485265">
                <a:moveTo>
                  <a:pt x="2835351" y="0"/>
                </a:moveTo>
                <a:lnTo>
                  <a:pt x="0" y="0"/>
                </a:lnTo>
                <a:lnTo>
                  <a:pt x="789940" y="753389"/>
                </a:lnTo>
                <a:lnTo>
                  <a:pt x="544449" y="998880"/>
                </a:lnTo>
                <a:lnTo>
                  <a:pt x="1030566" y="1484998"/>
                </a:lnTo>
                <a:lnTo>
                  <a:pt x="1287576" y="1227988"/>
                </a:lnTo>
                <a:lnTo>
                  <a:pt x="1552714" y="1480832"/>
                </a:lnTo>
                <a:lnTo>
                  <a:pt x="2835351" y="257594"/>
                </a:lnTo>
                <a:lnTo>
                  <a:pt x="2835351" y="0"/>
                </a:lnTo>
                <a:close/>
              </a:path>
            </a:pathLst>
          </a:custGeom>
          <a:solidFill>
            <a:srgbClr val="42BA97">
              <a:alpha val="30198"/>
            </a:srgbClr>
          </a:solidFill>
        </p:spPr>
        <p:txBody>
          <a:bodyPr wrap="square" lIns="0" tIns="0" rIns="0" bIns="0" rtlCol="0"/>
          <a:lstStyle/>
          <a:p/>
        </p:txBody>
      </p:sp>
      <p:sp>
        <p:nvSpPr>
          <p:cNvPr id="4" name="object 4"/>
          <p:cNvSpPr/>
          <p:nvPr/>
        </p:nvSpPr>
        <p:spPr>
          <a:xfrm>
            <a:off x="7604074" y="6115507"/>
            <a:ext cx="1866900" cy="742950"/>
          </a:xfrm>
          <a:custGeom>
            <a:avLst/>
            <a:gdLst/>
            <a:ahLst/>
            <a:cxnLst/>
            <a:rect l="l" t="t" r="r" b="b"/>
            <a:pathLst>
              <a:path w="1866900" h="742950">
                <a:moveTo>
                  <a:pt x="1866785" y="742492"/>
                </a:moveTo>
                <a:lnTo>
                  <a:pt x="1119530" y="0"/>
                </a:lnTo>
                <a:lnTo>
                  <a:pt x="593585" y="522592"/>
                </a:lnTo>
                <a:lnTo>
                  <a:pt x="407454" y="337642"/>
                </a:lnTo>
                <a:lnTo>
                  <a:pt x="0" y="742492"/>
                </a:lnTo>
                <a:lnTo>
                  <a:pt x="372275" y="742492"/>
                </a:lnTo>
                <a:lnTo>
                  <a:pt x="814908" y="742492"/>
                </a:lnTo>
                <a:lnTo>
                  <a:pt x="1866785" y="742492"/>
                </a:lnTo>
                <a:close/>
              </a:path>
            </a:pathLst>
          </a:custGeom>
          <a:solidFill>
            <a:srgbClr val="1CADE4">
              <a:alpha val="30198"/>
            </a:srgbClr>
          </a:solidFill>
        </p:spPr>
        <p:txBody>
          <a:bodyPr wrap="square" lIns="0" tIns="0" rIns="0" bIns="0" rtlCol="0"/>
          <a:lstStyle/>
          <a:p/>
        </p:txBody>
      </p:sp>
      <p:sp>
        <p:nvSpPr>
          <p:cNvPr id="5" name="object 5"/>
          <p:cNvSpPr/>
          <p:nvPr/>
        </p:nvSpPr>
        <p:spPr>
          <a:xfrm>
            <a:off x="0" y="0"/>
            <a:ext cx="12189460" cy="6858000"/>
          </a:xfrm>
          <a:custGeom>
            <a:avLst/>
            <a:gdLst/>
            <a:ahLst/>
            <a:cxnLst/>
            <a:rect l="l" t="t" r="r" b="b"/>
            <a:pathLst>
              <a:path w="12189460" h="6858000">
                <a:moveTo>
                  <a:pt x="12188952" y="0"/>
                </a:moveTo>
                <a:lnTo>
                  <a:pt x="0" y="0"/>
                </a:lnTo>
                <a:lnTo>
                  <a:pt x="0" y="6857999"/>
                </a:lnTo>
                <a:lnTo>
                  <a:pt x="12188952" y="6857999"/>
                </a:lnTo>
                <a:lnTo>
                  <a:pt x="12188952" y="0"/>
                </a:lnTo>
                <a:close/>
              </a:path>
            </a:pathLst>
          </a:custGeom>
          <a:solidFill>
            <a:srgbClr val="000000">
              <a:alpha val="70199"/>
            </a:srgbClr>
          </a:solidFill>
        </p:spPr>
        <p:txBody>
          <a:bodyPr wrap="square" lIns="0" tIns="0" rIns="0" bIns="0" rtlCol="0"/>
          <a:lstStyle/>
          <a:p/>
        </p:txBody>
      </p:sp>
      <p:sp>
        <p:nvSpPr>
          <p:cNvPr id="7" name="object 7"/>
          <p:cNvSpPr/>
          <p:nvPr/>
        </p:nvSpPr>
        <p:spPr>
          <a:xfrm>
            <a:off x="0" y="0"/>
            <a:ext cx="12189460" cy="6858000"/>
          </a:xfrm>
          <a:custGeom>
            <a:avLst/>
            <a:gdLst/>
            <a:ahLst/>
            <a:cxnLst/>
            <a:rect l="l" t="t" r="r" b="b"/>
            <a:pathLst>
              <a:path w="12189460" h="6858000">
                <a:moveTo>
                  <a:pt x="0" y="0"/>
                </a:moveTo>
                <a:lnTo>
                  <a:pt x="12189006" y="0"/>
                </a:lnTo>
                <a:lnTo>
                  <a:pt x="12189006" y="6858003"/>
                </a:lnTo>
                <a:lnTo>
                  <a:pt x="0" y="6858003"/>
                </a:lnTo>
                <a:lnTo>
                  <a:pt x="0" y="0"/>
                </a:lnTo>
                <a:close/>
              </a:path>
            </a:pathLst>
          </a:custGeom>
          <a:ln w="31750">
            <a:solidFill>
              <a:srgbClr val="000000"/>
            </a:solidFill>
          </a:ln>
        </p:spPr>
        <p:txBody>
          <a:bodyPr wrap="square" lIns="0" tIns="0" rIns="0" bIns="0" rtlCol="0"/>
          <a:lstStyle/>
          <a:p/>
        </p:txBody>
      </p:sp>
      <p:sp>
        <p:nvSpPr>
          <p:cNvPr id="10" name="object 10"/>
          <p:cNvSpPr txBox="1"/>
          <p:nvPr/>
        </p:nvSpPr>
        <p:spPr>
          <a:xfrm>
            <a:off x="5875655" y="4396105"/>
            <a:ext cx="5763895" cy="1292860"/>
          </a:xfrm>
          <a:prstGeom prst="rect">
            <a:avLst/>
          </a:prstGeom>
        </p:spPr>
        <p:txBody>
          <a:bodyPr vert="horz" wrap="square" lIns="0" tIns="13970" rIns="0" bIns="0" rtlCol="0">
            <a:spAutoFit/>
          </a:bodyPr>
          <a:lstStyle/>
          <a:p>
            <a:pPr marL="12700" marR="5080">
              <a:lnSpc>
                <a:spcPct val="99000"/>
              </a:lnSpc>
              <a:spcBef>
                <a:spcPts val="110"/>
              </a:spcBef>
            </a:pPr>
            <a:r>
              <a:rPr sz="2800" b="1" i="1" spc="-210" dirty="0">
                <a:solidFill>
                  <a:srgbClr val="FFC000"/>
                </a:solidFill>
                <a:latin typeface="Trebuchet MS" panose="020B0703020202090204"/>
                <a:cs typeface="Trebuchet MS" panose="020B0703020202090204"/>
              </a:rPr>
              <a:t>“LET’S </a:t>
            </a:r>
            <a:r>
              <a:rPr sz="2800" b="1" i="1" spc="-60" dirty="0">
                <a:solidFill>
                  <a:srgbClr val="FFC000"/>
                </a:solidFill>
                <a:latin typeface="Trebuchet MS" panose="020B0703020202090204"/>
                <a:cs typeface="Trebuchet MS" panose="020B0703020202090204"/>
              </a:rPr>
              <a:t>MAKE </a:t>
            </a:r>
            <a:r>
              <a:rPr sz="2800" b="1" i="1" spc="-15" dirty="0">
                <a:solidFill>
                  <a:srgbClr val="FFC000"/>
                </a:solidFill>
                <a:latin typeface="Trebuchet MS" panose="020B0703020202090204"/>
                <a:cs typeface="Trebuchet MS" panose="020B0703020202090204"/>
              </a:rPr>
              <a:t>AN </a:t>
            </a:r>
            <a:r>
              <a:rPr sz="2800" b="1" i="1" spc="-105" dirty="0">
                <a:solidFill>
                  <a:srgbClr val="FFC000"/>
                </a:solidFill>
                <a:latin typeface="Trebuchet MS" panose="020B0703020202090204"/>
                <a:cs typeface="Trebuchet MS" panose="020B0703020202090204"/>
              </a:rPr>
              <a:t>IMPACT </a:t>
            </a:r>
            <a:r>
              <a:rPr sz="2800" b="1" i="1" spc="-125" dirty="0">
                <a:solidFill>
                  <a:srgbClr val="FFC000"/>
                </a:solidFill>
                <a:latin typeface="Trebuchet MS" panose="020B0703020202090204"/>
                <a:cs typeface="Trebuchet MS" panose="020B0703020202090204"/>
              </a:rPr>
              <a:t>WHERE </a:t>
            </a:r>
            <a:r>
              <a:rPr sz="2800" b="1" i="1" spc="-190" dirty="0">
                <a:solidFill>
                  <a:srgbClr val="FFC000"/>
                </a:solidFill>
                <a:latin typeface="Trebuchet MS" panose="020B0703020202090204"/>
                <a:cs typeface="Trebuchet MS" panose="020B0703020202090204"/>
              </a:rPr>
              <a:t>IT  </a:t>
            </a:r>
            <a:r>
              <a:rPr sz="2800" b="1" i="1" spc="-155" dirty="0">
                <a:solidFill>
                  <a:srgbClr val="FFC000"/>
                </a:solidFill>
                <a:latin typeface="Trebuchet MS" panose="020B0703020202090204"/>
                <a:cs typeface="Trebuchet MS" panose="020B0703020202090204"/>
              </a:rPr>
              <a:t>MATTERS </a:t>
            </a:r>
            <a:r>
              <a:rPr sz="2800" b="1" i="1" spc="-20" dirty="0">
                <a:solidFill>
                  <a:srgbClr val="FFC000"/>
                </a:solidFill>
                <a:latin typeface="Trebuchet MS" panose="020B0703020202090204"/>
                <a:cs typeface="Trebuchet MS" panose="020B0703020202090204"/>
              </a:rPr>
              <a:t>IN </a:t>
            </a:r>
            <a:r>
              <a:rPr sz="2800" b="1" i="1" spc="-210" dirty="0">
                <a:solidFill>
                  <a:srgbClr val="FFC000"/>
                </a:solidFill>
                <a:latin typeface="Trebuchet MS" panose="020B0703020202090204"/>
                <a:cs typeface="Trebuchet MS" panose="020B0703020202090204"/>
              </a:rPr>
              <a:t>THE </a:t>
            </a:r>
            <a:r>
              <a:rPr sz="2800" b="1" i="1" spc="-130" dirty="0">
                <a:solidFill>
                  <a:srgbClr val="FFC000"/>
                </a:solidFill>
                <a:latin typeface="Trebuchet MS" panose="020B0703020202090204"/>
                <a:cs typeface="Trebuchet MS" panose="020B0703020202090204"/>
              </a:rPr>
              <a:t>RIGHT </a:t>
            </a:r>
            <a:r>
              <a:rPr sz="2800" b="1" i="1" spc="-245" dirty="0">
                <a:solidFill>
                  <a:srgbClr val="FFC000"/>
                </a:solidFill>
                <a:latin typeface="Trebuchet MS" panose="020B0703020202090204"/>
                <a:cs typeface="Trebuchet MS" panose="020B0703020202090204"/>
              </a:rPr>
              <a:t>WAY, </a:t>
            </a:r>
            <a:r>
              <a:rPr sz="2800" b="1" i="1" spc="-195" dirty="0">
                <a:solidFill>
                  <a:srgbClr val="FFC000"/>
                </a:solidFill>
                <a:latin typeface="Trebuchet MS" panose="020B0703020202090204"/>
                <a:cs typeface="Trebuchet MS" panose="020B0703020202090204"/>
              </a:rPr>
              <a:t>LET’S  </a:t>
            </a:r>
            <a:r>
              <a:rPr sz="2800" b="1" i="1" spc="-90" dirty="0">
                <a:solidFill>
                  <a:srgbClr val="FFC000"/>
                </a:solidFill>
                <a:latin typeface="Trebuchet MS" panose="020B0703020202090204"/>
                <a:cs typeface="Trebuchet MS" panose="020B0703020202090204"/>
              </a:rPr>
              <a:t>CHANGE </a:t>
            </a:r>
            <a:r>
              <a:rPr sz="2800" b="1" i="1" spc="-95" dirty="0">
                <a:solidFill>
                  <a:srgbClr val="FFC000"/>
                </a:solidFill>
                <a:latin typeface="Trebuchet MS" panose="020B0703020202090204"/>
                <a:cs typeface="Trebuchet MS" panose="020B0703020202090204"/>
              </a:rPr>
              <a:t>RURAL</a:t>
            </a:r>
            <a:r>
              <a:rPr sz="2800" b="1" i="1" spc="-185" dirty="0">
                <a:solidFill>
                  <a:srgbClr val="FFC000"/>
                </a:solidFill>
                <a:latin typeface="Trebuchet MS" panose="020B0703020202090204"/>
                <a:cs typeface="Trebuchet MS" panose="020B0703020202090204"/>
              </a:rPr>
              <a:t> </a:t>
            </a:r>
            <a:r>
              <a:rPr sz="2800" b="1" i="1" spc="-95" dirty="0">
                <a:solidFill>
                  <a:srgbClr val="FFC000"/>
                </a:solidFill>
                <a:latin typeface="Trebuchet MS" panose="020B0703020202090204"/>
                <a:cs typeface="Trebuchet MS" panose="020B0703020202090204"/>
              </a:rPr>
              <a:t>INDIA.”</a:t>
            </a:r>
            <a:endParaRPr sz="2800" b="1" i="1" spc="-95" dirty="0">
              <a:solidFill>
                <a:srgbClr val="FFC000"/>
              </a:solidFill>
              <a:latin typeface="Trebuchet MS" panose="020B0703020202090204"/>
              <a:cs typeface="Trebuchet MS" panose="020B0703020202090204"/>
            </a:endParaRPr>
          </a:p>
        </p:txBody>
      </p:sp>
      <p:pic>
        <p:nvPicPr>
          <p:cNvPr id="12" name="Picture 11" descr="Medicus-logos_white"/>
          <p:cNvPicPr>
            <a:picLocks noChangeAspect="1"/>
          </p:cNvPicPr>
          <p:nvPr/>
        </p:nvPicPr>
        <p:blipFill>
          <a:blip r:embed="rId1"/>
          <a:stretch>
            <a:fillRect/>
          </a:stretch>
        </p:blipFill>
        <p:spPr>
          <a:xfrm>
            <a:off x="1670685" y="0"/>
            <a:ext cx="6411595" cy="6411595"/>
          </a:xfrm>
          <a:prstGeom prst="rect">
            <a:avLst/>
          </a:prstGeom>
        </p:spPr>
      </p:pic>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9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90204" pitchFamily="34" charset="0"/>
            <a:ea typeface="SimSun"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9456</Words>
  <Application>WPS Writer</Application>
  <PresentationFormat>On-screen Show (4:3)</PresentationFormat>
  <Paragraphs>362</Paragraphs>
  <Slides>16</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16</vt:i4>
      </vt:variant>
    </vt:vector>
  </HeadingPairs>
  <TitlesOfParts>
    <vt:vector size="34" baseType="lpstr">
      <vt:lpstr>Arial</vt:lpstr>
      <vt:lpstr>SimSun</vt:lpstr>
      <vt:lpstr>Wingdings</vt:lpstr>
      <vt:lpstr>Trebuchet MS</vt:lpstr>
      <vt:lpstr>Verdana</vt:lpstr>
      <vt:lpstr>Times New Roman</vt:lpstr>
      <vt:lpstr>Carlito</vt:lpstr>
      <vt:lpstr>Thonburi</vt:lpstr>
      <vt:lpstr>Calibri</vt:lpstr>
      <vt:lpstr>Helvetica Neue</vt:lpstr>
      <vt:lpstr>微软雅黑</vt:lpstr>
      <vt:lpstr>汉仪旗黑</vt:lpstr>
      <vt:lpstr>Arial Unicode MS</vt:lpstr>
      <vt:lpstr>宋体-简</vt:lpstr>
      <vt:lpstr>Arial Bold</vt:lpstr>
      <vt:lpstr>Trebuchet MS Italic</vt:lpstr>
      <vt:lpstr>Trebuchet MS Bold Italic</vt:lpstr>
      <vt:lpstr>Blue Waves</vt:lpstr>
      <vt:lpstr>VAEDHYA+</vt:lpstr>
      <vt:lpstr>PowerPoint 演示文稿</vt:lpstr>
      <vt:lpstr>MARKET OPPORTUNITY</vt:lpstr>
      <vt:lpstr>TARGET CUSTOMERS</vt:lpstr>
      <vt:lpstr>GO TO MARKET STRATEGY AND TIMELINE</vt:lpstr>
      <vt:lpstr>COMPETETIVE ADVANTAGE</vt:lpstr>
      <vt:lpstr>WHY NOW?</vt:lpstr>
      <vt:lpstr>PROJECTED GROWTH PLAN</vt:lpstr>
      <vt:lpstr>SUMMARY</vt:lpstr>
      <vt:lpstr>EXTRA SLIDES</vt:lpstr>
      <vt:lpstr>PROBLEM STATEMENT</vt:lpstr>
      <vt:lpstr>PROPOSED SOLUTION</vt:lpstr>
      <vt:lpstr>Technology Stack</vt:lpstr>
      <vt:lpstr>PowerPoint 演示文稿</vt:lpstr>
      <vt:lpstr>Future Prospects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aryan</cp:lastModifiedBy>
  <cp:revision>7</cp:revision>
  <dcterms:created xsi:type="dcterms:W3CDTF">2021-10-02T20:08:47Z</dcterms:created>
  <dcterms:modified xsi:type="dcterms:W3CDTF">2021-10-02T20:08:47Z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1900-01-00T00:00:00Z</vt:filetime>
  </property>
  <property fmtid="{D5CDD505-2E9C-101B-9397-08002B2CF9AE}" pid="3" name="LastSaved">
    <vt:filetime>1900-01-00T00:00:00Z</vt:filetime>
  </property>
  <property fmtid="{D5CDD505-2E9C-101B-9397-08002B2CF9AE}" pid="4" name="KSOProductBuildVer">
    <vt:lpwstr>1033-3.1.4.5932</vt:lpwstr>
  </property>
</Properties>
</file>