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cb39f8ec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cb39f8ec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cb39f8ec1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cb39f8ec1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cb39f8ec1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cb39f8ec1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cb39f8ec1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cb39f8ec1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cb39f8ec1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cb39f8ec1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b39f8ec1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b39f8ec1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JrsWYrVcQs2p_MzxgvEesSaMrCw8lkA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974975" y="35325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3 Submission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4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Vulnerability</a:t>
            </a: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"DOM Based XSS" 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	   DOM-based XSS vulnerabilities usually arise when JavaScript takes 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	   data from an attacker-controllable source, such as the URL, and 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	   passes it to a sink that supports dynamic code execution.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	   This enables attackers to execute malicious JavaScript, which 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	   typically allows them to hijack other users' accounts.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Host Name</a:t>
            </a: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http://testasp.vulnweb.com/</a:t>
            </a:r>
            <a:r>
              <a:rPr lang="en" sz="12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Operating System</a:t>
            </a: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Windows 11/64 bit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80/tcp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Threat Status</a:t>
            </a:r>
            <a:r>
              <a:rPr lang="en" sz="1382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High (Critical) </a:t>
            </a:r>
            <a:endParaRPr sz="138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48700"/>
            <a:ext cx="8520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Steps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1) Visit the website http://testasp.vulnweb.com/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	   2) Click on the search option and the search box will be prompted.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	   3) In the search input field, write the payload "&gt;svg onload=alert(1)&gt;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	   4) An alert message box containing '1' wll be displayed.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Solutions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1) Avoid allowing data from any untrusted source to dynamically alter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	the value that is transmitted to any sink.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2) If you want to use user input to write in a 'div tag' element don't use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	'innerHtml', instead use 'innerText' or 'textContent'.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screenshots containing the vulnerability proof are attached below.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 title="DOM based XSS vulnerabilty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003325"/>
            <a:ext cx="8520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