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fb677563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fb677563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fb677563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fb677563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fb677563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fb677563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fb677563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fb677563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fb677563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fb677563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fb677563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fb677563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fb677563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fb677563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fb677563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fb677563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fb677563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fb677563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fb677563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fb677563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fb677563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fb677563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Hacking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Internship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Task 2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050" y="152400"/>
            <a:ext cx="615779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575" y="152400"/>
            <a:ext cx="610097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463" y="152400"/>
            <a:ext cx="628106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2438"/>
            <a:ext cx="914400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7200"/>
            <a:ext cx="914400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2438"/>
            <a:ext cx="914400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294"/>
            <a:ext cx="9144000" cy="4252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1963"/>
            <a:ext cx="914400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975"/>
            <a:ext cx="9144000" cy="49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9401"/>
            <a:ext cx="9144000" cy="44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5" y="1438275"/>
            <a:ext cx="8839198" cy="18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