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298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067611" y="3162371"/>
            <a:ext cx="6870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Deforestation detection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D28B8C-0634-7892-2BEF-62F43590DFF4}"/>
              </a:ext>
            </a:extLst>
          </p:cNvPr>
          <p:cNvSpPr txBox="1"/>
          <p:nvPr/>
        </p:nvSpPr>
        <p:spPr>
          <a:xfrm>
            <a:off x="5579706" y="2118049"/>
            <a:ext cx="5197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AICT INTERNSHIP PROJET PRESENTATION ON</a:t>
            </a:r>
            <a:endParaRPr lang="en-IN" sz="12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B16BE9-849E-F14C-DFB0-D81BBEA8491E}"/>
              </a:ext>
            </a:extLst>
          </p:cNvPr>
          <p:cNvSpPr txBox="1"/>
          <p:nvPr/>
        </p:nvSpPr>
        <p:spPr>
          <a:xfrm>
            <a:off x="5873750" y="4203063"/>
            <a:ext cx="61722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PRESENTED BY: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b="1" dirty="0" err="1">
                <a:solidFill>
                  <a:schemeClr val="tx2"/>
                </a:solidFill>
              </a:rPr>
              <a:t>Mr.Aryan</a:t>
            </a:r>
            <a:r>
              <a:rPr lang="en-US" sz="2000" b="1" dirty="0">
                <a:solidFill>
                  <a:schemeClr val="tx2"/>
                </a:solidFill>
              </a:rPr>
              <a:t> Sopan Surve.</a:t>
            </a:r>
          </a:p>
          <a:p>
            <a:endParaRPr lang="en-US" sz="2000" b="1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AICTE Student ID: STU67946d501b2821737780560</a:t>
            </a:r>
          </a:p>
          <a:p>
            <a:r>
              <a:rPr lang="en-US" sz="1400" dirty="0">
                <a:solidFill>
                  <a:schemeClr val="bg1"/>
                </a:solidFill>
              </a:rPr>
              <a:t>AICTE Internship ID: INTERNSHIP_1748923002683e727a876ea </a:t>
            </a:r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8220510" y="1483071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719109" y="3255972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16A7E-0DFA-1B69-251A-F5F4EDA40E32}"/>
              </a:ext>
            </a:extLst>
          </p:cNvPr>
          <p:cNvSpPr txBox="1"/>
          <p:nvPr/>
        </p:nvSpPr>
        <p:spPr>
          <a:xfrm>
            <a:off x="597744" y="1781703"/>
            <a:ext cx="6385352" cy="4334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400" dirty="0"/>
              <a:t>By the end of this presentation, the audience will be able to: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✅ </a:t>
            </a:r>
            <a:r>
              <a:rPr lang="en-US" sz="1400" b="1" dirty="0"/>
              <a:t>Define deforestation</a:t>
            </a:r>
            <a:r>
              <a:rPr lang="en-US" sz="1400" dirty="0"/>
              <a:t> and explain its environmental impact.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🛰️ </a:t>
            </a:r>
            <a:r>
              <a:rPr lang="en-US" sz="1400" b="1" dirty="0"/>
              <a:t>Understand how remote sensing and GIS</a:t>
            </a:r>
            <a:r>
              <a:rPr lang="en-US" sz="1400" dirty="0"/>
              <a:t> are used to detect deforestation.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🤖 </a:t>
            </a:r>
            <a:r>
              <a:rPr lang="en-US" sz="1400" b="1" dirty="0"/>
              <a:t>Recognize the role of machine learning</a:t>
            </a:r>
            <a:r>
              <a:rPr lang="en-US" sz="1400" dirty="0"/>
              <a:t> in analyzing satellite images.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🔁 </a:t>
            </a:r>
            <a:r>
              <a:rPr lang="en-US" sz="1400" b="1" dirty="0"/>
              <a:t>Describe the workflow</a:t>
            </a:r>
            <a:r>
              <a:rPr lang="en-US" sz="1400" dirty="0"/>
              <a:t> of an automated deforestation detection system.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📊 </a:t>
            </a:r>
            <a:r>
              <a:rPr lang="en-US" sz="1400" b="1" dirty="0"/>
              <a:t>Interpret results and accuracy metrics</a:t>
            </a:r>
            <a:r>
              <a:rPr lang="en-US" sz="1400" dirty="0"/>
              <a:t> from detection models.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🌍 </a:t>
            </a:r>
            <a:r>
              <a:rPr lang="en-US" sz="1400" b="1" dirty="0"/>
              <a:t>Identify real-world applications and challenges</a:t>
            </a:r>
            <a:r>
              <a:rPr lang="en-US" sz="1400" dirty="0"/>
              <a:t> in forest monitoring.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1400" dirty="0"/>
              <a:t>🛠️ </a:t>
            </a:r>
            <a:r>
              <a:rPr lang="en-US" sz="1400" b="1" dirty="0"/>
              <a:t>Explore current solutions and future directions</a:t>
            </a:r>
            <a:r>
              <a:rPr lang="en-US" sz="1400" dirty="0"/>
              <a:t> for forest protection using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A4621-C0E1-4C50-99AC-D514F4226C31}"/>
              </a:ext>
            </a:extLst>
          </p:cNvPr>
          <p:cNvSpPr txBox="1"/>
          <p:nvPr/>
        </p:nvSpPr>
        <p:spPr>
          <a:xfrm>
            <a:off x="1129005" y="1949415"/>
            <a:ext cx="894805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Machine Learning &amp; Python Libraries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scikit-learn, TensorFlow, </a:t>
            </a:r>
            <a:r>
              <a:rPr lang="en-IN" sz="1400" dirty="0" err="1"/>
              <a:t>Keras</a:t>
            </a:r>
            <a:r>
              <a:rPr lang="en-IN" sz="1400" dirty="0"/>
              <a:t>, </a:t>
            </a:r>
            <a:r>
              <a:rPr lang="en-IN" sz="1400" dirty="0" err="1"/>
              <a:t>PyTorch</a:t>
            </a:r>
            <a:endParaRPr lang="en-IN" sz="1400" dirty="0"/>
          </a:p>
          <a:p>
            <a:endParaRPr lang="en-IN" sz="1400" dirty="0"/>
          </a:p>
          <a:p>
            <a:r>
              <a:rPr lang="en-IN" sz="1400" b="1" dirty="0"/>
              <a:t>Algorithms:</a:t>
            </a:r>
          </a:p>
          <a:p>
            <a:endParaRPr lang="en-IN" sz="1400" dirty="0"/>
          </a:p>
          <a:p>
            <a:r>
              <a:rPr lang="en-IN" sz="1400" dirty="0"/>
              <a:t>Random Forest, SVM, CNN, LSTM</a:t>
            </a:r>
          </a:p>
          <a:p>
            <a:endParaRPr lang="en-IN" sz="1400" dirty="0"/>
          </a:p>
          <a:p>
            <a:r>
              <a:rPr lang="en-IN" sz="1400" dirty="0"/>
              <a:t>📊 Data Processing &amp; Visualization</a:t>
            </a:r>
          </a:p>
          <a:p>
            <a:r>
              <a:rPr lang="en-IN" sz="1400" dirty="0"/>
              <a:t>OpenCV – image processing</a:t>
            </a:r>
          </a:p>
          <a:p>
            <a:endParaRPr lang="en-IN" sz="1400" dirty="0"/>
          </a:p>
          <a:p>
            <a:r>
              <a:rPr lang="en-IN" sz="1400" dirty="0"/>
              <a:t>Matplotlib / Seaborn – graphing results</a:t>
            </a:r>
          </a:p>
          <a:p>
            <a:endParaRPr lang="en-IN" sz="1400" dirty="0"/>
          </a:p>
          <a:p>
            <a:r>
              <a:rPr lang="en-IN" sz="1400" dirty="0"/>
              <a:t>Power BI – dashboards (optional)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2A183F-54EE-C9C6-4B1C-5DA4FA3F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9" y="990599"/>
            <a:ext cx="5561045" cy="556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E57CE-2767-09BE-2232-5536F0FAD919}"/>
              </a:ext>
            </a:extLst>
          </p:cNvPr>
          <p:cNvSpPr txBox="1"/>
          <p:nvPr/>
        </p:nvSpPr>
        <p:spPr>
          <a:xfrm>
            <a:off x="783771" y="1654234"/>
            <a:ext cx="10403633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>
                <a:solidFill>
                  <a:srgbClr val="002060"/>
                </a:solidFill>
              </a:rPr>
              <a:t>Deforestation is occurring at an alarming rate across the globe, threatening biodiversity, contributing to climate change, and impacting local communities. Traditional monitoring methods are </a:t>
            </a:r>
            <a:r>
              <a:rPr lang="en-US" sz="2000" b="1" dirty="0">
                <a:solidFill>
                  <a:srgbClr val="002060"/>
                </a:solidFill>
              </a:rPr>
              <a:t>slow, manual, and often lack accuracy</a:t>
            </a:r>
            <a:r>
              <a:rPr lang="en-US" sz="2000" dirty="0">
                <a:solidFill>
                  <a:srgbClr val="002060"/>
                </a:solidFill>
              </a:rPr>
              <a:t>, making it difficult to detect forest loss in a timely manner.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There is a </a:t>
            </a:r>
            <a:r>
              <a:rPr lang="en-US" sz="2000" b="1" dirty="0">
                <a:solidFill>
                  <a:srgbClr val="002060"/>
                </a:solidFill>
              </a:rPr>
              <a:t>critical need for an automated, accurate, and real-time deforestation detection system</a:t>
            </a:r>
            <a:r>
              <a:rPr lang="en-US" sz="2000" dirty="0">
                <a:solidFill>
                  <a:srgbClr val="002060"/>
                </a:solidFill>
              </a:rPr>
              <a:t> that can analyze satellite imagery using </a:t>
            </a:r>
            <a:r>
              <a:rPr lang="en-US" sz="2000" b="1" dirty="0">
                <a:solidFill>
                  <a:srgbClr val="002060"/>
                </a:solidFill>
              </a:rPr>
              <a:t>modern technologies like remote sensing, GIS, and machine learning</a:t>
            </a:r>
            <a:r>
              <a:rPr lang="en-US" sz="2000" dirty="0">
                <a:solidFill>
                  <a:srgbClr val="002060"/>
                </a:solidFill>
              </a:rPr>
              <a:t> to support forest conservation efforts and policymaking.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13A6AF-B823-0440-084D-20DB783D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41" y="825259"/>
            <a:ext cx="5701004" cy="57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8895C-477E-6577-44A7-61D7B9B9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03" y="1650466"/>
            <a:ext cx="4642940" cy="1652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86E41D-BE13-7221-7341-86C800F57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4" y="3760063"/>
            <a:ext cx="6687483" cy="2391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7470A7-7702-AF87-B85B-459BEFE3F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548" y="1385475"/>
            <a:ext cx="6000444" cy="2043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38B7E4-5FA9-D06F-C8A7-50761E99F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4382" y="3836261"/>
            <a:ext cx="3361667" cy="22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C6097-AD96-53EA-4166-BCD44768F221}"/>
              </a:ext>
            </a:extLst>
          </p:cNvPr>
          <p:cNvSpPr txBox="1"/>
          <p:nvPr/>
        </p:nvSpPr>
        <p:spPr>
          <a:xfrm>
            <a:off x="354563" y="2071396"/>
            <a:ext cx="10217021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Deforestation poses a serious threat to the environment, climate, and biodiversity.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70C0"/>
                </a:solidFill>
              </a:rPr>
              <a:t>🛰️ Modern technologies like remote sensing, GIS, and machine learning enable efficient and accurate forest monitoring.</a:t>
            </a:r>
          </a:p>
          <a:p>
            <a:endParaRPr lang="en-US" b="1" dirty="0"/>
          </a:p>
          <a:p>
            <a:r>
              <a:rPr lang="en-US" b="1" dirty="0"/>
              <a:t>⚙️ An automated detection system can provide real-time insights, helping in early intervention and better decision-making.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B0F0"/>
                </a:solidFill>
              </a:rPr>
              <a:t>🧠 Integrating AI with satellite imagery is a powerful tool for conservation efforts.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002060"/>
                </a:solidFill>
              </a:rPr>
              <a:t>✅ With proper implementation, this solution can support sustainable forest management and protect natural ecosystems for future generations.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7AE0B1-8626-3E46-5B21-30856F7D4B56}"/>
              </a:ext>
            </a:extLst>
          </p:cNvPr>
          <p:cNvSpPr/>
          <p:nvPr/>
        </p:nvSpPr>
        <p:spPr>
          <a:xfrm>
            <a:off x="1228531" y="1427583"/>
            <a:ext cx="8024327" cy="485191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30147-23A6-2920-82D1-27004F8E23C1}"/>
              </a:ext>
            </a:extLst>
          </p:cNvPr>
          <p:cNvSpPr/>
          <p:nvPr/>
        </p:nvSpPr>
        <p:spPr>
          <a:xfrm>
            <a:off x="2761259" y="2282552"/>
            <a:ext cx="54222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THANK YOU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C3BADC-F97A-A9EF-AF66-123F88B15E8D}"/>
              </a:ext>
            </a:extLst>
          </p:cNvPr>
          <p:cNvSpPr/>
          <p:nvPr/>
        </p:nvSpPr>
        <p:spPr>
          <a:xfrm>
            <a:off x="2446959" y="3272546"/>
            <a:ext cx="60508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Edunet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Team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360DD-D50E-D779-F283-6A92F68F4D24}"/>
              </a:ext>
            </a:extLst>
          </p:cNvPr>
          <p:cNvSpPr txBox="1"/>
          <p:nvPr/>
        </p:nvSpPr>
        <p:spPr>
          <a:xfrm>
            <a:off x="2323322" y="4329204"/>
            <a:ext cx="702595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For Giving </a:t>
            </a:r>
            <a:r>
              <a:rPr lang="en-US" dirty="0" err="1"/>
              <a:t>wonderfull</a:t>
            </a:r>
            <a:r>
              <a:rPr lang="en-US" dirty="0"/>
              <a:t> </a:t>
            </a:r>
            <a:r>
              <a:rPr lang="en-US" dirty="0" err="1"/>
              <a:t>opportunitie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C2BA880B-A1AE-86ED-43FE-317E06423F79}"/>
              </a:ext>
            </a:extLst>
          </p:cNvPr>
          <p:cNvSpPr/>
          <p:nvPr/>
        </p:nvSpPr>
        <p:spPr>
          <a:xfrm>
            <a:off x="3093096" y="5131837"/>
            <a:ext cx="709127" cy="67180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44958B8D-FED2-8AF1-0F81-3C840764E6E6}"/>
              </a:ext>
            </a:extLst>
          </p:cNvPr>
          <p:cNvSpPr/>
          <p:nvPr/>
        </p:nvSpPr>
        <p:spPr>
          <a:xfrm>
            <a:off x="4005943" y="5131837"/>
            <a:ext cx="709127" cy="67180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BA95AE9-138D-5CF3-2D3F-828A614CC862}"/>
              </a:ext>
            </a:extLst>
          </p:cNvPr>
          <p:cNvSpPr/>
          <p:nvPr/>
        </p:nvSpPr>
        <p:spPr>
          <a:xfrm>
            <a:off x="4886132" y="5131837"/>
            <a:ext cx="709127" cy="67180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C8DAAAF-C03B-BDEE-4EAC-8DED94989271}"/>
              </a:ext>
            </a:extLst>
          </p:cNvPr>
          <p:cNvSpPr/>
          <p:nvPr/>
        </p:nvSpPr>
        <p:spPr>
          <a:xfrm>
            <a:off x="5741436" y="5131837"/>
            <a:ext cx="709127" cy="67180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86F16A87-DD76-4913-206D-4EFB2F127C47}"/>
              </a:ext>
            </a:extLst>
          </p:cNvPr>
          <p:cNvSpPr/>
          <p:nvPr/>
        </p:nvSpPr>
        <p:spPr>
          <a:xfrm>
            <a:off x="6596740" y="5131837"/>
            <a:ext cx="709127" cy="671804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59500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36</TotalTime>
  <Words>375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Sopan Surve</cp:lastModifiedBy>
  <cp:revision>5</cp:revision>
  <dcterms:created xsi:type="dcterms:W3CDTF">2024-12-31T09:40:01Z</dcterms:created>
  <dcterms:modified xsi:type="dcterms:W3CDTF">2025-07-30T18:52:36Z</dcterms:modified>
</cp:coreProperties>
</file>