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71" r:id="rId7"/>
    <p:sldId id="260" r:id="rId8"/>
    <p:sldId id="261" r:id="rId9"/>
    <p:sldId id="262" r:id="rId10"/>
    <p:sldId id="264" r:id="rId11"/>
    <p:sldId id="265" r:id="rId12"/>
    <p:sldId id="266" r:id="rId13"/>
    <p:sldId id="272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rgbClr val="2626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26262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rgbClr val="2626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DABC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736" y="125837"/>
            <a:ext cx="8601570" cy="48918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rgbClr val="2626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AF1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004" y="125861"/>
            <a:ext cx="8529280" cy="48918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AF1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7271" y="1396400"/>
            <a:ext cx="5809456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1" i="0">
                <a:solidFill>
                  <a:srgbClr val="2626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9844" y="1348289"/>
            <a:ext cx="7504310" cy="287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26262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4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8E6F89F-9A6E-7036-8860-1633DEFD069B}"/>
              </a:ext>
            </a:extLst>
          </p:cNvPr>
          <p:cNvSpPr/>
          <p:nvPr/>
        </p:nvSpPr>
        <p:spPr>
          <a:xfrm>
            <a:off x="-76200" y="6154"/>
            <a:ext cx="96774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DB5A5A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23F404F4-43E9-466C-A451-23665A5AA800}"/>
              </a:ext>
            </a:extLst>
          </p:cNvPr>
          <p:cNvGrpSpPr/>
          <p:nvPr/>
        </p:nvGrpSpPr>
        <p:grpSpPr>
          <a:xfrm rot="5400000">
            <a:off x="2800351" y="-2572827"/>
            <a:ext cx="4229099" cy="10134602"/>
            <a:chOff x="190503" y="0"/>
            <a:chExt cx="8787130" cy="5143500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83246510-FDA9-7FA4-9ED2-BB7017C03E52}"/>
                </a:ext>
              </a:extLst>
            </p:cNvPr>
            <p:cNvSpPr/>
            <p:nvPr/>
          </p:nvSpPr>
          <p:spPr>
            <a:xfrm>
              <a:off x="415431" y="0"/>
              <a:ext cx="8437245" cy="5143500"/>
            </a:xfrm>
            <a:custGeom>
              <a:avLst/>
              <a:gdLst/>
              <a:ahLst/>
              <a:cxnLst/>
              <a:rect l="l" t="t" r="r" b="b"/>
              <a:pathLst>
                <a:path w="8437245" h="5143500">
                  <a:moveTo>
                    <a:pt x="7764399" y="5143499"/>
                  </a:moveTo>
                  <a:lnTo>
                    <a:pt x="501952" y="5143499"/>
                  </a:lnTo>
                  <a:lnTo>
                    <a:pt x="479625" y="5112950"/>
                  </a:lnTo>
                  <a:lnTo>
                    <a:pt x="451882" y="5073448"/>
                  </a:lnTo>
                  <a:lnTo>
                    <a:pt x="424876" y="5033412"/>
                  </a:lnTo>
                  <a:lnTo>
                    <a:pt x="398616" y="4992851"/>
                  </a:lnTo>
                  <a:lnTo>
                    <a:pt x="373110" y="4951775"/>
                  </a:lnTo>
                  <a:lnTo>
                    <a:pt x="348367" y="4910194"/>
                  </a:lnTo>
                  <a:lnTo>
                    <a:pt x="324396" y="4868119"/>
                  </a:lnTo>
                  <a:lnTo>
                    <a:pt x="301205" y="4825558"/>
                  </a:lnTo>
                  <a:lnTo>
                    <a:pt x="278803" y="4782523"/>
                  </a:lnTo>
                  <a:lnTo>
                    <a:pt x="257199" y="4739023"/>
                  </a:lnTo>
                  <a:lnTo>
                    <a:pt x="236401" y="4695069"/>
                  </a:lnTo>
                  <a:lnTo>
                    <a:pt x="216419" y="4650669"/>
                  </a:lnTo>
                  <a:lnTo>
                    <a:pt x="197260" y="4605835"/>
                  </a:lnTo>
                  <a:lnTo>
                    <a:pt x="178933" y="4560576"/>
                  </a:lnTo>
                  <a:lnTo>
                    <a:pt x="161448" y="4514902"/>
                  </a:lnTo>
                  <a:lnTo>
                    <a:pt x="144812" y="4468823"/>
                  </a:lnTo>
                  <a:lnTo>
                    <a:pt x="129035" y="4422350"/>
                  </a:lnTo>
                  <a:lnTo>
                    <a:pt x="114125" y="4375492"/>
                  </a:lnTo>
                  <a:lnTo>
                    <a:pt x="100090" y="4328259"/>
                  </a:lnTo>
                  <a:lnTo>
                    <a:pt x="86940" y="4280661"/>
                  </a:lnTo>
                  <a:lnTo>
                    <a:pt x="74684" y="4232709"/>
                  </a:lnTo>
                  <a:lnTo>
                    <a:pt x="63328" y="4184412"/>
                  </a:lnTo>
                  <a:lnTo>
                    <a:pt x="52884" y="4135780"/>
                  </a:lnTo>
                  <a:lnTo>
                    <a:pt x="43299" y="4087036"/>
                  </a:lnTo>
                  <a:lnTo>
                    <a:pt x="34682" y="4038241"/>
                  </a:lnTo>
                  <a:lnTo>
                    <a:pt x="27029" y="3989406"/>
                  </a:lnTo>
                  <a:lnTo>
                    <a:pt x="20334" y="3940545"/>
                  </a:lnTo>
                  <a:lnTo>
                    <a:pt x="14595" y="3891669"/>
                  </a:lnTo>
                  <a:lnTo>
                    <a:pt x="9808" y="3842792"/>
                  </a:lnTo>
                  <a:lnTo>
                    <a:pt x="5967" y="3793926"/>
                  </a:lnTo>
                  <a:lnTo>
                    <a:pt x="3070" y="3745083"/>
                  </a:lnTo>
                  <a:lnTo>
                    <a:pt x="1113" y="3696276"/>
                  </a:lnTo>
                  <a:lnTo>
                    <a:pt x="90" y="3647518"/>
                  </a:lnTo>
                  <a:lnTo>
                    <a:pt x="0" y="3598821"/>
                  </a:lnTo>
                  <a:lnTo>
                    <a:pt x="836" y="3550197"/>
                  </a:lnTo>
                  <a:lnTo>
                    <a:pt x="2596" y="3501659"/>
                  </a:lnTo>
                  <a:lnTo>
                    <a:pt x="5275" y="3453221"/>
                  </a:lnTo>
                  <a:lnTo>
                    <a:pt x="8870" y="3404893"/>
                  </a:lnTo>
                  <a:lnTo>
                    <a:pt x="13377" y="3356689"/>
                  </a:lnTo>
                  <a:lnTo>
                    <a:pt x="18790" y="3308622"/>
                  </a:lnTo>
                  <a:lnTo>
                    <a:pt x="25108" y="3260703"/>
                  </a:lnTo>
                  <a:lnTo>
                    <a:pt x="32324" y="3212946"/>
                  </a:lnTo>
                  <a:lnTo>
                    <a:pt x="40436" y="3165363"/>
                  </a:lnTo>
                  <a:lnTo>
                    <a:pt x="49440" y="3117966"/>
                  </a:lnTo>
                  <a:lnTo>
                    <a:pt x="59331" y="3070768"/>
                  </a:lnTo>
                  <a:lnTo>
                    <a:pt x="70106" y="3023782"/>
                  </a:lnTo>
                  <a:lnTo>
                    <a:pt x="81760" y="2977021"/>
                  </a:lnTo>
                  <a:lnTo>
                    <a:pt x="94290" y="2930495"/>
                  </a:lnTo>
                  <a:lnTo>
                    <a:pt x="107692" y="2884219"/>
                  </a:lnTo>
                  <a:lnTo>
                    <a:pt x="121960" y="2838205"/>
                  </a:lnTo>
                  <a:lnTo>
                    <a:pt x="137093" y="2792466"/>
                  </a:lnTo>
                  <a:lnTo>
                    <a:pt x="153085" y="2747013"/>
                  </a:lnTo>
                  <a:lnTo>
                    <a:pt x="169933" y="2701859"/>
                  </a:lnTo>
                  <a:lnTo>
                    <a:pt x="187632" y="2657018"/>
                  </a:lnTo>
                  <a:lnTo>
                    <a:pt x="206179" y="2612500"/>
                  </a:lnTo>
                  <a:lnTo>
                    <a:pt x="225570" y="2568320"/>
                  </a:lnTo>
                  <a:lnTo>
                    <a:pt x="245800" y="2524490"/>
                  </a:lnTo>
                  <a:lnTo>
                    <a:pt x="266866" y="2481022"/>
                  </a:lnTo>
                  <a:lnTo>
                    <a:pt x="288763" y="2437928"/>
                  </a:lnTo>
                  <a:lnTo>
                    <a:pt x="311488" y="2395222"/>
                  </a:lnTo>
                  <a:lnTo>
                    <a:pt x="335037" y="2352915"/>
                  </a:lnTo>
                  <a:lnTo>
                    <a:pt x="359406" y="2311021"/>
                  </a:lnTo>
                  <a:lnTo>
                    <a:pt x="384590" y="2269552"/>
                  </a:lnTo>
                  <a:lnTo>
                    <a:pt x="410586" y="2228520"/>
                  </a:lnTo>
                  <a:lnTo>
                    <a:pt x="437390" y="2187938"/>
                  </a:lnTo>
                  <a:lnTo>
                    <a:pt x="464997" y="2147819"/>
                  </a:lnTo>
                  <a:lnTo>
                    <a:pt x="493404" y="2108174"/>
                  </a:lnTo>
                  <a:lnTo>
                    <a:pt x="522607" y="2069017"/>
                  </a:lnTo>
                  <a:lnTo>
                    <a:pt x="552602" y="2030361"/>
                  </a:lnTo>
                  <a:lnTo>
                    <a:pt x="583385" y="1992217"/>
                  </a:lnTo>
                  <a:lnTo>
                    <a:pt x="614951" y="1954598"/>
                  </a:lnTo>
                  <a:lnTo>
                    <a:pt x="647297" y="1917517"/>
                  </a:lnTo>
                  <a:lnTo>
                    <a:pt x="680419" y="1880986"/>
                  </a:lnTo>
                  <a:lnTo>
                    <a:pt x="714313" y="1845018"/>
                  </a:lnTo>
                  <a:lnTo>
                    <a:pt x="748974" y="1809626"/>
                  </a:lnTo>
                  <a:lnTo>
                    <a:pt x="784400" y="1774822"/>
                  </a:lnTo>
                  <a:lnTo>
                    <a:pt x="752823" y="1738330"/>
                  </a:lnTo>
                  <a:lnTo>
                    <a:pt x="722288" y="1701320"/>
                  </a:lnTo>
                  <a:lnTo>
                    <a:pt x="692792" y="1663810"/>
                  </a:lnTo>
                  <a:lnTo>
                    <a:pt x="664333" y="1625816"/>
                  </a:lnTo>
                  <a:lnTo>
                    <a:pt x="636910" y="1587357"/>
                  </a:lnTo>
                  <a:lnTo>
                    <a:pt x="610520" y="1548449"/>
                  </a:lnTo>
                  <a:lnTo>
                    <a:pt x="585162" y="1509111"/>
                  </a:lnTo>
                  <a:lnTo>
                    <a:pt x="560833" y="1469360"/>
                  </a:lnTo>
                  <a:lnTo>
                    <a:pt x="537531" y="1429213"/>
                  </a:lnTo>
                  <a:lnTo>
                    <a:pt x="515254" y="1388689"/>
                  </a:lnTo>
                  <a:lnTo>
                    <a:pt x="494000" y="1347804"/>
                  </a:lnTo>
                  <a:lnTo>
                    <a:pt x="473768" y="1306577"/>
                  </a:lnTo>
                  <a:lnTo>
                    <a:pt x="454554" y="1265024"/>
                  </a:lnTo>
                  <a:lnTo>
                    <a:pt x="436358" y="1223164"/>
                  </a:lnTo>
                  <a:lnTo>
                    <a:pt x="419177" y="1181014"/>
                  </a:lnTo>
                  <a:lnTo>
                    <a:pt x="403008" y="1138591"/>
                  </a:lnTo>
                  <a:lnTo>
                    <a:pt x="387851" y="1095914"/>
                  </a:lnTo>
                  <a:lnTo>
                    <a:pt x="373702" y="1052999"/>
                  </a:lnTo>
                  <a:lnTo>
                    <a:pt x="360560" y="1009864"/>
                  </a:lnTo>
                  <a:lnTo>
                    <a:pt x="348423" y="966527"/>
                  </a:lnTo>
                  <a:lnTo>
                    <a:pt x="337289" y="923005"/>
                  </a:lnTo>
                  <a:lnTo>
                    <a:pt x="327156" y="879317"/>
                  </a:lnTo>
                  <a:lnTo>
                    <a:pt x="318021" y="835478"/>
                  </a:lnTo>
                  <a:lnTo>
                    <a:pt x="309883" y="791508"/>
                  </a:lnTo>
                  <a:lnTo>
                    <a:pt x="302740" y="747424"/>
                  </a:lnTo>
                  <a:lnTo>
                    <a:pt x="296589" y="703242"/>
                  </a:lnTo>
                  <a:lnTo>
                    <a:pt x="291428" y="658981"/>
                  </a:lnTo>
                  <a:lnTo>
                    <a:pt x="287256" y="614659"/>
                  </a:lnTo>
                  <a:lnTo>
                    <a:pt x="284071" y="570292"/>
                  </a:lnTo>
                  <a:lnTo>
                    <a:pt x="281870" y="525899"/>
                  </a:lnTo>
                  <a:lnTo>
                    <a:pt x="280651" y="481497"/>
                  </a:lnTo>
                  <a:lnTo>
                    <a:pt x="280413" y="437103"/>
                  </a:lnTo>
                  <a:lnTo>
                    <a:pt x="281153" y="392736"/>
                  </a:lnTo>
                  <a:lnTo>
                    <a:pt x="282870" y="348412"/>
                  </a:lnTo>
                  <a:lnTo>
                    <a:pt x="285560" y="304149"/>
                  </a:lnTo>
                  <a:lnTo>
                    <a:pt x="289223" y="259966"/>
                  </a:lnTo>
                  <a:lnTo>
                    <a:pt x="293856" y="215878"/>
                  </a:lnTo>
                  <a:lnTo>
                    <a:pt x="299457" y="171904"/>
                  </a:lnTo>
                  <a:lnTo>
                    <a:pt x="306024" y="128062"/>
                  </a:lnTo>
                  <a:lnTo>
                    <a:pt x="313555" y="84369"/>
                  </a:lnTo>
                  <a:lnTo>
                    <a:pt x="322048" y="40843"/>
                  </a:lnTo>
                  <a:lnTo>
                    <a:pt x="330956" y="0"/>
                  </a:lnTo>
                  <a:lnTo>
                    <a:pt x="8037188" y="0"/>
                  </a:lnTo>
                  <a:lnTo>
                    <a:pt x="8057728" y="33824"/>
                  </a:lnTo>
                  <a:lnTo>
                    <a:pt x="8080680" y="73109"/>
                  </a:lnTo>
                  <a:lnTo>
                    <a:pt x="8102988" y="112828"/>
                  </a:lnTo>
                  <a:lnTo>
                    <a:pt x="8124644" y="152971"/>
                  </a:lnTo>
                  <a:lnTo>
                    <a:pt x="8145643" y="193533"/>
                  </a:lnTo>
                  <a:lnTo>
                    <a:pt x="8165975" y="234505"/>
                  </a:lnTo>
                  <a:lnTo>
                    <a:pt x="8185634" y="275879"/>
                  </a:lnTo>
                  <a:lnTo>
                    <a:pt x="8204612" y="317649"/>
                  </a:lnTo>
                  <a:lnTo>
                    <a:pt x="8222902" y="359806"/>
                  </a:lnTo>
                  <a:lnTo>
                    <a:pt x="8240497" y="402343"/>
                  </a:lnTo>
                  <a:lnTo>
                    <a:pt x="8257389" y="445253"/>
                  </a:lnTo>
                  <a:lnTo>
                    <a:pt x="8273570" y="488529"/>
                  </a:lnTo>
                  <a:lnTo>
                    <a:pt x="8289034" y="532161"/>
                  </a:lnTo>
                  <a:lnTo>
                    <a:pt x="8303774" y="576144"/>
                  </a:lnTo>
                  <a:lnTo>
                    <a:pt x="8317781" y="620470"/>
                  </a:lnTo>
                  <a:lnTo>
                    <a:pt x="8331048" y="665130"/>
                  </a:lnTo>
                  <a:lnTo>
                    <a:pt x="8343568" y="710118"/>
                  </a:lnTo>
                  <a:lnTo>
                    <a:pt x="8355334" y="755426"/>
                  </a:lnTo>
                  <a:lnTo>
                    <a:pt x="8366338" y="801046"/>
                  </a:lnTo>
                  <a:lnTo>
                    <a:pt x="8376573" y="846972"/>
                  </a:lnTo>
                  <a:lnTo>
                    <a:pt x="8386032" y="893195"/>
                  </a:lnTo>
                  <a:lnTo>
                    <a:pt x="8394707" y="939707"/>
                  </a:lnTo>
                  <a:lnTo>
                    <a:pt x="8402590" y="986502"/>
                  </a:lnTo>
                  <a:lnTo>
                    <a:pt x="8409675" y="1033572"/>
                  </a:lnTo>
                  <a:lnTo>
                    <a:pt x="8415954" y="1080910"/>
                  </a:lnTo>
                  <a:lnTo>
                    <a:pt x="8421420" y="1128507"/>
                  </a:lnTo>
                  <a:lnTo>
                    <a:pt x="8426065" y="1176356"/>
                  </a:lnTo>
                  <a:lnTo>
                    <a:pt x="8429882" y="1224451"/>
                  </a:lnTo>
                  <a:lnTo>
                    <a:pt x="8432864" y="1272782"/>
                  </a:lnTo>
                  <a:lnTo>
                    <a:pt x="8435003" y="1321344"/>
                  </a:lnTo>
                  <a:lnTo>
                    <a:pt x="8436292" y="1370127"/>
                  </a:lnTo>
                  <a:lnTo>
                    <a:pt x="8436723" y="1419126"/>
                  </a:lnTo>
                  <a:lnTo>
                    <a:pt x="8436354" y="1469485"/>
                  </a:lnTo>
                  <a:lnTo>
                    <a:pt x="8435049" y="1519741"/>
                  </a:lnTo>
                  <a:lnTo>
                    <a:pt x="8432811" y="1569879"/>
                  </a:lnTo>
                  <a:lnTo>
                    <a:pt x="8429646" y="1619889"/>
                  </a:lnTo>
                  <a:lnTo>
                    <a:pt x="8425559" y="1669759"/>
                  </a:lnTo>
                  <a:lnTo>
                    <a:pt x="8420553" y="1719475"/>
                  </a:lnTo>
                  <a:lnTo>
                    <a:pt x="8414635" y="1769028"/>
                  </a:lnTo>
                  <a:lnTo>
                    <a:pt x="8407809" y="1818403"/>
                  </a:lnTo>
                  <a:lnTo>
                    <a:pt x="8400079" y="1867591"/>
                  </a:lnTo>
                  <a:lnTo>
                    <a:pt x="8391450" y="1916578"/>
                  </a:lnTo>
                  <a:lnTo>
                    <a:pt x="8381927" y="1965352"/>
                  </a:lnTo>
                  <a:lnTo>
                    <a:pt x="8371515" y="2013903"/>
                  </a:lnTo>
                  <a:lnTo>
                    <a:pt x="8360219" y="2062216"/>
                  </a:lnTo>
                  <a:lnTo>
                    <a:pt x="8348043" y="2110282"/>
                  </a:lnTo>
                  <a:lnTo>
                    <a:pt x="8334992" y="2158087"/>
                  </a:lnTo>
                  <a:lnTo>
                    <a:pt x="8321070" y="2205621"/>
                  </a:lnTo>
                  <a:lnTo>
                    <a:pt x="8306284" y="2252870"/>
                  </a:lnTo>
                  <a:lnTo>
                    <a:pt x="8290637" y="2299822"/>
                  </a:lnTo>
                  <a:lnTo>
                    <a:pt x="8274134" y="2346467"/>
                  </a:lnTo>
                  <a:lnTo>
                    <a:pt x="8256780" y="2392792"/>
                  </a:lnTo>
                  <a:lnTo>
                    <a:pt x="8238579" y="2438785"/>
                  </a:lnTo>
                  <a:lnTo>
                    <a:pt x="8219537" y="2484433"/>
                  </a:lnTo>
                  <a:lnTo>
                    <a:pt x="8199658" y="2529726"/>
                  </a:lnTo>
                  <a:lnTo>
                    <a:pt x="8178947" y="2574651"/>
                  </a:lnTo>
                  <a:lnTo>
                    <a:pt x="8157409" y="2619195"/>
                  </a:lnTo>
                  <a:lnTo>
                    <a:pt x="8135048" y="2663348"/>
                  </a:lnTo>
                  <a:lnTo>
                    <a:pt x="8111870" y="2707098"/>
                  </a:lnTo>
                  <a:lnTo>
                    <a:pt x="8087879" y="2750431"/>
                  </a:lnTo>
                  <a:lnTo>
                    <a:pt x="8063079" y="2793337"/>
                  </a:lnTo>
                  <a:lnTo>
                    <a:pt x="8037476" y="2835803"/>
                  </a:lnTo>
                  <a:lnTo>
                    <a:pt x="8011074" y="2877817"/>
                  </a:lnTo>
                  <a:lnTo>
                    <a:pt x="7983878" y="2919367"/>
                  </a:lnTo>
                  <a:lnTo>
                    <a:pt x="7955893" y="2960442"/>
                  </a:lnTo>
                  <a:lnTo>
                    <a:pt x="7927124" y="3001030"/>
                  </a:lnTo>
                  <a:lnTo>
                    <a:pt x="7897575" y="3041117"/>
                  </a:lnTo>
                  <a:lnTo>
                    <a:pt x="7867251" y="3080694"/>
                  </a:lnTo>
                  <a:lnTo>
                    <a:pt x="7836157" y="3119746"/>
                  </a:lnTo>
                  <a:lnTo>
                    <a:pt x="7804298" y="3158264"/>
                  </a:lnTo>
                  <a:lnTo>
                    <a:pt x="7771678" y="3196234"/>
                  </a:lnTo>
                  <a:lnTo>
                    <a:pt x="7738302" y="3233644"/>
                  </a:lnTo>
                  <a:lnTo>
                    <a:pt x="7704175" y="3270484"/>
                  </a:lnTo>
                  <a:lnTo>
                    <a:pt x="7669302" y="3306740"/>
                  </a:lnTo>
                  <a:lnTo>
                    <a:pt x="7691731" y="3351072"/>
                  </a:lnTo>
                  <a:lnTo>
                    <a:pt x="7713111" y="3395788"/>
                  </a:lnTo>
                  <a:lnTo>
                    <a:pt x="7733443" y="3440870"/>
                  </a:lnTo>
                  <a:lnTo>
                    <a:pt x="7752726" y="3486299"/>
                  </a:lnTo>
                  <a:lnTo>
                    <a:pt x="7770958" y="3532058"/>
                  </a:lnTo>
                  <a:lnTo>
                    <a:pt x="7788139" y="3578129"/>
                  </a:lnTo>
                  <a:lnTo>
                    <a:pt x="7804267" y="3624494"/>
                  </a:lnTo>
                  <a:lnTo>
                    <a:pt x="7819343" y="3671134"/>
                  </a:lnTo>
                  <a:lnTo>
                    <a:pt x="7833365" y="3718032"/>
                  </a:lnTo>
                  <a:lnTo>
                    <a:pt x="7846332" y="3765170"/>
                  </a:lnTo>
                  <a:lnTo>
                    <a:pt x="7858244" y="3812530"/>
                  </a:lnTo>
                  <a:lnTo>
                    <a:pt x="7869099" y="3860094"/>
                  </a:lnTo>
                  <a:lnTo>
                    <a:pt x="7878897" y="3907843"/>
                  </a:lnTo>
                  <a:lnTo>
                    <a:pt x="7887636" y="3955760"/>
                  </a:lnTo>
                  <a:lnTo>
                    <a:pt x="7895317" y="4003827"/>
                  </a:lnTo>
                  <a:lnTo>
                    <a:pt x="7901938" y="4052026"/>
                  </a:lnTo>
                  <a:lnTo>
                    <a:pt x="7907498" y="4100338"/>
                  </a:lnTo>
                  <a:lnTo>
                    <a:pt x="7911996" y="4148747"/>
                  </a:lnTo>
                  <a:lnTo>
                    <a:pt x="7915432" y="4197233"/>
                  </a:lnTo>
                  <a:lnTo>
                    <a:pt x="7917804" y="4245780"/>
                  </a:lnTo>
                  <a:lnTo>
                    <a:pt x="7919112" y="4294368"/>
                  </a:lnTo>
                  <a:lnTo>
                    <a:pt x="7919355" y="4342980"/>
                  </a:lnTo>
                  <a:lnTo>
                    <a:pt x="7918532" y="4391598"/>
                  </a:lnTo>
                  <a:lnTo>
                    <a:pt x="7916643" y="4440204"/>
                  </a:lnTo>
                  <a:lnTo>
                    <a:pt x="7913685" y="4488779"/>
                  </a:lnTo>
                  <a:lnTo>
                    <a:pt x="7909659" y="4537307"/>
                  </a:lnTo>
                  <a:lnTo>
                    <a:pt x="7904564" y="4585769"/>
                  </a:lnTo>
                  <a:lnTo>
                    <a:pt x="7898398" y="4634147"/>
                  </a:lnTo>
                  <a:lnTo>
                    <a:pt x="7891161" y="4682422"/>
                  </a:lnTo>
                  <a:lnTo>
                    <a:pt x="7882852" y="4730578"/>
                  </a:lnTo>
                  <a:lnTo>
                    <a:pt x="7873470" y="4778596"/>
                  </a:lnTo>
                  <a:lnTo>
                    <a:pt x="7863015" y="4826457"/>
                  </a:lnTo>
                  <a:lnTo>
                    <a:pt x="7851485" y="4874145"/>
                  </a:lnTo>
                  <a:lnTo>
                    <a:pt x="7838879" y="4921641"/>
                  </a:lnTo>
                  <a:lnTo>
                    <a:pt x="7825197" y="4968927"/>
                  </a:lnTo>
                  <a:lnTo>
                    <a:pt x="7810438" y="5015984"/>
                  </a:lnTo>
                  <a:lnTo>
                    <a:pt x="7794600" y="5062796"/>
                  </a:lnTo>
                  <a:lnTo>
                    <a:pt x="7777684" y="5109344"/>
                  </a:lnTo>
                  <a:lnTo>
                    <a:pt x="7764399" y="5143499"/>
                  </a:lnTo>
                  <a:close/>
                </a:path>
              </a:pathLst>
            </a:custGeom>
            <a:solidFill>
              <a:srgbClr val="FFF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785DB84E-F104-82A0-69E8-6CB77B605516}"/>
                </a:ext>
              </a:extLst>
            </p:cNvPr>
            <p:cNvSpPr/>
            <p:nvPr/>
          </p:nvSpPr>
          <p:spPr>
            <a:xfrm>
              <a:off x="190503" y="1554800"/>
              <a:ext cx="522605" cy="259715"/>
            </a:xfrm>
            <a:custGeom>
              <a:avLst/>
              <a:gdLst/>
              <a:ahLst/>
              <a:cxnLst/>
              <a:rect l="l" t="t" r="r" b="b"/>
              <a:pathLst>
                <a:path w="522605" h="259714">
                  <a:moveTo>
                    <a:pt x="255099" y="259674"/>
                  </a:moveTo>
                  <a:lnTo>
                    <a:pt x="240324" y="259674"/>
                  </a:lnTo>
                  <a:lnTo>
                    <a:pt x="177220" y="252002"/>
                  </a:lnTo>
                  <a:lnTo>
                    <a:pt x="120610" y="232800"/>
                  </a:lnTo>
                  <a:lnTo>
                    <a:pt x="72678" y="207796"/>
                  </a:lnTo>
                  <a:lnTo>
                    <a:pt x="35606" y="182715"/>
                  </a:lnTo>
                  <a:lnTo>
                    <a:pt x="2774" y="155224"/>
                  </a:lnTo>
                  <a:lnTo>
                    <a:pt x="0" y="152474"/>
                  </a:lnTo>
                  <a:lnTo>
                    <a:pt x="1849" y="149699"/>
                  </a:lnTo>
                  <a:lnTo>
                    <a:pt x="38340" y="112965"/>
                  </a:lnTo>
                  <a:lnTo>
                    <a:pt x="78909" y="79103"/>
                  </a:lnTo>
                  <a:lnTo>
                    <a:pt x="131109" y="44392"/>
                  </a:lnTo>
                  <a:lnTo>
                    <a:pt x="192502" y="15945"/>
                  </a:lnTo>
                  <a:lnTo>
                    <a:pt x="260649" y="874"/>
                  </a:lnTo>
                  <a:lnTo>
                    <a:pt x="274674" y="0"/>
                  </a:lnTo>
                  <a:lnTo>
                    <a:pt x="281574" y="0"/>
                  </a:lnTo>
                  <a:lnTo>
                    <a:pt x="344898" y="7672"/>
                  </a:lnTo>
                  <a:lnTo>
                    <a:pt x="346678" y="8274"/>
                  </a:lnTo>
                  <a:lnTo>
                    <a:pt x="274724" y="8274"/>
                  </a:lnTo>
                  <a:lnTo>
                    <a:pt x="267724" y="8574"/>
                  </a:lnTo>
                  <a:lnTo>
                    <a:pt x="199801" y="22185"/>
                  </a:lnTo>
                  <a:lnTo>
                    <a:pt x="144190" y="46516"/>
                  </a:lnTo>
                  <a:lnTo>
                    <a:pt x="95617" y="76944"/>
                  </a:lnTo>
                  <a:lnTo>
                    <a:pt x="56039" y="108099"/>
                  </a:lnTo>
                  <a:lnTo>
                    <a:pt x="27270" y="134710"/>
                  </a:lnTo>
                  <a:lnTo>
                    <a:pt x="11099" y="151549"/>
                  </a:lnTo>
                  <a:lnTo>
                    <a:pt x="30404" y="168284"/>
                  </a:lnTo>
                  <a:lnTo>
                    <a:pt x="65591" y="193829"/>
                  </a:lnTo>
                  <a:lnTo>
                    <a:pt x="113978" y="220986"/>
                  </a:lnTo>
                  <a:lnTo>
                    <a:pt x="172883" y="242559"/>
                  </a:lnTo>
                  <a:lnTo>
                    <a:pt x="239624" y="251349"/>
                  </a:lnTo>
                  <a:lnTo>
                    <a:pt x="295062" y="251349"/>
                  </a:lnTo>
                  <a:lnTo>
                    <a:pt x="261574" y="258749"/>
                  </a:lnTo>
                  <a:lnTo>
                    <a:pt x="255099" y="259674"/>
                  </a:lnTo>
                  <a:close/>
                </a:path>
                <a:path w="522605" h="259714">
                  <a:moveTo>
                    <a:pt x="295062" y="251349"/>
                  </a:moveTo>
                  <a:lnTo>
                    <a:pt x="246549" y="251349"/>
                  </a:lnTo>
                  <a:lnTo>
                    <a:pt x="253574" y="251049"/>
                  </a:lnTo>
                  <a:lnTo>
                    <a:pt x="260649" y="250424"/>
                  </a:lnTo>
                  <a:lnTo>
                    <a:pt x="321562" y="237448"/>
                  </a:lnTo>
                  <a:lnTo>
                    <a:pt x="377314" y="213120"/>
                  </a:lnTo>
                  <a:lnTo>
                    <a:pt x="426000" y="182715"/>
                  </a:lnTo>
                  <a:lnTo>
                    <a:pt x="465658" y="151549"/>
                  </a:lnTo>
                  <a:lnTo>
                    <a:pt x="494350" y="124930"/>
                  </a:lnTo>
                  <a:lnTo>
                    <a:pt x="510199" y="108099"/>
                  </a:lnTo>
                  <a:lnTo>
                    <a:pt x="490892" y="91353"/>
                  </a:lnTo>
                  <a:lnTo>
                    <a:pt x="455700" y="65801"/>
                  </a:lnTo>
                  <a:lnTo>
                    <a:pt x="407310" y="38639"/>
                  </a:lnTo>
                  <a:lnTo>
                    <a:pt x="348406" y="17065"/>
                  </a:lnTo>
                  <a:lnTo>
                    <a:pt x="281674" y="8274"/>
                  </a:lnTo>
                  <a:lnTo>
                    <a:pt x="346678" y="8274"/>
                  </a:lnTo>
                  <a:lnTo>
                    <a:pt x="401629" y="26872"/>
                  </a:lnTo>
                  <a:lnTo>
                    <a:pt x="449609" y="51871"/>
                  </a:lnTo>
                  <a:lnTo>
                    <a:pt x="486678" y="76944"/>
                  </a:lnTo>
                  <a:lnTo>
                    <a:pt x="519449" y="104399"/>
                  </a:lnTo>
                  <a:lnTo>
                    <a:pt x="522224" y="107174"/>
                  </a:lnTo>
                  <a:lnTo>
                    <a:pt x="519449" y="110874"/>
                  </a:lnTo>
                  <a:lnTo>
                    <a:pt x="483604" y="146957"/>
                  </a:lnTo>
                  <a:lnTo>
                    <a:pt x="443190" y="180659"/>
                  </a:lnTo>
                  <a:lnTo>
                    <a:pt x="391070" y="215284"/>
                  </a:lnTo>
                  <a:lnTo>
                    <a:pt x="329709" y="243693"/>
                  </a:lnTo>
                  <a:lnTo>
                    <a:pt x="295062" y="25134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C669C673-F9E5-BAD1-AE02-A3D7F16E68E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628" y="1559100"/>
              <a:ext cx="207049" cy="251049"/>
            </a:xfrm>
            <a:prstGeom prst="rect">
              <a:avLst/>
            </a:prstGeom>
          </p:spPr>
        </p:pic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0D4AB9D3-EAA7-38C2-E973-AA7AFAC8F036}"/>
                </a:ext>
              </a:extLst>
            </p:cNvPr>
            <p:cNvSpPr/>
            <p:nvPr/>
          </p:nvSpPr>
          <p:spPr>
            <a:xfrm>
              <a:off x="360290" y="1998768"/>
              <a:ext cx="275590" cy="137160"/>
            </a:xfrm>
            <a:custGeom>
              <a:avLst/>
              <a:gdLst/>
              <a:ahLst/>
              <a:cxnLst/>
              <a:rect l="l" t="t" r="r" b="b"/>
              <a:pathLst>
                <a:path w="275590" h="137160">
                  <a:moveTo>
                    <a:pt x="134335" y="136744"/>
                  </a:moveTo>
                  <a:lnTo>
                    <a:pt x="126555" y="136744"/>
                  </a:lnTo>
                  <a:lnTo>
                    <a:pt x="77919" y="128219"/>
                  </a:lnTo>
                  <a:lnTo>
                    <a:pt x="38272" y="109425"/>
                  </a:lnTo>
                  <a:lnTo>
                    <a:pt x="11493" y="90541"/>
                  </a:lnTo>
                  <a:lnTo>
                    <a:pt x="1461" y="81741"/>
                  </a:lnTo>
                  <a:lnTo>
                    <a:pt x="0" y="80293"/>
                  </a:lnTo>
                  <a:lnTo>
                    <a:pt x="974" y="78831"/>
                  </a:lnTo>
                  <a:lnTo>
                    <a:pt x="41553" y="41655"/>
                  </a:lnTo>
                  <a:lnTo>
                    <a:pt x="84682" y="15240"/>
                  </a:lnTo>
                  <a:lnTo>
                    <a:pt x="137258" y="460"/>
                  </a:lnTo>
                  <a:lnTo>
                    <a:pt x="144643" y="0"/>
                  </a:lnTo>
                  <a:lnTo>
                    <a:pt x="148277" y="0"/>
                  </a:lnTo>
                  <a:lnTo>
                    <a:pt x="173214" y="4357"/>
                  </a:lnTo>
                  <a:lnTo>
                    <a:pt x="144670" y="4357"/>
                  </a:lnTo>
                  <a:lnTo>
                    <a:pt x="140984" y="4515"/>
                  </a:lnTo>
                  <a:lnTo>
                    <a:pt x="90167" y="17516"/>
                  </a:lnTo>
                  <a:lnTo>
                    <a:pt x="50377" y="40498"/>
                  </a:lnTo>
                  <a:lnTo>
                    <a:pt x="5845" y="79806"/>
                  </a:lnTo>
                  <a:lnTo>
                    <a:pt x="19914" y="91694"/>
                  </a:lnTo>
                  <a:lnTo>
                    <a:pt x="46500" y="109351"/>
                  </a:lnTo>
                  <a:lnTo>
                    <a:pt x="82843" y="125374"/>
                  </a:lnTo>
                  <a:lnTo>
                    <a:pt x="126186" y="132360"/>
                  </a:lnTo>
                  <a:lnTo>
                    <a:pt x="151618" y="132360"/>
                  </a:lnTo>
                  <a:lnTo>
                    <a:pt x="137745" y="136257"/>
                  </a:lnTo>
                  <a:lnTo>
                    <a:pt x="134335" y="136744"/>
                  </a:lnTo>
                  <a:close/>
                </a:path>
                <a:path w="275590" h="137160">
                  <a:moveTo>
                    <a:pt x="151618" y="132360"/>
                  </a:moveTo>
                  <a:lnTo>
                    <a:pt x="129833" y="132360"/>
                  </a:lnTo>
                  <a:lnTo>
                    <a:pt x="133532" y="132202"/>
                  </a:lnTo>
                  <a:lnTo>
                    <a:pt x="137258" y="131873"/>
                  </a:lnTo>
                  <a:lnTo>
                    <a:pt x="184417" y="119207"/>
                  </a:lnTo>
                  <a:lnTo>
                    <a:pt x="224322" y="96226"/>
                  </a:lnTo>
                  <a:lnTo>
                    <a:pt x="253547" y="72331"/>
                  </a:lnTo>
                  <a:lnTo>
                    <a:pt x="268671" y="56925"/>
                  </a:lnTo>
                  <a:lnTo>
                    <a:pt x="254600" y="45029"/>
                  </a:lnTo>
                  <a:lnTo>
                    <a:pt x="228011" y="27368"/>
                  </a:lnTo>
                  <a:lnTo>
                    <a:pt x="191667" y="11343"/>
                  </a:lnTo>
                  <a:lnTo>
                    <a:pt x="148330" y="4357"/>
                  </a:lnTo>
                  <a:lnTo>
                    <a:pt x="173214" y="4357"/>
                  </a:lnTo>
                  <a:lnTo>
                    <a:pt x="236764" y="27315"/>
                  </a:lnTo>
                  <a:lnTo>
                    <a:pt x="273542" y="54977"/>
                  </a:lnTo>
                  <a:lnTo>
                    <a:pt x="275003" y="56438"/>
                  </a:lnTo>
                  <a:lnTo>
                    <a:pt x="273542" y="58386"/>
                  </a:lnTo>
                  <a:lnTo>
                    <a:pt x="262590" y="69870"/>
                  </a:lnTo>
                  <a:lnTo>
                    <a:pt x="233384" y="95135"/>
                  </a:lnTo>
                  <a:lnTo>
                    <a:pt x="190308" y="121492"/>
                  </a:lnTo>
                  <a:lnTo>
                    <a:pt x="151618" y="13236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C45D16FA-579E-214D-D965-BF713846FCC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033" y="2001032"/>
              <a:ext cx="109032" cy="132202"/>
            </a:xfrm>
            <a:prstGeom prst="rect">
              <a:avLst/>
            </a:prstGeom>
          </p:spPr>
        </p:pic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1231A48F-7774-E8AF-1480-3F4310353F7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51515" y="3221685"/>
              <a:ext cx="142565" cy="115381"/>
            </a:xfrm>
            <a:prstGeom prst="rect">
              <a:avLst/>
            </a:prstGeom>
          </p:spPr>
        </p:pic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0F41809A-9445-2252-B6C8-E0C81CA89D35}"/>
                </a:ext>
              </a:extLst>
            </p:cNvPr>
            <p:cNvSpPr/>
            <p:nvPr/>
          </p:nvSpPr>
          <p:spPr>
            <a:xfrm>
              <a:off x="8878701" y="2910882"/>
              <a:ext cx="98425" cy="374650"/>
            </a:xfrm>
            <a:custGeom>
              <a:avLst/>
              <a:gdLst/>
              <a:ahLst/>
              <a:cxnLst/>
              <a:rect l="l" t="t" r="r" b="b"/>
              <a:pathLst>
                <a:path w="98425" h="374650">
                  <a:moveTo>
                    <a:pt x="0" y="374098"/>
                  </a:moveTo>
                  <a:lnTo>
                    <a:pt x="25721" y="0"/>
                  </a:lnTo>
                  <a:lnTo>
                    <a:pt x="32486" y="18094"/>
                  </a:lnTo>
                  <a:lnTo>
                    <a:pt x="34723" y="27331"/>
                  </a:lnTo>
                  <a:lnTo>
                    <a:pt x="36089" y="36571"/>
                  </a:lnTo>
                  <a:lnTo>
                    <a:pt x="36694" y="45952"/>
                  </a:lnTo>
                  <a:lnTo>
                    <a:pt x="36645" y="55610"/>
                  </a:lnTo>
                  <a:lnTo>
                    <a:pt x="36045" y="63669"/>
                  </a:lnTo>
                  <a:lnTo>
                    <a:pt x="36384" y="72096"/>
                  </a:lnTo>
                  <a:lnTo>
                    <a:pt x="37328" y="78242"/>
                  </a:lnTo>
                  <a:lnTo>
                    <a:pt x="28281" y="78242"/>
                  </a:lnTo>
                  <a:lnTo>
                    <a:pt x="7952" y="373878"/>
                  </a:lnTo>
                  <a:lnTo>
                    <a:pt x="0" y="374098"/>
                  </a:lnTo>
                  <a:close/>
                </a:path>
                <a:path w="98425" h="374650">
                  <a:moveTo>
                    <a:pt x="87883" y="242123"/>
                  </a:moveTo>
                  <a:lnTo>
                    <a:pt x="80278" y="239791"/>
                  </a:lnTo>
                  <a:lnTo>
                    <a:pt x="86839" y="212948"/>
                  </a:lnTo>
                  <a:lnTo>
                    <a:pt x="89985" y="186637"/>
                  </a:lnTo>
                  <a:lnTo>
                    <a:pt x="77952" y="140443"/>
                  </a:lnTo>
                  <a:lnTo>
                    <a:pt x="59311" y="122067"/>
                  </a:lnTo>
                  <a:lnTo>
                    <a:pt x="50796" y="115469"/>
                  </a:lnTo>
                  <a:lnTo>
                    <a:pt x="43390" y="108026"/>
                  </a:lnTo>
                  <a:lnTo>
                    <a:pt x="37090" y="99741"/>
                  </a:lnTo>
                  <a:lnTo>
                    <a:pt x="31893" y="90616"/>
                  </a:lnTo>
                  <a:lnTo>
                    <a:pt x="31115" y="86549"/>
                  </a:lnTo>
                  <a:lnTo>
                    <a:pt x="29060" y="82309"/>
                  </a:lnTo>
                  <a:lnTo>
                    <a:pt x="28281" y="78242"/>
                  </a:lnTo>
                  <a:lnTo>
                    <a:pt x="37328" y="78242"/>
                  </a:lnTo>
                  <a:lnTo>
                    <a:pt x="37698" y="80650"/>
                  </a:lnTo>
                  <a:lnTo>
                    <a:pt x="40022" y="89089"/>
                  </a:lnTo>
                  <a:lnTo>
                    <a:pt x="44377" y="97102"/>
                  </a:lnTo>
                  <a:lnTo>
                    <a:pt x="49839" y="104279"/>
                  </a:lnTo>
                  <a:lnTo>
                    <a:pt x="56408" y="110619"/>
                  </a:lnTo>
                  <a:lnTo>
                    <a:pt x="64079" y="116123"/>
                  </a:lnTo>
                  <a:lnTo>
                    <a:pt x="69382" y="120827"/>
                  </a:lnTo>
                  <a:lnTo>
                    <a:pt x="96004" y="159128"/>
                  </a:lnTo>
                  <a:lnTo>
                    <a:pt x="98408" y="185309"/>
                  </a:lnTo>
                  <a:lnTo>
                    <a:pt x="94861" y="213397"/>
                  </a:lnTo>
                  <a:lnTo>
                    <a:pt x="87883" y="242123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1B2DE458-AB77-F581-EDD7-30B5EF990C7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38838" y="3617577"/>
              <a:ext cx="142566" cy="115380"/>
            </a:xfrm>
            <a:prstGeom prst="rect">
              <a:avLst/>
            </a:prstGeom>
          </p:spPr>
        </p:pic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190305AD-AAEF-108A-EF7F-035B4DDA9875}"/>
                </a:ext>
              </a:extLst>
            </p:cNvPr>
            <p:cNvSpPr/>
            <p:nvPr/>
          </p:nvSpPr>
          <p:spPr>
            <a:xfrm>
              <a:off x="8566024" y="3306774"/>
              <a:ext cx="98425" cy="374650"/>
            </a:xfrm>
            <a:custGeom>
              <a:avLst/>
              <a:gdLst/>
              <a:ahLst/>
              <a:cxnLst/>
              <a:rect l="l" t="t" r="r" b="b"/>
              <a:pathLst>
                <a:path w="98425" h="374650">
                  <a:moveTo>
                    <a:pt x="0" y="374098"/>
                  </a:moveTo>
                  <a:lnTo>
                    <a:pt x="25720" y="0"/>
                  </a:lnTo>
                  <a:lnTo>
                    <a:pt x="32486" y="18094"/>
                  </a:lnTo>
                  <a:lnTo>
                    <a:pt x="34723" y="27331"/>
                  </a:lnTo>
                  <a:lnTo>
                    <a:pt x="36089" y="36571"/>
                  </a:lnTo>
                  <a:lnTo>
                    <a:pt x="36694" y="45952"/>
                  </a:lnTo>
                  <a:lnTo>
                    <a:pt x="36645" y="55610"/>
                  </a:lnTo>
                  <a:lnTo>
                    <a:pt x="36045" y="63669"/>
                  </a:lnTo>
                  <a:lnTo>
                    <a:pt x="36384" y="72097"/>
                  </a:lnTo>
                  <a:lnTo>
                    <a:pt x="37328" y="78242"/>
                  </a:lnTo>
                  <a:lnTo>
                    <a:pt x="28281" y="78242"/>
                  </a:lnTo>
                  <a:lnTo>
                    <a:pt x="7951" y="373878"/>
                  </a:lnTo>
                  <a:lnTo>
                    <a:pt x="0" y="374098"/>
                  </a:lnTo>
                  <a:close/>
                </a:path>
                <a:path w="98425" h="374650">
                  <a:moveTo>
                    <a:pt x="87883" y="242123"/>
                  </a:moveTo>
                  <a:lnTo>
                    <a:pt x="80277" y="239791"/>
                  </a:lnTo>
                  <a:lnTo>
                    <a:pt x="86838" y="212948"/>
                  </a:lnTo>
                  <a:lnTo>
                    <a:pt x="89985" y="186637"/>
                  </a:lnTo>
                  <a:lnTo>
                    <a:pt x="77952" y="140443"/>
                  </a:lnTo>
                  <a:lnTo>
                    <a:pt x="59311" y="122067"/>
                  </a:lnTo>
                  <a:lnTo>
                    <a:pt x="50795" y="115469"/>
                  </a:lnTo>
                  <a:lnTo>
                    <a:pt x="43389" y="108026"/>
                  </a:lnTo>
                  <a:lnTo>
                    <a:pt x="37090" y="99741"/>
                  </a:lnTo>
                  <a:lnTo>
                    <a:pt x="31893" y="90616"/>
                  </a:lnTo>
                  <a:lnTo>
                    <a:pt x="31114" y="86549"/>
                  </a:lnTo>
                  <a:lnTo>
                    <a:pt x="29059" y="82309"/>
                  </a:lnTo>
                  <a:lnTo>
                    <a:pt x="28281" y="78242"/>
                  </a:lnTo>
                  <a:lnTo>
                    <a:pt x="37328" y="78242"/>
                  </a:lnTo>
                  <a:lnTo>
                    <a:pt x="37698" y="80651"/>
                  </a:lnTo>
                  <a:lnTo>
                    <a:pt x="40022" y="89089"/>
                  </a:lnTo>
                  <a:lnTo>
                    <a:pt x="44376" y="97102"/>
                  </a:lnTo>
                  <a:lnTo>
                    <a:pt x="49839" y="104279"/>
                  </a:lnTo>
                  <a:lnTo>
                    <a:pt x="56408" y="110619"/>
                  </a:lnTo>
                  <a:lnTo>
                    <a:pt x="64079" y="116123"/>
                  </a:lnTo>
                  <a:lnTo>
                    <a:pt x="69382" y="120827"/>
                  </a:lnTo>
                  <a:lnTo>
                    <a:pt x="96004" y="159128"/>
                  </a:lnTo>
                  <a:lnTo>
                    <a:pt x="98408" y="185309"/>
                  </a:lnTo>
                  <a:lnTo>
                    <a:pt x="94861" y="213398"/>
                  </a:lnTo>
                  <a:lnTo>
                    <a:pt x="87883" y="242123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CD29C3F-F7A1-36D6-B856-5D962707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701" y="1252626"/>
            <a:ext cx="6442700" cy="1477328"/>
          </a:xfrm>
        </p:spPr>
        <p:txBody>
          <a:bodyPr/>
          <a:lstStyle/>
          <a:p>
            <a:r>
              <a:rPr lang="en-IN" sz="3200" dirty="0"/>
              <a:t>NEW SATARA COLLEGE OF</a:t>
            </a:r>
            <a:br>
              <a:rPr lang="en-IN" sz="3200" dirty="0"/>
            </a:br>
            <a:r>
              <a:rPr lang="en-IN" sz="3200" dirty="0"/>
              <a:t>ENGINEERING AND MANAGEMENT (POLY) KORTI PANDHARPUR…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8D1BD5-35E1-76EA-3C23-685AFE6C419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3" y="1252626"/>
            <a:ext cx="1768495" cy="176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6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3" y="2040575"/>
            <a:ext cx="522605" cy="259715"/>
            <a:chOff x="114303" y="2040575"/>
            <a:chExt cx="522605" cy="259715"/>
          </a:xfrm>
        </p:grpSpPr>
        <p:sp>
          <p:nvSpPr>
            <p:cNvPr id="3" name="object 3"/>
            <p:cNvSpPr/>
            <p:nvPr/>
          </p:nvSpPr>
          <p:spPr>
            <a:xfrm>
              <a:off x="114303" y="2040575"/>
              <a:ext cx="522605" cy="259715"/>
            </a:xfrm>
            <a:custGeom>
              <a:avLst/>
              <a:gdLst/>
              <a:ahLst/>
              <a:cxnLst/>
              <a:rect l="l" t="t" r="r" b="b"/>
              <a:pathLst>
                <a:path w="522605" h="259714">
                  <a:moveTo>
                    <a:pt x="255099" y="259674"/>
                  </a:moveTo>
                  <a:lnTo>
                    <a:pt x="240324" y="259674"/>
                  </a:lnTo>
                  <a:lnTo>
                    <a:pt x="177220" y="252002"/>
                  </a:lnTo>
                  <a:lnTo>
                    <a:pt x="120610" y="232800"/>
                  </a:lnTo>
                  <a:lnTo>
                    <a:pt x="72678" y="207796"/>
                  </a:lnTo>
                  <a:lnTo>
                    <a:pt x="35606" y="182715"/>
                  </a:lnTo>
                  <a:lnTo>
                    <a:pt x="2774" y="155224"/>
                  </a:lnTo>
                  <a:lnTo>
                    <a:pt x="0" y="152474"/>
                  </a:lnTo>
                  <a:lnTo>
                    <a:pt x="1849" y="149699"/>
                  </a:lnTo>
                  <a:lnTo>
                    <a:pt x="38340" y="112965"/>
                  </a:lnTo>
                  <a:lnTo>
                    <a:pt x="78909" y="79103"/>
                  </a:lnTo>
                  <a:lnTo>
                    <a:pt x="131109" y="44392"/>
                  </a:lnTo>
                  <a:lnTo>
                    <a:pt x="192502" y="15945"/>
                  </a:lnTo>
                  <a:lnTo>
                    <a:pt x="260649" y="874"/>
                  </a:lnTo>
                  <a:lnTo>
                    <a:pt x="274674" y="0"/>
                  </a:lnTo>
                  <a:lnTo>
                    <a:pt x="281574" y="0"/>
                  </a:lnTo>
                  <a:lnTo>
                    <a:pt x="344898" y="7672"/>
                  </a:lnTo>
                  <a:lnTo>
                    <a:pt x="346678" y="8274"/>
                  </a:lnTo>
                  <a:lnTo>
                    <a:pt x="274724" y="8274"/>
                  </a:lnTo>
                  <a:lnTo>
                    <a:pt x="267724" y="8574"/>
                  </a:lnTo>
                  <a:lnTo>
                    <a:pt x="199801" y="22185"/>
                  </a:lnTo>
                  <a:lnTo>
                    <a:pt x="144190" y="46516"/>
                  </a:lnTo>
                  <a:lnTo>
                    <a:pt x="95617" y="76944"/>
                  </a:lnTo>
                  <a:lnTo>
                    <a:pt x="56039" y="108099"/>
                  </a:lnTo>
                  <a:lnTo>
                    <a:pt x="27270" y="134710"/>
                  </a:lnTo>
                  <a:lnTo>
                    <a:pt x="11099" y="151549"/>
                  </a:lnTo>
                  <a:lnTo>
                    <a:pt x="30404" y="168284"/>
                  </a:lnTo>
                  <a:lnTo>
                    <a:pt x="65591" y="193829"/>
                  </a:lnTo>
                  <a:lnTo>
                    <a:pt x="113978" y="220986"/>
                  </a:lnTo>
                  <a:lnTo>
                    <a:pt x="172883" y="242559"/>
                  </a:lnTo>
                  <a:lnTo>
                    <a:pt x="239624" y="251349"/>
                  </a:lnTo>
                  <a:lnTo>
                    <a:pt x="295062" y="251349"/>
                  </a:lnTo>
                  <a:lnTo>
                    <a:pt x="261574" y="258749"/>
                  </a:lnTo>
                  <a:lnTo>
                    <a:pt x="255099" y="259674"/>
                  </a:lnTo>
                  <a:close/>
                </a:path>
                <a:path w="522605" h="259714">
                  <a:moveTo>
                    <a:pt x="295062" y="251349"/>
                  </a:moveTo>
                  <a:lnTo>
                    <a:pt x="246549" y="251349"/>
                  </a:lnTo>
                  <a:lnTo>
                    <a:pt x="253574" y="251049"/>
                  </a:lnTo>
                  <a:lnTo>
                    <a:pt x="260649" y="250424"/>
                  </a:lnTo>
                  <a:lnTo>
                    <a:pt x="321562" y="237448"/>
                  </a:lnTo>
                  <a:lnTo>
                    <a:pt x="377314" y="213120"/>
                  </a:lnTo>
                  <a:lnTo>
                    <a:pt x="426000" y="182715"/>
                  </a:lnTo>
                  <a:lnTo>
                    <a:pt x="465658" y="151549"/>
                  </a:lnTo>
                  <a:lnTo>
                    <a:pt x="494350" y="124930"/>
                  </a:lnTo>
                  <a:lnTo>
                    <a:pt x="510199" y="108099"/>
                  </a:lnTo>
                  <a:lnTo>
                    <a:pt x="490892" y="91353"/>
                  </a:lnTo>
                  <a:lnTo>
                    <a:pt x="455700" y="65801"/>
                  </a:lnTo>
                  <a:lnTo>
                    <a:pt x="407310" y="38639"/>
                  </a:lnTo>
                  <a:lnTo>
                    <a:pt x="348406" y="17065"/>
                  </a:lnTo>
                  <a:lnTo>
                    <a:pt x="281674" y="8274"/>
                  </a:lnTo>
                  <a:lnTo>
                    <a:pt x="346678" y="8274"/>
                  </a:lnTo>
                  <a:lnTo>
                    <a:pt x="401629" y="26872"/>
                  </a:lnTo>
                  <a:lnTo>
                    <a:pt x="449609" y="51871"/>
                  </a:lnTo>
                  <a:lnTo>
                    <a:pt x="486678" y="76944"/>
                  </a:lnTo>
                  <a:lnTo>
                    <a:pt x="519449" y="104399"/>
                  </a:lnTo>
                  <a:lnTo>
                    <a:pt x="522224" y="107174"/>
                  </a:lnTo>
                  <a:lnTo>
                    <a:pt x="519449" y="110874"/>
                  </a:lnTo>
                  <a:lnTo>
                    <a:pt x="483604" y="146957"/>
                  </a:lnTo>
                  <a:lnTo>
                    <a:pt x="443190" y="180659"/>
                  </a:lnTo>
                  <a:lnTo>
                    <a:pt x="391070" y="215284"/>
                  </a:lnTo>
                  <a:lnTo>
                    <a:pt x="329709" y="243693"/>
                  </a:lnTo>
                  <a:lnTo>
                    <a:pt x="295062" y="25134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428" y="2044875"/>
              <a:ext cx="207049" cy="25104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84090" y="2484542"/>
            <a:ext cx="275590" cy="137160"/>
            <a:chOff x="284090" y="2484542"/>
            <a:chExt cx="275590" cy="137160"/>
          </a:xfrm>
        </p:grpSpPr>
        <p:sp>
          <p:nvSpPr>
            <p:cNvPr id="6" name="object 6"/>
            <p:cNvSpPr/>
            <p:nvPr/>
          </p:nvSpPr>
          <p:spPr>
            <a:xfrm>
              <a:off x="284090" y="2484542"/>
              <a:ext cx="275590" cy="137160"/>
            </a:xfrm>
            <a:custGeom>
              <a:avLst/>
              <a:gdLst/>
              <a:ahLst/>
              <a:cxnLst/>
              <a:rect l="l" t="t" r="r" b="b"/>
              <a:pathLst>
                <a:path w="275590" h="137160">
                  <a:moveTo>
                    <a:pt x="134335" y="136744"/>
                  </a:moveTo>
                  <a:lnTo>
                    <a:pt x="126555" y="136744"/>
                  </a:lnTo>
                  <a:lnTo>
                    <a:pt x="77919" y="128219"/>
                  </a:lnTo>
                  <a:lnTo>
                    <a:pt x="38272" y="109425"/>
                  </a:lnTo>
                  <a:lnTo>
                    <a:pt x="11493" y="90541"/>
                  </a:lnTo>
                  <a:lnTo>
                    <a:pt x="1461" y="81741"/>
                  </a:lnTo>
                  <a:lnTo>
                    <a:pt x="0" y="80293"/>
                  </a:lnTo>
                  <a:lnTo>
                    <a:pt x="974" y="78831"/>
                  </a:lnTo>
                  <a:lnTo>
                    <a:pt x="41553" y="41655"/>
                  </a:lnTo>
                  <a:lnTo>
                    <a:pt x="84682" y="15240"/>
                  </a:lnTo>
                  <a:lnTo>
                    <a:pt x="137258" y="460"/>
                  </a:lnTo>
                  <a:lnTo>
                    <a:pt x="144643" y="0"/>
                  </a:lnTo>
                  <a:lnTo>
                    <a:pt x="148277" y="0"/>
                  </a:lnTo>
                  <a:lnTo>
                    <a:pt x="173214" y="4357"/>
                  </a:lnTo>
                  <a:lnTo>
                    <a:pt x="144670" y="4357"/>
                  </a:lnTo>
                  <a:lnTo>
                    <a:pt x="140984" y="4515"/>
                  </a:lnTo>
                  <a:lnTo>
                    <a:pt x="90167" y="17516"/>
                  </a:lnTo>
                  <a:lnTo>
                    <a:pt x="50377" y="40498"/>
                  </a:lnTo>
                  <a:lnTo>
                    <a:pt x="5845" y="79806"/>
                  </a:lnTo>
                  <a:lnTo>
                    <a:pt x="19914" y="91694"/>
                  </a:lnTo>
                  <a:lnTo>
                    <a:pt x="46500" y="109351"/>
                  </a:lnTo>
                  <a:lnTo>
                    <a:pt x="82843" y="125374"/>
                  </a:lnTo>
                  <a:lnTo>
                    <a:pt x="126186" y="132360"/>
                  </a:lnTo>
                  <a:lnTo>
                    <a:pt x="151618" y="132360"/>
                  </a:lnTo>
                  <a:lnTo>
                    <a:pt x="137745" y="136257"/>
                  </a:lnTo>
                  <a:lnTo>
                    <a:pt x="134335" y="136744"/>
                  </a:lnTo>
                  <a:close/>
                </a:path>
                <a:path w="275590" h="137160">
                  <a:moveTo>
                    <a:pt x="151618" y="132360"/>
                  </a:moveTo>
                  <a:lnTo>
                    <a:pt x="129833" y="132360"/>
                  </a:lnTo>
                  <a:lnTo>
                    <a:pt x="133532" y="132202"/>
                  </a:lnTo>
                  <a:lnTo>
                    <a:pt x="137258" y="131873"/>
                  </a:lnTo>
                  <a:lnTo>
                    <a:pt x="184417" y="119207"/>
                  </a:lnTo>
                  <a:lnTo>
                    <a:pt x="224322" y="96226"/>
                  </a:lnTo>
                  <a:lnTo>
                    <a:pt x="253547" y="72331"/>
                  </a:lnTo>
                  <a:lnTo>
                    <a:pt x="268671" y="56925"/>
                  </a:lnTo>
                  <a:lnTo>
                    <a:pt x="254600" y="45029"/>
                  </a:lnTo>
                  <a:lnTo>
                    <a:pt x="228011" y="27368"/>
                  </a:lnTo>
                  <a:lnTo>
                    <a:pt x="191667" y="11343"/>
                  </a:lnTo>
                  <a:lnTo>
                    <a:pt x="148330" y="4357"/>
                  </a:lnTo>
                  <a:lnTo>
                    <a:pt x="173214" y="4357"/>
                  </a:lnTo>
                  <a:lnTo>
                    <a:pt x="236764" y="27315"/>
                  </a:lnTo>
                  <a:lnTo>
                    <a:pt x="273542" y="54977"/>
                  </a:lnTo>
                  <a:lnTo>
                    <a:pt x="275003" y="56438"/>
                  </a:lnTo>
                  <a:lnTo>
                    <a:pt x="273542" y="58386"/>
                  </a:lnTo>
                  <a:lnTo>
                    <a:pt x="262590" y="69870"/>
                  </a:lnTo>
                  <a:lnTo>
                    <a:pt x="233384" y="95135"/>
                  </a:lnTo>
                  <a:lnTo>
                    <a:pt x="190308" y="121492"/>
                  </a:lnTo>
                  <a:lnTo>
                    <a:pt x="151618" y="13236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33" y="2486807"/>
              <a:ext cx="109032" cy="132202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00349" y="3662374"/>
            <a:ext cx="163830" cy="354330"/>
            <a:chOff x="8900349" y="3662374"/>
            <a:chExt cx="163830" cy="35433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00349" y="3921549"/>
              <a:ext cx="117299" cy="949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984599" y="3662374"/>
              <a:ext cx="79375" cy="305435"/>
            </a:xfrm>
            <a:custGeom>
              <a:avLst/>
              <a:gdLst/>
              <a:ahLst/>
              <a:cxnLst/>
              <a:rect l="l" t="t" r="r" b="b"/>
              <a:pathLst>
                <a:path w="79375" h="305435">
                  <a:moveTo>
                    <a:pt x="20249" y="305024"/>
                  </a:moveTo>
                  <a:lnTo>
                    <a:pt x="0" y="0"/>
                  </a:lnTo>
                  <a:lnTo>
                    <a:pt x="7449" y="13874"/>
                  </a:lnTo>
                  <a:lnTo>
                    <a:pt x="10270" y="21091"/>
                  </a:lnTo>
                  <a:lnTo>
                    <a:pt x="12387" y="28406"/>
                  </a:lnTo>
                  <a:lnTo>
                    <a:pt x="13904" y="35917"/>
                  </a:lnTo>
                  <a:lnTo>
                    <a:pt x="14924" y="43724"/>
                  </a:lnTo>
                  <a:lnTo>
                    <a:pt x="15323" y="50301"/>
                  </a:lnTo>
                  <a:lnTo>
                    <a:pt x="16521" y="57071"/>
                  </a:lnTo>
                  <a:lnTo>
                    <a:pt x="18251" y="62924"/>
                  </a:lnTo>
                  <a:lnTo>
                    <a:pt x="10649" y="62924"/>
                  </a:lnTo>
                  <a:lnTo>
                    <a:pt x="26649" y="303974"/>
                  </a:lnTo>
                  <a:lnTo>
                    <a:pt x="20249" y="305024"/>
                  </a:lnTo>
                  <a:close/>
                </a:path>
                <a:path w="79375" h="305435">
                  <a:moveTo>
                    <a:pt x="76774" y="188774"/>
                  </a:moveTo>
                  <a:lnTo>
                    <a:pt x="70374" y="187724"/>
                  </a:lnTo>
                  <a:lnTo>
                    <a:pt x="72731" y="165321"/>
                  </a:lnTo>
                  <a:lnTo>
                    <a:pt x="72387" y="143721"/>
                  </a:lnTo>
                  <a:lnTo>
                    <a:pt x="57599" y="107724"/>
                  </a:lnTo>
                  <a:lnTo>
                    <a:pt x="40524" y="94924"/>
                  </a:lnTo>
                  <a:lnTo>
                    <a:pt x="32921" y="90528"/>
                  </a:lnTo>
                  <a:lnTo>
                    <a:pt x="26121" y="85328"/>
                  </a:lnTo>
                  <a:lnTo>
                    <a:pt x="20123" y="79326"/>
                  </a:lnTo>
                  <a:lnTo>
                    <a:pt x="14924" y="72524"/>
                  </a:lnTo>
                  <a:lnTo>
                    <a:pt x="13849" y="69324"/>
                  </a:lnTo>
                  <a:lnTo>
                    <a:pt x="11724" y="66124"/>
                  </a:lnTo>
                  <a:lnTo>
                    <a:pt x="10649" y="62924"/>
                  </a:lnTo>
                  <a:lnTo>
                    <a:pt x="18251" y="62924"/>
                  </a:lnTo>
                  <a:lnTo>
                    <a:pt x="18521" y="63837"/>
                  </a:lnTo>
                  <a:lnTo>
                    <a:pt x="21324" y="70399"/>
                  </a:lnTo>
                  <a:lnTo>
                    <a:pt x="25721" y="76395"/>
                  </a:lnTo>
                  <a:lnTo>
                    <a:pt x="30921" y="81593"/>
                  </a:lnTo>
                  <a:lnTo>
                    <a:pt x="36923" y="85995"/>
                  </a:lnTo>
                  <a:lnTo>
                    <a:pt x="43724" y="89599"/>
                  </a:lnTo>
                  <a:lnTo>
                    <a:pt x="56524" y="98124"/>
                  </a:lnTo>
                  <a:lnTo>
                    <a:pt x="62924" y="103449"/>
                  </a:lnTo>
                  <a:lnTo>
                    <a:pt x="74233" y="120839"/>
                  </a:lnTo>
                  <a:lnTo>
                    <a:pt x="79046" y="141724"/>
                  </a:lnTo>
                  <a:lnTo>
                    <a:pt x="79262" y="164804"/>
                  </a:lnTo>
                  <a:lnTo>
                    <a:pt x="76774" y="188774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08226" y="1419799"/>
            <a:ext cx="8442325" cy="3505835"/>
            <a:chOff x="408226" y="1419799"/>
            <a:chExt cx="8442325" cy="350583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2700" y="4185049"/>
              <a:ext cx="117299" cy="949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766949" y="3925874"/>
              <a:ext cx="79375" cy="305435"/>
            </a:xfrm>
            <a:custGeom>
              <a:avLst/>
              <a:gdLst/>
              <a:ahLst/>
              <a:cxnLst/>
              <a:rect l="l" t="t" r="r" b="b"/>
              <a:pathLst>
                <a:path w="79375" h="305435">
                  <a:moveTo>
                    <a:pt x="20249" y="305024"/>
                  </a:moveTo>
                  <a:lnTo>
                    <a:pt x="0" y="0"/>
                  </a:lnTo>
                  <a:lnTo>
                    <a:pt x="7449" y="13874"/>
                  </a:lnTo>
                  <a:lnTo>
                    <a:pt x="10270" y="21091"/>
                  </a:lnTo>
                  <a:lnTo>
                    <a:pt x="12387" y="28406"/>
                  </a:lnTo>
                  <a:lnTo>
                    <a:pt x="13904" y="35917"/>
                  </a:lnTo>
                  <a:lnTo>
                    <a:pt x="14924" y="43724"/>
                  </a:lnTo>
                  <a:lnTo>
                    <a:pt x="15323" y="50301"/>
                  </a:lnTo>
                  <a:lnTo>
                    <a:pt x="16521" y="57071"/>
                  </a:lnTo>
                  <a:lnTo>
                    <a:pt x="18251" y="62924"/>
                  </a:lnTo>
                  <a:lnTo>
                    <a:pt x="10649" y="62924"/>
                  </a:lnTo>
                  <a:lnTo>
                    <a:pt x="26649" y="303974"/>
                  </a:lnTo>
                  <a:lnTo>
                    <a:pt x="20249" y="305024"/>
                  </a:lnTo>
                  <a:close/>
                </a:path>
                <a:path w="79375" h="305435">
                  <a:moveTo>
                    <a:pt x="76774" y="188774"/>
                  </a:moveTo>
                  <a:lnTo>
                    <a:pt x="70374" y="187724"/>
                  </a:lnTo>
                  <a:lnTo>
                    <a:pt x="72731" y="165321"/>
                  </a:lnTo>
                  <a:lnTo>
                    <a:pt x="72387" y="143721"/>
                  </a:lnTo>
                  <a:lnTo>
                    <a:pt x="57599" y="107724"/>
                  </a:lnTo>
                  <a:lnTo>
                    <a:pt x="40524" y="94924"/>
                  </a:lnTo>
                  <a:lnTo>
                    <a:pt x="32921" y="90528"/>
                  </a:lnTo>
                  <a:lnTo>
                    <a:pt x="26121" y="85328"/>
                  </a:lnTo>
                  <a:lnTo>
                    <a:pt x="20123" y="79326"/>
                  </a:lnTo>
                  <a:lnTo>
                    <a:pt x="14924" y="72524"/>
                  </a:lnTo>
                  <a:lnTo>
                    <a:pt x="13849" y="69324"/>
                  </a:lnTo>
                  <a:lnTo>
                    <a:pt x="11724" y="66124"/>
                  </a:lnTo>
                  <a:lnTo>
                    <a:pt x="10649" y="62924"/>
                  </a:lnTo>
                  <a:lnTo>
                    <a:pt x="18251" y="62924"/>
                  </a:lnTo>
                  <a:lnTo>
                    <a:pt x="18521" y="63837"/>
                  </a:lnTo>
                  <a:lnTo>
                    <a:pt x="21324" y="70399"/>
                  </a:lnTo>
                  <a:lnTo>
                    <a:pt x="25721" y="76395"/>
                  </a:lnTo>
                  <a:lnTo>
                    <a:pt x="30921" y="81593"/>
                  </a:lnTo>
                  <a:lnTo>
                    <a:pt x="36923" y="85995"/>
                  </a:lnTo>
                  <a:lnTo>
                    <a:pt x="43724" y="89599"/>
                  </a:lnTo>
                  <a:lnTo>
                    <a:pt x="56524" y="98124"/>
                  </a:lnTo>
                  <a:lnTo>
                    <a:pt x="62924" y="103449"/>
                  </a:lnTo>
                  <a:lnTo>
                    <a:pt x="74233" y="120839"/>
                  </a:lnTo>
                  <a:lnTo>
                    <a:pt x="79046" y="141724"/>
                  </a:lnTo>
                  <a:lnTo>
                    <a:pt x="79262" y="164804"/>
                  </a:lnTo>
                  <a:lnTo>
                    <a:pt x="76774" y="188774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8226" y="1419799"/>
              <a:ext cx="8441930" cy="350578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6625280" y="733921"/>
            <a:ext cx="541655" cy="506095"/>
          </a:xfrm>
          <a:custGeom>
            <a:avLst/>
            <a:gdLst/>
            <a:ahLst/>
            <a:cxnLst/>
            <a:rect l="l" t="t" r="r" b="b"/>
            <a:pathLst>
              <a:path w="541654" h="506094">
                <a:moveTo>
                  <a:pt x="541637" y="505518"/>
                </a:moveTo>
                <a:lnTo>
                  <a:pt x="0" y="53999"/>
                </a:lnTo>
                <a:lnTo>
                  <a:pt x="485399" y="0"/>
                </a:lnTo>
                <a:lnTo>
                  <a:pt x="541637" y="505518"/>
                </a:lnTo>
                <a:close/>
              </a:path>
            </a:pathLst>
          </a:custGeom>
          <a:solidFill>
            <a:srgbClr val="FAC3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7081" y="733921"/>
            <a:ext cx="541655" cy="506095"/>
          </a:xfrm>
          <a:custGeom>
            <a:avLst/>
            <a:gdLst/>
            <a:ahLst/>
            <a:cxnLst/>
            <a:rect l="l" t="t" r="r" b="b"/>
            <a:pathLst>
              <a:path w="541655" h="506094">
                <a:moveTo>
                  <a:pt x="0" y="505518"/>
                </a:moveTo>
                <a:lnTo>
                  <a:pt x="56237" y="0"/>
                </a:lnTo>
                <a:lnTo>
                  <a:pt x="541637" y="53999"/>
                </a:lnTo>
                <a:lnTo>
                  <a:pt x="0" y="505518"/>
                </a:lnTo>
                <a:close/>
              </a:path>
            </a:pathLst>
          </a:custGeom>
          <a:solidFill>
            <a:srgbClr val="FAC3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3244" y="421487"/>
            <a:ext cx="7718425" cy="832485"/>
          </a:xfrm>
          <a:custGeom>
            <a:avLst/>
            <a:gdLst/>
            <a:ahLst/>
            <a:cxnLst/>
            <a:rect l="l" t="t" r="r" b="b"/>
            <a:pathLst>
              <a:path w="7718425" h="832485">
                <a:moveTo>
                  <a:pt x="7717803" y="286346"/>
                </a:moveTo>
                <a:lnTo>
                  <a:pt x="7714056" y="239890"/>
                </a:lnTo>
                <a:lnTo>
                  <a:pt x="7703198" y="195834"/>
                </a:lnTo>
                <a:lnTo>
                  <a:pt x="7685837" y="154749"/>
                </a:lnTo>
                <a:lnTo>
                  <a:pt x="7662545" y="117233"/>
                </a:lnTo>
                <a:lnTo>
                  <a:pt x="7633932" y="83858"/>
                </a:lnTo>
                <a:lnTo>
                  <a:pt x="7600569" y="55245"/>
                </a:lnTo>
                <a:lnTo>
                  <a:pt x="7563040" y="31953"/>
                </a:lnTo>
                <a:lnTo>
                  <a:pt x="7521956" y="14592"/>
                </a:lnTo>
                <a:lnTo>
                  <a:pt x="7477900" y="3746"/>
                </a:lnTo>
                <a:lnTo>
                  <a:pt x="7431443" y="0"/>
                </a:lnTo>
                <a:lnTo>
                  <a:pt x="286346" y="0"/>
                </a:lnTo>
                <a:lnTo>
                  <a:pt x="241287" y="3556"/>
                </a:lnTo>
                <a:lnTo>
                  <a:pt x="197739" y="14046"/>
                </a:lnTo>
                <a:lnTo>
                  <a:pt x="156464" y="31140"/>
                </a:lnTo>
                <a:lnTo>
                  <a:pt x="118262" y="54521"/>
                </a:lnTo>
                <a:lnTo>
                  <a:pt x="83870" y="83858"/>
                </a:lnTo>
                <a:lnTo>
                  <a:pt x="54521" y="118249"/>
                </a:lnTo>
                <a:lnTo>
                  <a:pt x="31153" y="156464"/>
                </a:lnTo>
                <a:lnTo>
                  <a:pt x="14058" y="197726"/>
                </a:lnTo>
                <a:lnTo>
                  <a:pt x="3568" y="241274"/>
                </a:lnTo>
                <a:lnTo>
                  <a:pt x="0" y="286346"/>
                </a:lnTo>
                <a:lnTo>
                  <a:pt x="3746" y="332790"/>
                </a:lnTo>
                <a:lnTo>
                  <a:pt x="14592" y="376847"/>
                </a:lnTo>
                <a:lnTo>
                  <a:pt x="31965" y="417944"/>
                </a:lnTo>
                <a:lnTo>
                  <a:pt x="55245" y="455460"/>
                </a:lnTo>
                <a:lnTo>
                  <a:pt x="83870" y="488823"/>
                </a:lnTo>
                <a:lnTo>
                  <a:pt x="117233" y="517448"/>
                </a:lnTo>
                <a:lnTo>
                  <a:pt x="154749" y="540727"/>
                </a:lnTo>
                <a:lnTo>
                  <a:pt x="195834" y="558101"/>
                </a:lnTo>
                <a:lnTo>
                  <a:pt x="239903" y="568947"/>
                </a:lnTo>
                <a:lnTo>
                  <a:pt x="286346" y="572693"/>
                </a:lnTo>
                <a:lnTo>
                  <a:pt x="3728948" y="572693"/>
                </a:lnTo>
                <a:lnTo>
                  <a:pt x="3854005" y="832167"/>
                </a:lnTo>
                <a:lnTo>
                  <a:pt x="3938917" y="572693"/>
                </a:lnTo>
                <a:lnTo>
                  <a:pt x="7431443" y="572693"/>
                </a:lnTo>
                <a:lnTo>
                  <a:pt x="7477900" y="568947"/>
                </a:lnTo>
                <a:lnTo>
                  <a:pt x="7521956" y="558101"/>
                </a:lnTo>
                <a:lnTo>
                  <a:pt x="7563040" y="540727"/>
                </a:lnTo>
                <a:lnTo>
                  <a:pt x="7600569" y="517448"/>
                </a:lnTo>
                <a:lnTo>
                  <a:pt x="7633932" y="488823"/>
                </a:lnTo>
                <a:lnTo>
                  <a:pt x="7662545" y="455460"/>
                </a:lnTo>
                <a:lnTo>
                  <a:pt x="7685837" y="417944"/>
                </a:lnTo>
                <a:lnTo>
                  <a:pt x="7703198" y="376847"/>
                </a:lnTo>
                <a:lnTo>
                  <a:pt x="7714056" y="332790"/>
                </a:lnTo>
                <a:lnTo>
                  <a:pt x="7717803" y="286346"/>
                </a:lnTo>
                <a:close/>
              </a:path>
            </a:pathLst>
          </a:custGeom>
          <a:solidFill>
            <a:srgbClr val="FAC3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611844" y="401094"/>
            <a:ext cx="39223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65" dirty="0"/>
              <a:t>Output</a:t>
            </a:r>
            <a:r>
              <a:rPr sz="3500" spc="-250" dirty="0"/>
              <a:t> </a:t>
            </a:r>
            <a:r>
              <a:rPr sz="3500" spc="-85" dirty="0"/>
              <a:t>Deli</a:t>
            </a:r>
            <a:r>
              <a:rPr sz="3500" spc="-135" dirty="0"/>
              <a:t>v</a:t>
            </a:r>
            <a:r>
              <a:rPr sz="3500" spc="-190" dirty="0"/>
              <a:t>er</a:t>
            </a:r>
            <a:r>
              <a:rPr sz="3500" spc="-90" dirty="0"/>
              <a:t>ables</a:t>
            </a:r>
            <a:endParaRPr sz="3500"/>
          </a:p>
        </p:txBody>
      </p:sp>
      <p:grpSp>
        <p:nvGrpSpPr>
          <p:cNvPr id="19" name="object 19"/>
          <p:cNvGrpSpPr/>
          <p:nvPr/>
        </p:nvGrpSpPr>
        <p:grpSpPr>
          <a:xfrm>
            <a:off x="8431039" y="137496"/>
            <a:ext cx="647065" cy="1026794"/>
            <a:chOff x="8431039" y="137496"/>
            <a:chExt cx="647065" cy="1026794"/>
          </a:xfrm>
        </p:grpSpPr>
        <p:sp>
          <p:nvSpPr>
            <p:cNvPr id="20" name="object 20"/>
            <p:cNvSpPr/>
            <p:nvPr/>
          </p:nvSpPr>
          <p:spPr>
            <a:xfrm>
              <a:off x="8431034" y="517639"/>
              <a:ext cx="647065" cy="647065"/>
            </a:xfrm>
            <a:custGeom>
              <a:avLst/>
              <a:gdLst/>
              <a:ahLst/>
              <a:cxnLst/>
              <a:rect l="l" t="t" r="r" b="b"/>
              <a:pathLst>
                <a:path w="647065" h="647065">
                  <a:moveTo>
                    <a:pt x="646633" y="322961"/>
                  </a:moveTo>
                  <a:lnTo>
                    <a:pt x="645680" y="310019"/>
                  </a:lnTo>
                  <a:lnTo>
                    <a:pt x="645604" y="298310"/>
                  </a:lnTo>
                  <a:lnTo>
                    <a:pt x="644055" y="287858"/>
                  </a:lnTo>
                  <a:lnTo>
                    <a:pt x="643140" y="275259"/>
                  </a:lnTo>
                  <a:lnTo>
                    <a:pt x="640384" y="262991"/>
                  </a:lnTo>
                  <a:lnTo>
                    <a:pt x="639076" y="254038"/>
                  </a:lnTo>
                  <a:lnTo>
                    <a:pt x="636155" y="244068"/>
                  </a:lnTo>
                  <a:lnTo>
                    <a:pt x="632955" y="229717"/>
                  </a:lnTo>
                  <a:lnTo>
                    <a:pt x="628764" y="218744"/>
                  </a:lnTo>
                  <a:lnTo>
                    <a:pt x="626757" y="211848"/>
                  </a:lnTo>
                  <a:lnTo>
                    <a:pt x="622554" y="202476"/>
                  </a:lnTo>
                  <a:lnTo>
                    <a:pt x="616610" y="186842"/>
                  </a:lnTo>
                  <a:lnTo>
                    <a:pt x="611352" y="177380"/>
                  </a:lnTo>
                  <a:lnTo>
                    <a:pt x="609041" y="172186"/>
                  </a:lnTo>
                  <a:lnTo>
                    <a:pt x="603580" y="163385"/>
                  </a:lnTo>
                  <a:lnTo>
                    <a:pt x="594588" y="147142"/>
                  </a:lnTo>
                  <a:lnTo>
                    <a:pt x="588886" y="139598"/>
                  </a:lnTo>
                  <a:lnTo>
                    <a:pt x="586371" y="135521"/>
                  </a:lnTo>
                  <a:lnTo>
                    <a:pt x="579259" y="126860"/>
                  </a:lnTo>
                  <a:lnTo>
                    <a:pt x="567385" y="111112"/>
                  </a:lnTo>
                  <a:lnTo>
                    <a:pt x="561784" y="105524"/>
                  </a:lnTo>
                  <a:lnTo>
                    <a:pt x="559142" y="102285"/>
                  </a:lnTo>
                  <a:lnTo>
                    <a:pt x="550062" y="93802"/>
                  </a:lnTo>
                  <a:lnTo>
                    <a:pt x="535520" y="79248"/>
                  </a:lnTo>
                  <a:lnTo>
                    <a:pt x="530339" y="75349"/>
                  </a:lnTo>
                  <a:lnTo>
                    <a:pt x="527773" y="72936"/>
                  </a:lnTo>
                  <a:lnTo>
                    <a:pt x="516572" y="64960"/>
                  </a:lnTo>
                  <a:lnTo>
                    <a:pt x="499491" y="52057"/>
                  </a:lnTo>
                  <a:lnTo>
                    <a:pt x="494995" y="49568"/>
                  </a:lnTo>
                  <a:lnTo>
                    <a:pt x="492671" y="47904"/>
                  </a:lnTo>
                  <a:lnTo>
                    <a:pt x="479336" y="40881"/>
                  </a:lnTo>
                  <a:lnTo>
                    <a:pt x="459790" y="30022"/>
                  </a:lnTo>
                  <a:lnTo>
                    <a:pt x="456095" y="28625"/>
                  </a:lnTo>
                  <a:lnTo>
                    <a:pt x="454266" y="27647"/>
                  </a:lnTo>
                  <a:lnTo>
                    <a:pt x="438670" y="21983"/>
                  </a:lnTo>
                  <a:lnTo>
                    <a:pt x="416915" y="13677"/>
                  </a:lnTo>
                  <a:lnTo>
                    <a:pt x="414235" y="13093"/>
                  </a:lnTo>
                  <a:lnTo>
                    <a:pt x="412953" y="12611"/>
                  </a:lnTo>
                  <a:lnTo>
                    <a:pt x="394055" y="8585"/>
                  </a:lnTo>
                  <a:lnTo>
                    <a:pt x="371373" y="3505"/>
                  </a:lnTo>
                  <a:lnTo>
                    <a:pt x="369811" y="3390"/>
                  </a:lnTo>
                  <a:lnTo>
                    <a:pt x="369163" y="3251"/>
                  </a:lnTo>
                  <a:lnTo>
                    <a:pt x="334022" y="762"/>
                  </a:lnTo>
                  <a:lnTo>
                    <a:pt x="323672" y="0"/>
                  </a:lnTo>
                  <a:lnTo>
                    <a:pt x="323481" y="25"/>
                  </a:lnTo>
                  <a:lnTo>
                    <a:pt x="281165" y="2755"/>
                  </a:lnTo>
                  <a:lnTo>
                    <a:pt x="282448" y="3022"/>
                  </a:lnTo>
                  <a:lnTo>
                    <a:pt x="275793" y="3505"/>
                  </a:lnTo>
                  <a:lnTo>
                    <a:pt x="230111" y="13677"/>
                  </a:lnTo>
                  <a:lnTo>
                    <a:pt x="187121" y="30022"/>
                  </a:lnTo>
                  <a:lnTo>
                    <a:pt x="147332" y="52057"/>
                  </a:lnTo>
                  <a:lnTo>
                    <a:pt x="111226" y="79248"/>
                  </a:lnTo>
                  <a:lnTo>
                    <a:pt x="79311" y="111112"/>
                  </a:lnTo>
                  <a:lnTo>
                    <a:pt x="52082" y="147142"/>
                  </a:lnTo>
                  <a:lnTo>
                    <a:pt x="30048" y="186842"/>
                  </a:lnTo>
                  <a:lnTo>
                    <a:pt x="13690" y="229717"/>
                  </a:lnTo>
                  <a:lnTo>
                    <a:pt x="3505" y="275259"/>
                  </a:lnTo>
                  <a:lnTo>
                    <a:pt x="0" y="322961"/>
                  </a:lnTo>
                  <a:lnTo>
                    <a:pt x="3505" y="370662"/>
                  </a:lnTo>
                  <a:lnTo>
                    <a:pt x="13690" y="416204"/>
                  </a:lnTo>
                  <a:lnTo>
                    <a:pt x="30048" y="459066"/>
                  </a:lnTo>
                  <a:lnTo>
                    <a:pt x="52082" y="498779"/>
                  </a:lnTo>
                  <a:lnTo>
                    <a:pt x="79311" y="534809"/>
                  </a:lnTo>
                  <a:lnTo>
                    <a:pt x="111226" y="566674"/>
                  </a:lnTo>
                  <a:lnTo>
                    <a:pt x="147332" y="593864"/>
                  </a:lnTo>
                  <a:lnTo>
                    <a:pt x="187121" y="615886"/>
                  </a:lnTo>
                  <a:lnTo>
                    <a:pt x="230111" y="632244"/>
                  </a:lnTo>
                  <a:lnTo>
                    <a:pt x="275793" y="642416"/>
                  </a:lnTo>
                  <a:lnTo>
                    <a:pt x="284962" y="643089"/>
                  </a:lnTo>
                  <a:lnTo>
                    <a:pt x="281165" y="643877"/>
                  </a:lnTo>
                  <a:lnTo>
                    <a:pt x="291757" y="645083"/>
                  </a:lnTo>
                  <a:lnTo>
                    <a:pt x="302310" y="645934"/>
                  </a:lnTo>
                  <a:lnTo>
                    <a:pt x="312813" y="646430"/>
                  </a:lnTo>
                  <a:lnTo>
                    <a:pt x="323253" y="646582"/>
                  </a:lnTo>
                  <a:lnTo>
                    <a:pt x="368312" y="643432"/>
                  </a:lnTo>
                  <a:lnTo>
                    <a:pt x="411695" y="634212"/>
                  </a:lnTo>
                  <a:lnTo>
                    <a:pt x="452907" y="619340"/>
                  </a:lnTo>
                  <a:lnTo>
                    <a:pt x="458774" y="616280"/>
                  </a:lnTo>
                  <a:lnTo>
                    <a:pt x="459790" y="615886"/>
                  </a:lnTo>
                  <a:lnTo>
                    <a:pt x="464223" y="613435"/>
                  </a:lnTo>
                  <a:lnTo>
                    <a:pt x="491451" y="599198"/>
                  </a:lnTo>
                  <a:lnTo>
                    <a:pt x="497230" y="595122"/>
                  </a:lnTo>
                  <a:lnTo>
                    <a:pt x="499491" y="593864"/>
                  </a:lnTo>
                  <a:lnTo>
                    <a:pt x="506463" y="588606"/>
                  </a:lnTo>
                  <a:lnTo>
                    <a:pt x="526859" y="574205"/>
                  </a:lnTo>
                  <a:lnTo>
                    <a:pt x="532612" y="568871"/>
                  </a:lnTo>
                  <a:lnTo>
                    <a:pt x="535520" y="566674"/>
                  </a:lnTo>
                  <a:lnTo>
                    <a:pt x="542391" y="559803"/>
                  </a:lnTo>
                  <a:lnTo>
                    <a:pt x="558634" y="544741"/>
                  </a:lnTo>
                  <a:lnTo>
                    <a:pt x="564172" y="538022"/>
                  </a:lnTo>
                  <a:lnTo>
                    <a:pt x="567385" y="534809"/>
                  </a:lnTo>
                  <a:lnTo>
                    <a:pt x="573519" y="526681"/>
                  </a:lnTo>
                  <a:lnTo>
                    <a:pt x="586282" y="511200"/>
                  </a:lnTo>
                  <a:lnTo>
                    <a:pt x="591146" y="503326"/>
                  </a:lnTo>
                  <a:lnTo>
                    <a:pt x="594588" y="498779"/>
                  </a:lnTo>
                  <a:lnTo>
                    <a:pt x="599909" y="489178"/>
                  </a:lnTo>
                  <a:lnTo>
                    <a:pt x="609320" y="473976"/>
                  </a:lnTo>
                  <a:lnTo>
                    <a:pt x="613206" y="465201"/>
                  </a:lnTo>
                  <a:lnTo>
                    <a:pt x="616610" y="459066"/>
                  </a:lnTo>
                  <a:lnTo>
                    <a:pt x="620826" y="448005"/>
                  </a:lnTo>
                  <a:lnTo>
                    <a:pt x="627265" y="433476"/>
                  </a:lnTo>
                  <a:lnTo>
                    <a:pt x="629920" y="424154"/>
                  </a:lnTo>
                  <a:lnTo>
                    <a:pt x="632955" y="416204"/>
                  </a:lnTo>
                  <a:lnTo>
                    <a:pt x="635723" y="403809"/>
                  </a:lnTo>
                  <a:lnTo>
                    <a:pt x="639635" y="390105"/>
                  </a:lnTo>
                  <a:lnTo>
                    <a:pt x="640969" y="380365"/>
                  </a:lnTo>
                  <a:lnTo>
                    <a:pt x="643140" y="370662"/>
                  </a:lnTo>
                  <a:lnTo>
                    <a:pt x="644093" y="357517"/>
                  </a:lnTo>
                  <a:lnTo>
                    <a:pt x="645922" y="344246"/>
                  </a:lnTo>
                  <a:lnTo>
                    <a:pt x="645845" y="333679"/>
                  </a:lnTo>
                  <a:lnTo>
                    <a:pt x="646633" y="322961"/>
                  </a:lnTo>
                  <a:close/>
                </a:path>
              </a:pathLst>
            </a:custGeom>
            <a:solidFill>
              <a:srgbClr val="3DAB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76427" y="657644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29" h="367030">
                  <a:moveTo>
                    <a:pt x="316631" y="366549"/>
                  </a:moveTo>
                  <a:lnTo>
                    <a:pt x="49976" y="366549"/>
                  </a:lnTo>
                  <a:lnTo>
                    <a:pt x="30549" y="362621"/>
                  </a:lnTo>
                  <a:lnTo>
                    <a:pt x="14661" y="351910"/>
                  </a:lnTo>
                  <a:lnTo>
                    <a:pt x="3936" y="336024"/>
                  </a:lnTo>
                  <a:lnTo>
                    <a:pt x="0" y="316572"/>
                  </a:lnTo>
                  <a:lnTo>
                    <a:pt x="0" y="49977"/>
                  </a:lnTo>
                  <a:lnTo>
                    <a:pt x="3936" y="30524"/>
                  </a:lnTo>
                  <a:lnTo>
                    <a:pt x="14661" y="14638"/>
                  </a:lnTo>
                  <a:lnTo>
                    <a:pt x="30549" y="3927"/>
                  </a:lnTo>
                  <a:lnTo>
                    <a:pt x="49976" y="0"/>
                  </a:lnTo>
                  <a:lnTo>
                    <a:pt x="316631" y="0"/>
                  </a:lnTo>
                  <a:lnTo>
                    <a:pt x="336075" y="3931"/>
                  </a:lnTo>
                  <a:lnTo>
                    <a:pt x="351973" y="14650"/>
                  </a:lnTo>
                  <a:lnTo>
                    <a:pt x="362701" y="30537"/>
                  </a:lnTo>
                  <a:lnTo>
                    <a:pt x="363260" y="33298"/>
                  </a:lnTo>
                  <a:lnTo>
                    <a:pt x="299952" y="33298"/>
                  </a:lnTo>
                  <a:lnTo>
                    <a:pt x="287008" y="35916"/>
                  </a:lnTo>
                  <a:lnTo>
                    <a:pt x="276421" y="43055"/>
                  </a:lnTo>
                  <a:lnTo>
                    <a:pt x="269276" y="53639"/>
                  </a:lnTo>
                  <a:lnTo>
                    <a:pt x="266653" y="66596"/>
                  </a:lnTo>
                  <a:lnTo>
                    <a:pt x="183318" y="66596"/>
                  </a:lnTo>
                  <a:lnTo>
                    <a:pt x="137939" y="75783"/>
                  </a:lnTo>
                  <a:lnTo>
                    <a:pt x="100853" y="100819"/>
                  </a:lnTo>
                  <a:lnTo>
                    <a:pt x="75834" y="137917"/>
                  </a:lnTo>
                  <a:lnTo>
                    <a:pt x="66656" y="183289"/>
                  </a:lnTo>
                  <a:lnTo>
                    <a:pt x="75843" y="228644"/>
                  </a:lnTo>
                  <a:lnTo>
                    <a:pt x="100875" y="265733"/>
                  </a:lnTo>
                  <a:lnTo>
                    <a:pt x="137964" y="290766"/>
                  </a:lnTo>
                  <a:lnTo>
                    <a:pt x="183318" y="299952"/>
                  </a:lnTo>
                  <a:lnTo>
                    <a:pt x="366638" y="299952"/>
                  </a:lnTo>
                  <a:lnTo>
                    <a:pt x="366638" y="316572"/>
                  </a:lnTo>
                  <a:lnTo>
                    <a:pt x="362701" y="336024"/>
                  </a:lnTo>
                  <a:lnTo>
                    <a:pt x="351973" y="351910"/>
                  </a:lnTo>
                  <a:lnTo>
                    <a:pt x="336075" y="362621"/>
                  </a:lnTo>
                  <a:lnTo>
                    <a:pt x="316631" y="366549"/>
                  </a:lnTo>
                  <a:close/>
                </a:path>
                <a:path w="367029" h="367030">
                  <a:moveTo>
                    <a:pt x="366638" y="99954"/>
                  </a:moveTo>
                  <a:lnTo>
                    <a:pt x="299952" y="99954"/>
                  </a:lnTo>
                  <a:lnTo>
                    <a:pt x="312914" y="97331"/>
                  </a:lnTo>
                  <a:lnTo>
                    <a:pt x="323512" y="90179"/>
                  </a:lnTo>
                  <a:lnTo>
                    <a:pt x="330670" y="79575"/>
                  </a:lnTo>
                  <a:lnTo>
                    <a:pt x="333310" y="66596"/>
                  </a:lnTo>
                  <a:lnTo>
                    <a:pt x="330682" y="53639"/>
                  </a:lnTo>
                  <a:lnTo>
                    <a:pt x="323523" y="43055"/>
                  </a:lnTo>
                  <a:lnTo>
                    <a:pt x="312918" y="35916"/>
                  </a:lnTo>
                  <a:lnTo>
                    <a:pt x="299952" y="33298"/>
                  </a:lnTo>
                  <a:lnTo>
                    <a:pt x="363260" y="33298"/>
                  </a:lnTo>
                  <a:lnTo>
                    <a:pt x="366638" y="49977"/>
                  </a:lnTo>
                  <a:lnTo>
                    <a:pt x="366638" y="99954"/>
                  </a:lnTo>
                  <a:close/>
                </a:path>
                <a:path w="367029" h="367030">
                  <a:moveTo>
                    <a:pt x="366638" y="299952"/>
                  </a:moveTo>
                  <a:lnTo>
                    <a:pt x="183318" y="299952"/>
                  </a:lnTo>
                  <a:lnTo>
                    <a:pt x="228681" y="290766"/>
                  </a:lnTo>
                  <a:lnTo>
                    <a:pt x="265759" y="265733"/>
                  </a:lnTo>
                  <a:lnTo>
                    <a:pt x="290774" y="228644"/>
                  </a:lnTo>
                  <a:lnTo>
                    <a:pt x="299952" y="183289"/>
                  </a:lnTo>
                  <a:lnTo>
                    <a:pt x="290774" y="137917"/>
                  </a:lnTo>
                  <a:lnTo>
                    <a:pt x="265759" y="100819"/>
                  </a:lnTo>
                  <a:lnTo>
                    <a:pt x="228681" y="75783"/>
                  </a:lnTo>
                  <a:lnTo>
                    <a:pt x="183318" y="66596"/>
                  </a:lnTo>
                  <a:lnTo>
                    <a:pt x="266653" y="66596"/>
                  </a:lnTo>
                  <a:lnTo>
                    <a:pt x="269276" y="79575"/>
                  </a:lnTo>
                  <a:lnTo>
                    <a:pt x="276421" y="90179"/>
                  </a:lnTo>
                  <a:lnTo>
                    <a:pt x="287008" y="97331"/>
                  </a:lnTo>
                  <a:lnTo>
                    <a:pt x="299952" y="99954"/>
                  </a:lnTo>
                  <a:lnTo>
                    <a:pt x="366638" y="99954"/>
                  </a:lnTo>
                  <a:lnTo>
                    <a:pt x="366638" y="299952"/>
                  </a:lnTo>
                  <a:close/>
                </a:path>
              </a:pathLst>
            </a:custGeom>
            <a:solidFill>
              <a:srgbClr val="FFF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76408" y="757595"/>
              <a:ext cx="166670" cy="16664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59845" y="137496"/>
              <a:ext cx="0" cy="459740"/>
            </a:xfrm>
            <a:custGeom>
              <a:avLst/>
              <a:gdLst/>
              <a:ahLst/>
              <a:cxnLst/>
              <a:rect l="l" t="t" r="r" b="b"/>
              <a:pathLst>
                <a:path h="459740">
                  <a:moveTo>
                    <a:pt x="0" y="0"/>
                  </a:moveTo>
                  <a:lnTo>
                    <a:pt x="0" y="459299"/>
                  </a:lnTo>
                </a:path>
              </a:pathLst>
            </a:custGeom>
            <a:ln w="28574">
              <a:solidFill>
                <a:srgbClr val="3DAB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68955" y="1755743"/>
            <a:ext cx="5833110" cy="211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5080" indent="-359410">
              <a:lnSpc>
                <a:spcPct val="114999"/>
              </a:lnSpc>
              <a:spcBef>
                <a:spcPts val="100"/>
              </a:spcBef>
              <a:buChar char="●"/>
              <a:tabLst>
                <a:tab pos="371475" algn="l"/>
                <a:tab pos="372110" algn="l"/>
              </a:tabLst>
            </a:pPr>
            <a:r>
              <a:rPr sz="1700" spc="-75" dirty="0">
                <a:solidFill>
                  <a:srgbClr val="262626"/>
                </a:solidFill>
                <a:latin typeface="Microsoft Sans Serif"/>
                <a:cs typeface="Microsoft Sans Serif"/>
              </a:rPr>
              <a:t>To</a:t>
            </a:r>
            <a:r>
              <a:rPr sz="17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develop</a:t>
            </a:r>
            <a:r>
              <a:rPr sz="17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262626"/>
                </a:solidFill>
                <a:latin typeface="Microsoft Sans Serif"/>
                <a:cs typeface="Microsoft Sans Serif"/>
              </a:rPr>
              <a:t>a</a:t>
            </a:r>
            <a:r>
              <a:rPr sz="17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robust</a:t>
            </a:r>
            <a:r>
              <a:rPr sz="17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solution</a:t>
            </a:r>
            <a:r>
              <a:rPr sz="17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262626"/>
                </a:solidFill>
                <a:latin typeface="Microsoft Sans Serif"/>
                <a:cs typeface="Microsoft Sans Serif"/>
              </a:rPr>
              <a:t>for</a:t>
            </a:r>
            <a:r>
              <a:rPr sz="17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262626"/>
                </a:solidFill>
                <a:latin typeface="Microsoft Sans Serif"/>
                <a:cs typeface="Microsoft Sans Serif"/>
              </a:rPr>
              <a:t>spammer/fake</a:t>
            </a:r>
            <a:r>
              <a:rPr sz="17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262626"/>
                </a:solidFill>
                <a:latin typeface="Microsoft Sans Serif"/>
                <a:cs typeface="Microsoft Sans Serif"/>
              </a:rPr>
              <a:t>accounts, </a:t>
            </a:r>
            <a:r>
              <a:rPr sz="1700" spc="-434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after</a:t>
            </a:r>
            <a:r>
              <a:rPr sz="17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carefully</a:t>
            </a:r>
            <a:r>
              <a:rPr sz="17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examining</a:t>
            </a:r>
            <a:r>
              <a:rPr sz="17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262626"/>
                </a:solidFill>
                <a:latin typeface="Microsoft Sans Serif"/>
                <a:cs typeface="Microsoft Sans Serif"/>
              </a:rPr>
              <a:t>each</a:t>
            </a:r>
            <a:r>
              <a:rPr sz="17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 instance.</a:t>
            </a: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62626"/>
              </a:buClr>
              <a:buFont typeface="Microsoft Sans Serif"/>
              <a:buChar char="●"/>
            </a:pPr>
            <a:endParaRPr sz="2050">
              <a:latin typeface="Microsoft Sans Serif"/>
              <a:cs typeface="Microsoft Sans Serif"/>
            </a:endParaRPr>
          </a:p>
          <a:p>
            <a:pPr marL="371475" marR="647700" indent="-359410">
              <a:lnSpc>
                <a:spcPct val="114999"/>
              </a:lnSpc>
              <a:buChar char="●"/>
              <a:tabLst>
                <a:tab pos="371475" algn="l"/>
                <a:tab pos="372110" algn="l"/>
              </a:tabLst>
            </a:pPr>
            <a:r>
              <a:rPr sz="1700" spc="-75" dirty="0">
                <a:solidFill>
                  <a:srgbClr val="262626"/>
                </a:solidFill>
                <a:latin typeface="Microsoft Sans Serif"/>
                <a:cs typeface="Microsoft Sans Serif"/>
              </a:rPr>
              <a:t>To</a:t>
            </a:r>
            <a:r>
              <a:rPr sz="17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262626"/>
                </a:solidFill>
                <a:latin typeface="Microsoft Sans Serif"/>
                <a:cs typeface="Microsoft Sans Serif"/>
              </a:rPr>
              <a:t>leverage</a:t>
            </a:r>
            <a:r>
              <a:rPr sz="17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62626"/>
                </a:solidFill>
                <a:latin typeface="Microsoft Sans Serif"/>
                <a:cs typeface="Microsoft Sans Serif"/>
              </a:rPr>
              <a:t>machine</a:t>
            </a:r>
            <a:r>
              <a:rPr sz="17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learning</a:t>
            </a:r>
            <a:r>
              <a:rPr sz="17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so</a:t>
            </a:r>
            <a:r>
              <a:rPr sz="17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262626"/>
                </a:solidFill>
                <a:latin typeface="Microsoft Sans Serif"/>
                <a:cs typeface="Microsoft Sans Serif"/>
              </a:rPr>
              <a:t>that</a:t>
            </a:r>
            <a:r>
              <a:rPr sz="17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high</a:t>
            </a:r>
            <a:r>
              <a:rPr sz="17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level</a:t>
            </a:r>
            <a:r>
              <a:rPr sz="17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62626"/>
                </a:solidFill>
                <a:latin typeface="Microsoft Sans Serif"/>
                <a:cs typeface="Microsoft Sans Serif"/>
              </a:rPr>
              <a:t>of </a:t>
            </a:r>
            <a:r>
              <a:rPr sz="1700" spc="-434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accuracy</a:t>
            </a:r>
            <a:r>
              <a:rPr sz="17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262626"/>
                </a:solidFill>
                <a:latin typeface="Microsoft Sans Serif"/>
                <a:cs typeface="Microsoft Sans Serif"/>
              </a:rPr>
              <a:t>can</a:t>
            </a:r>
            <a:r>
              <a:rPr sz="17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262626"/>
                </a:solidFill>
                <a:latin typeface="Microsoft Sans Serif"/>
                <a:cs typeface="Microsoft Sans Serif"/>
              </a:rPr>
              <a:t>be</a:t>
            </a:r>
            <a:r>
              <a:rPr sz="17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262626"/>
                </a:solidFill>
                <a:latin typeface="Microsoft Sans Serif"/>
                <a:cs typeface="Microsoft Sans Serif"/>
              </a:rPr>
              <a:t>achieved.</a:t>
            </a: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62626"/>
              </a:buClr>
              <a:buFont typeface="Microsoft Sans Serif"/>
              <a:buChar char="●"/>
            </a:pPr>
            <a:endParaRPr sz="230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spcBef>
                <a:spcPts val="5"/>
              </a:spcBef>
              <a:buChar char="●"/>
              <a:tabLst>
                <a:tab pos="371475" algn="l"/>
                <a:tab pos="372110" algn="l"/>
              </a:tabLst>
            </a:pPr>
            <a:r>
              <a:rPr sz="1700" spc="-5" dirty="0">
                <a:solidFill>
                  <a:srgbClr val="262626"/>
                </a:solidFill>
                <a:latin typeface="Microsoft Sans Serif"/>
                <a:cs typeface="Microsoft Sans Serif"/>
              </a:rPr>
              <a:t>Proper</a:t>
            </a:r>
            <a:r>
              <a:rPr sz="17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Data</a:t>
            </a:r>
            <a:r>
              <a:rPr sz="17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Insights</a:t>
            </a:r>
            <a:r>
              <a:rPr sz="17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and</a:t>
            </a:r>
            <a:r>
              <a:rPr sz="17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Patterns</a:t>
            </a:r>
            <a:r>
              <a:rPr sz="17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262626"/>
                </a:solidFill>
                <a:latin typeface="Microsoft Sans Serif"/>
                <a:cs typeface="Microsoft Sans Serif"/>
              </a:rPr>
              <a:t>can</a:t>
            </a:r>
            <a:r>
              <a:rPr sz="17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262626"/>
                </a:solidFill>
                <a:latin typeface="Microsoft Sans Serif"/>
                <a:cs typeface="Microsoft Sans Serif"/>
              </a:rPr>
              <a:t>be</a:t>
            </a:r>
            <a:r>
              <a:rPr sz="17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identiﬁed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422" y="421481"/>
            <a:ext cx="8293854" cy="47220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1958" y="401094"/>
            <a:ext cx="18008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90" dirty="0"/>
              <a:t>Sch</a:t>
            </a:r>
            <a:r>
              <a:rPr sz="3500" spc="-80" dirty="0"/>
              <a:t>e</a:t>
            </a:r>
            <a:r>
              <a:rPr sz="3500" spc="-125" dirty="0"/>
              <a:t>dule</a:t>
            </a:r>
            <a:endParaRPr sz="3500"/>
          </a:p>
        </p:txBody>
      </p:sp>
      <p:grpSp>
        <p:nvGrpSpPr>
          <p:cNvPr id="4" name="object 4"/>
          <p:cNvGrpSpPr/>
          <p:nvPr/>
        </p:nvGrpSpPr>
        <p:grpSpPr>
          <a:xfrm>
            <a:off x="1260415" y="2997156"/>
            <a:ext cx="6497955" cy="2146935"/>
            <a:chOff x="1260415" y="2997156"/>
            <a:chExt cx="6497955" cy="2146935"/>
          </a:xfrm>
        </p:grpSpPr>
        <p:sp>
          <p:nvSpPr>
            <p:cNvPr id="5" name="object 5"/>
            <p:cNvSpPr/>
            <p:nvPr/>
          </p:nvSpPr>
          <p:spPr>
            <a:xfrm>
              <a:off x="2409222" y="5005934"/>
              <a:ext cx="4250055" cy="137795"/>
            </a:xfrm>
            <a:custGeom>
              <a:avLst/>
              <a:gdLst/>
              <a:ahLst/>
              <a:cxnLst/>
              <a:rect l="l" t="t" r="r" b="b"/>
              <a:pathLst>
                <a:path w="4250055" h="137795">
                  <a:moveTo>
                    <a:pt x="0" y="0"/>
                  </a:moveTo>
                  <a:lnTo>
                    <a:pt x="0" y="137564"/>
                  </a:lnTo>
                  <a:lnTo>
                    <a:pt x="4249704" y="137564"/>
                  </a:lnTo>
                  <a:lnTo>
                    <a:pt x="42497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46095" y="5000155"/>
              <a:ext cx="4241165" cy="143510"/>
            </a:xfrm>
            <a:custGeom>
              <a:avLst/>
              <a:gdLst/>
              <a:ahLst/>
              <a:cxnLst/>
              <a:rect l="l" t="t" r="r" b="b"/>
              <a:pathLst>
                <a:path w="4241165" h="143510">
                  <a:moveTo>
                    <a:pt x="4240863" y="143344"/>
                  </a:moveTo>
                  <a:lnTo>
                    <a:pt x="0" y="143344"/>
                  </a:lnTo>
                  <a:lnTo>
                    <a:pt x="6596" y="115139"/>
                  </a:lnTo>
                  <a:lnTo>
                    <a:pt x="26156" y="77117"/>
                  </a:lnTo>
                  <a:lnTo>
                    <a:pt x="53821" y="45306"/>
                  </a:lnTo>
                  <a:lnTo>
                    <a:pt x="88181" y="20993"/>
                  </a:lnTo>
                  <a:lnTo>
                    <a:pt x="127825" y="5462"/>
                  </a:lnTo>
                  <a:lnTo>
                    <a:pt x="171343" y="0"/>
                  </a:lnTo>
                  <a:lnTo>
                    <a:pt x="4069519" y="0"/>
                  </a:lnTo>
                  <a:lnTo>
                    <a:pt x="4113036" y="5462"/>
                  </a:lnTo>
                  <a:lnTo>
                    <a:pt x="4152680" y="20993"/>
                  </a:lnTo>
                  <a:lnTo>
                    <a:pt x="4187041" y="45306"/>
                  </a:lnTo>
                  <a:lnTo>
                    <a:pt x="4214706" y="77117"/>
                  </a:lnTo>
                  <a:lnTo>
                    <a:pt x="4234266" y="115139"/>
                  </a:lnTo>
                  <a:lnTo>
                    <a:pt x="4240863" y="143344"/>
                  </a:lnTo>
                  <a:close/>
                </a:path>
              </a:pathLst>
            </a:custGeom>
            <a:solidFill>
              <a:srgbClr val="503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42357" y="4950663"/>
              <a:ext cx="1362710" cy="49530"/>
            </a:xfrm>
            <a:custGeom>
              <a:avLst/>
              <a:gdLst/>
              <a:ahLst/>
              <a:cxnLst/>
              <a:rect l="l" t="t" r="r" b="b"/>
              <a:pathLst>
                <a:path w="1362710" h="49529">
                  <a:moveTo>
                    <a:pt x="1337954" y="49491"/>
                  </a:moveTo>
                  <a:lnTo>
                    <a:pt x="24427" y="49491"/>
                  </a:lnTo>
                  <a:lnTo>
                    <a:pt x="14913" y="47471"/>
                  </a:lnTo>
                  <a:lnTo>
                    <a:pt x="7149" y="42017"/>
                  </a:lnTo>
                  <a:lnTo>
                    <a:pt x="1917" y="34033"/>
                  </a:lnTo>
                  <a:lnTo>
                    <a:pt x="0" y="24427"/>
                  </a:lnTo>
                  <a:lnTo>
                    <a:pt x="1917" y="14913"/>
                  </a:lnTo>
                  <a:lnTo>
                    <a:pt x="7149" y="7149"/>
                  </a:lnTo>
                  <a:lnTo>
                    <a:pt x="14913" y="1917"/>
                  </a:lnTo>
                  <a:lnTo>
                    <a:pt x="24427" y="0"/>
                  </a:lnTo>
                  <a:lnTo>
                    <a:pt x="1337954" y="0"/>
                  </a:lnTo>
                  <a:lnTo>
                    <a:pt x="1347457" y="1917"/>
                  </a:lnTo>
                  <a:lnTo>
                    <a:pt x="1355215" y="7149"/>
                  </a:lnTo>
                  <a:lnTo>
                    <a:pt x="1360445" y="14913"/>
                  </a:lnTo>
                  <a:lnTo>
                    <a:pt x="1362363" y="24427"/>
                  </a:lnTo>
                  <a:lnTo>
                    <a:pt x="1360445" y="34033"/>
                  </a:lnTo>
                  <a:lnTo>
                    <a:pt x="1355215" y="42017"/>
                  </a:lnTo>
                  <a:lnTo>
                    <a:pt x="1347457" y="47471"/>
                  </a:lnTo>
                  <a:lnTo>
                    <a:pt x="1337954" y="49491"/>
                  </a:lnTo>
                  <a:close/>
                </a:path>
              </a:pathLst>
            </a:custGeom>
            <a:solidFill>
              <a:srgbClr val="FFF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43793" y="4334395"/>
              <a:ext cx="1324610" cy="665480"/>
            </a:xfrm>
            <a:custGeom>
              <a:avLst/>
              <a:gdLst/>
              <a:ahLst/>
              <a:cxnLst/>
              <a:rect l="l" t="t" r="r" b="b"/>
              <a:pathLst>
                <a:path w="1324610" h="665479">
                  <a:moveTo>
                    <a:pt x="1324449" y="665104"/>
                  </a:moveTo>
                  <a:lnTo>
                    <a:pt x="172864" y="665104"/>
                  </a:lnTo>
                  <a:lnTo>
                    <a:pt x="0" y="0"/>
                  </a:lnTo>
                  <a:lnTo>
                    <a:pt x="1151584" y="0"/>
                  </a:lnTo>
                  <a:lnTo>
                    <a:pt x="1324449" y="665104"/>
                  </a:lnTo>
                  <a:close/>
                </a:path>
              </a:pathLst>
            </a:custGeom>
            <a:solidFill>
              <a:srgbClr val="FAC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6655" y="4568311"/>
              <a:ext cx="134296" cy="14009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30068" y="3315855"/>
              <a:ext cx="1087110" cy="18276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07285" y="4218076"/>
              <a:ext cx="4318635" cy="925830"/>
            </a:xfrm>
            <a:custGeom>
              <a:avLst/>
              <a:gdLst/>
              <a:ahLst/>
              <a:cxnLst/>
              <a:rect l="l" t="t" r="r" b="b"/>
              <a:pathLst>
                <a:path w="4318634" h="925829">
                  <a:moveTo>
                    <a:pt x="1512112" y="780161"/>
                  </a:moveTo>
                  <a:lnTo>
                    <a:pt x="0" y="780161"/>
                  </a:lnTo>
                  <a:lnTo>
                    <a:pt x="0" y="796226"/>
                  </a:lnTo>
                  <a:lnTo>
                    <a:pt x="709295" y="796226"/>
                  </a:lnTo>
                  <a:lnTo>
                    <a:pt x="675043" y="925423"/>
                  </a:lnTo>
                  <a:lnTo>
                    <a:pt x="691515" y="925423"/>
                  </a:lnTo>
                  <a:lnTo>
                    <a:pt x="724890" y="799426"/>
                  </a:lnTo>
                  <a:lnTo>
                    <a:pt x="712101" y="796226"/>
                  </a:lnTo>
                  <a:lnTo>
                    <a:pt x="1512112" y="796226"/>
                  </a:lnTo>
                  <a:lnTo>
                    <a:pt x="1512112" y="780161"/>
                  </a:lnTo>
                  <a:close/>
                </a:path>
                <a:path w="4318634" h="925829">
                  <a:moveTo>
                    <a:pt x="1961946" y="0"/>
                  </a:moveTo>
                  <a:lnTo>
                    <a:pt x="1858479" y="0"/>
                  </a:lnTo>
                  <a:lnTo>
                    <a:pt x="1858479" y="153581"/>
                  </a:lnTo>
                  <a:lnTo>
                    <a:pt x="1961946" y="153581"/>
                  </a:lnTo>
                  <a:lnTo>
                    <a:pt x="1961946" y="0"/>
                  </a:lnTo>
                  <a:close/>
                </a:path>
                <a:path w="4318634" h="925829">
                  <a:moveTo>
                    <a:pt x="4318470" y="780161"/>
                  </a:moveTo>
                  <a:lnTo>
                    <a:pt x="1624558" y="780161"/>
                  </a:lnTo>
                  <a:lnTo>
                    <a:pt x="1624558" y="796226"/>
                  </a:lnTo>
                  <a:lnTo>
                    <a:pt x="4318470" y="796226"/>
                  </a:lnTo>
                  <a:lnTo>
                    <a:pt x="4318470" y="7801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22763" y="3942397"/>
              <a:ext cx="501015" cy="1201420"/>
            </a:xfrm>
            <a:custGeom>
              <a:avLst/>
              <a:gdLst/>
              <a:ahLst/>
              <a:cxnLst/>
              <a:rect l="l" t="t" r="r" b="b"/>
              <a:pathLst>
                <a:path w="501014" h="1201420">
                  <a:moveTo>
                    <a:pt x="309079" y="627849"/>
                  </a:moveTo>
                  <a:lnTo>
                    <a:pt x="196634" y="627849"/>
                  </a:lnTo>
                  <a:lnTo>
                    <a:pt x="196634" y="1201102"/>
                  </a:lnTo>
                  <a:lnTo>
                    <a:pt x="309079" y="1201102"/>
                  </a:lnTo>
                  <a:lnTo>
                    <a:pt x="309079" y="627849"/>
                  </a:lnTo>
                  <a:close/>
                </a:path>
                <a:path w="501014" h="1201420">
                  <a:moveTo>
                    <a:pt x="500595" y="249986"/>
                  </a:moveTo>
                  <a:lnTo>
                    <a:pt x="496570" y="205016"/>
                  </a:lnTo>
                  <a:lnTo>
                    <a:pt x="484974" y="162712"/>
                  </a:lnTo>
                  <a:lnTo>
                    <a:pt x="466496" y="123761"/>
                  </a:lnTo>
                  <a:lnTo>
                    <a:pt x="441845" y="88874"/>
                  </a:lnTo>
                  <a:lnTo>
                    <a:pt x="411721" y="58762"/>
                  </a:lnTo>
                  <a:lnTo>
                    <a:pt x="376834" y="34112"/>
                  </a:lnTo>
                  <a:lnTo>
                    <a:pt x="337883" y="15633"/>
                  </a:lnTo>
                  <a:lnTo>
                    <a:pt x="295579" y="4025"/>
                  </a:lnTo>
                  <a:lnTo>
                    <a:pt x="250621" y="0"/>
                  </a:lnTo>
                  <a:lnTo>
                    <a:pt x="205625" y="4025"/>
                  </a:lnTo>
                  <a:lnTo>
                    <a:pt x="163271" y="15633"/>
                  </a:lnTo>
                  <a:lnTo>
                    <a:pt x="124231" y="34112"/>
                  </a:lnTo>
                  <a:lnTo>
                    <a:pt x="89242" y="58762"/>
                  </a:lnTo>
                  <a:lnTo>
                    <a:pt x="59016" y="88874"/>
                  </a:lnTo>
                  <a:lnTo>
                    <a:pt x="34264" y="123761"/>
                  </a:lnTo>
                  <a:lnTo>
                    <a:pt x="15709" y="162712"/>
                  </a:lnTo>
                  <a:lnTo>
                    <a:pt x="4038" y="205016"/>
                  </a:lnTo>
                  <a:lnTo>
                    <a:pt x="0" y="249986"/>
                  </a:lnTo>
                  <a:lnTo>
                    <a:pt x="4038" y="294944"/>
                  </a:lnTo>
                  <a:lnTo>
                    <a:pt x="15709" y="337248"/>
                  </a:lnTo>
                  <a:lnTo>
                    <a:pt x="34264" y="376199"/>
                  </a:lnTo>
                  <a:lnTo>
                    <a:pt x="59016" y="411073"/>
                  </a:lnTo>
                  <a:lnTo>
                    <a:pt x="89242" y="441198"/>
                  </a:lnTo>
                  <a:lnTo>
                    <a:pt x="124231" y="465861"/>
                  </a:lnTo>
                  <a:lnTo>
                    <a:pt x="163271" y="484339"/>
                  </a:lnTo>
                  <a:lnTo>
                    <a:pt x="205625" y="495935"/>
                  </a:lnTo>
                  <a:lnTo>
                    <a:pt x="250621" y="499960"/>
                  </a:lnTo>
                  <a:lnTo>
                    <a:pt x="295579" y="495935"/>
                  </a:lnTo>
                  <a:lnTo>
                    <a:pt x="337883" y="484339"/>
                  </a:lnTo>
                  <a:lnTo>
                    <a:pt x="376834" y="465861"/>
                  </a:lnTo>
                  <a:lnTo>
                    <a:pt x="411721" y="441198"/>
                  </a:lnTo>
                  <a:lnTo>
                    <a:pt x="441845" y="411073"/>
                  </a:lnTo>
                  <a:lnTo>
                    <a:pt x="466496" y="376199"/>
                  </a:lnTo>
                  <a:lnTo>
                    <a:pt x="484974" y="337248"/>
                  </a:lnTo>
                  <a:lnTo>
                    <a:pt x="496570" y="294944"/>
                  </a:lnTo>
                  <a:lnTo>
                    <a:pt x="500595" y="24998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0649" y="4545174"/>
              <a:ext cx="248036" cy="7582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14552" y="4074761"/>
              <a:ext cx="742315" cy="494030"/>
            </a:xfrm>
            <a:custGeom>
              <a:avLst/>
              <a:gdLst/>
              <a:ahLst/>
              <a:cxnLst/>
              <a:rect l="l" t="t" r="r" b="b"/>
              <a:pathLst>
                <a:path w="742314" h="494029">
                  <a:moveTo>
                    <a:pt x="706235" y="493549"/>
                  </a:moveTo>
                  <a:lnTo>
                    <a:pt x="35986" y="493549"/>
                  </a:lnTo>
                  <a:lnTo>
                    <a:pt x="21960" y="490728"/>
                  </a:lnTo>
                  <a:lnTo>
                    <a:pt x="10523" y="483026"/>
                  </a:lnTo>
                  <a:lnTo>
                    <a:pt x="2821" y="471589"/>
                  </a:lnTo>
                  <a:lnTo>
                    <a:pt x="0" y="457562"/>
                  </a:lnTo>
                  <a:lnTo>
                    <a:pt x="0" y="35987"/>
                  </a:lnTo>
                  <a:lnTo>
                    <a:pt x="2821" y="21960"/>
                  </a:lnTo>
                  <a:lnTo>
                    <a:pt x="10523" y="10523"/>
                  </a:lnTo>
                  <a:lnTo>
                    <a:pt x="21960" y="2821"/>
                  </a:lnTo>
                  <a:lnTo>
                    <a:pt x="35986" y="0"/>
                  </a:lnTo>
                  <a:lnTo>
                    <a:pt x="706235" y="0"/>
                  </a:lnTo>
                  <a:lnTo>
                    <a:pt x="720262" y="2821"/>
                  </a:lnTo>
                  <a:lnTo>
                    <a:pt x="731699" y="10523"/>
                  </a:lnTo>
                  <a:lnTo>
                    <a:pt x="739400" y="21960"/>
                  </a:lnTo>
                  <a:lnTo>
                    <a:pt x="742222" y="35987"/>
                  </a:lnTo>
                  <a:lnTo>
                    <a:pt x="742222" y="457562"/>
                  </a:lnTo>
                  <a:lnTo>
                    <a:pt x="739400" y="471589"/>
                  </a:lnTo>
                  <a:lnTo>
                    <a:pt x="731699" y="483026"/>
                  </a:lnTo>
                  <a:lnTo>
                    <a:pt x="720262" y="490728"/>
                  </a:lnTo>
                  <a:lnTo>
                    <a:pt x="706235" y="49354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73020" y="4074761"/>
              <a:ext cx="742315" cy="494030"/>
            </a:xfrm>
            <a:custGeom>
              <a:avLst/>
              <a:gdLst/>
              <a:ahLst/>
              <a:cxnLst/>
              <a:rect l="l" t="t" r="r" b="b"/>
              <a:pathLst>
                <a:path w="742314" h="494029">
                  <a:moveTo>
                    <a:pt x="706255" y="493549"/>
                  </a:moveTo>
                  <a:lnTo>
                    <a:pt x="35987" y="493549"/>
                  </a:lnTo>
                  <a:lnTo>
                    <a:pt x="21960" y="490728"/>
                  </a:lnTo>
                  <a:lnTo>
                    <a:pt x="10523" y="483026"/>
                  </a:lnTo>
                  <a:lnTo>
                    <a:pt x="2821" y="471589"/>
                  </a:lnTo>
                  <a:lnTo>
                    <a:pt x="0" y="457562"/>
                  </a:lnTo>
                  <a:lnTo>
                    <a:pt x="0" y="35987"/>
                  </a:lnTo>
                  <a:lnTo>
                    <a:pt x="2821" y="21960"/>
                  </a:lnTo>
                  <a:lnTo>
                    <a:pt x="10523" y="10523"/>
                  </a:lnTo>
                  <a:lnTo>
                    <a:pt x="21960" y="2821"/>
                  </a:lnTo>
                  <a:lnTo>
                    <a:pt x="35987" y="0"/>
                  </a:lnTo>
                  <a:lnTo>
                    <a:pt x="706255" y="0"/>
                  </a:lnTo>
                  <a:lnTo>
                    <a:pt x="720281" y="2821"/>
                  </a:lnTo>
                  <a:lnTo>
                    <a:pt x="731718" y="10523"/>
                  </a:lnTo>
                  <a:lnTo>
                    <a:pt x="739420" y="21960"/>
                  </a:lnTo>
                  <a:lnTo>
                    <a:pt x="742242" y="35987"/>
                  </a:lnTo>
                  <a:lnTo>
                    <a:pt x="742242" y="457562"/>
                  </a:lnTo>
                  <a:lnTo>
                    <a:pt x="739420" y="471589"/>
                  </a:lnTo>
                  <a:lnTo>
                    <a:pt x="731718" y="483026"/>
                  </a:lnTo>
                  <a:lnTo>
                    <a:pt x="720281" y="490728"/>
                  </a:lnTo>
                  <a:lnTo>
                    <a:pt x="706255" y="493549"/>
                  </a:lnTo>
                  <a:close/>
                </a:path>
              </a:pathLst>
            </a:custGeom>
            <a:solidFill>
              <a:srgbClr val="3DAB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25585" y="4149316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10" h="295910">
                  <a:moveTo>
                    <a:pt x="147800" y="295602"/>
                  </a:moveTo>
                  <a:lnTo>
                    <a:pt x="101085" y="288065"/>
                  </a:lnTo>
                  <a:lnTo>
                    <a:pt x="60512" y="267079"/>
                  </a:lnTo>
                  <a:lnTo>
                    <a:pt x="28517" y="235081"/>
                  </a:lnTo>
                  <a:lnTo>
                    <a:pt x="7535" y="194509"/>
                  </a:lnTo>
                  <a:lnTo>
                    <a:pt x="0" y="147801"/>
                  </a:lnTo>
                  <a:lnTo>
                    <a:pt x="7535" y="101092"/>
                  </a:lnTo>
                  <a:lnTo>
                    <a:pt x="28517" y="60521"/>
                  </a:lnTo>
                  <a:lnTo>
                    <a:pt x="60512" y="28523"/>
                  </a:lnTo>
                  <a:lnTo>
                    <a:pt x="101085" y="7537"/>
                  </a:lnTo>
                  <a:lnTo>
                    <a:pt x="147800" y="0"/>
                  </a:lnTo>
                  <a:lnTo>
                    <a:pt x="194509" y="7537"/>
                  </a:lnTo>
                  <a:lnTo>
                    <a:pt x="235080" y="28523"/>
                  </a:lnTo>
                  <a:lnTo>
                    <a:pt x="267078" y="60521"/>
                  </a:lnTo>
                  <a:lnTo>
                    <a:pt x="288064" y="101092"/>
                  </a:lnTo>
                  <a:lnTo>
                    <a:pt x="295601" y="147801"/>
                  </a:lnTo>
                  <a:lnTo>
                    <a:pt x="288064" y="194509"/>
                  </a:lnTo>
                  <a:lnTo>
                    <a:pt x="267078" y="235081"/>
                  </a:lnTo>
                  <a:lnTo>
                    <a:pt x="235080" y="267079"/>
                  </a:lnTo>
                  <a:lnTo>
                    <a:pt x="194509" y="288065"/>
                  </a:lnTo>
                  <a:lnTo>
                    <a:pt x="147800" y="295602"/>
                  </a:lnTo>
                  <a:close/>
                </a:path>
              </a:pathLst>
            </a:custGeom>
            <a:solidFill>
              <a:srgbClr val="5D8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21008" y="4144905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2377" y="303866"/>
                  </a:moveTo>
                  <a:lnTo>
                    <a:pt x="109828" y="298137"/>
                  </a:lnTo>
                  <a:lnTo>
                    <a:pt x="73104" y="282216"/>
                  </a:lnTo>
                  <a:lnTo>
                    <a:pt x="42982" y="258001"/>
                  </a:lnTo>
                  <a:lnTo>
                    <a:pt x="20239" y="227391"/>
                  </a:lnTo>
                  <a:lnTo>
                    <a:pt x="0" y="154584"/>
                  </a:lnTo>
                  <a:lnTo>
                    <a:pt x="4058" y="116185"/>
                  </a:lnTo>
                  <a:lnTo>
                    <a:pt x="18604" y="78986"/>
                  </a:lnTo>
                  <a:lnTo>
                    <a:pt x="44416" y="44887"/>
                  </a:lnTo>
                  <a:lnTo>
                    <a:pt x="95305" y="10819"/>
                  </a:lnTo>
                  <a:lnTo>
                    <a:pt x="150990" y="0"/>
                  </a:lnTo>
                  <a:lnTo>
                    <a:pt x="196912" y="7028"/>
                  </a:lnTo>
                  <a:lnTo>
                    <a:pt x="199471" y="8264"/>
                  </a:lnTo>
                  <a:lnTo>
                    <a:pt x="152377" y="8264"/>
                  </a:lnTo>
                  <a:lnTo>
                    <a:pt x="107366" y="15096"/>
                  </a:lnTo>
                  <a:lnTo>
                    <a:pt x="69444" y="33879"/>
                  </a:lnTo>
                  <a:lnTo>
                    <a:pt x="39671" y="62045"/>
                  </a:lnTo>
                  <a:lnTo>
                    <a:pt x="19109" y="97025"/>
                  </a:lnTo>
                  <a:lnTo>
                    <a:pt x="8819" y="136253"/>
                  </a:lnTo>
                  <a:lnTo>
                    <a:pt x="9863" y="177160"/>
                  </a:lnTo>
                  <a:lnTo>
                    <a:pt x="23301" y="217178"/>
                  </a:lnTo>
                  <a:lnTo>
                    <a:pt x="50196" y="253739"/>
                  </a:lnTo>
                  <a:lnTo>
                    <a:pt x="98255" y="285928"/>
                  </a:lnTo>
                  <a:lnTo>
                    <a:pt x="150836" y="296141"/>
                  </a:lnTo>
                  <a:lnTo>
                    <a:pt x="199993" y="296141"/>
                  </a:lnTo>
                  <a:lnTo>
                    <a:pt x="152377" y="303866"/>
                  </a:lnTo>
                  <a:close/>
                </a:path>
                <a:path w="304164" h="304164">
                  <a:moveTo>
                    <a:pt x="199993" y="296141"/>
                  </a:moveTo>
                  <a:lnTo>
                    <a:pt x="150836" y="296141"/>
                  </a:lnTo>
                  <a:lnTo>
                    <a:pt x="194291" y="289481"/>
                  </a:lnTo>
                  <a:lnTo>
                    <a:pt x="233759" y="270402"/>
                  </a:lnTo>
                  <a:lnTo>
                    <a:pt x="265983" y="240260"/>
                  </a:lnTo>
                  <a:lnTo>
                    <a:pt x="287706" y="200412"/>
                  </a:lnTo>
                  <a:lnTo>
                    <a:pt x="295670" y="152212"/>
                  </a:lnTo>
                  <a:lnTo>
                    <a:pt x="288356" y="106950"/>
                  </a:lnTo>
                  <a:lnTo>
                    <a:pt x="267996" y="67579"/>
                  </a:lnTo>
                  <a:lnTo>
                    <a:pt x="236963" y="36444"/>
                  </a:lnTo>
                  <a:lnTo>
                    <a:pt x="197633" y="15891"/>
                  </a:lnTo>
                  <a:lnTo>
                    <a:pt x="152377" y="8264"/>
                  </a:lnTo>
                  <a:lnTo>
                    <a:pt x="199471" y="8264"/>
                  </a:lnTo>
                  <a:lnTo>
                    <a:pt x="238617" y="27174"/>
                  </a:lnTo>
                  <a:lnTo>
                    <a:pt x="272665" y="59027"/>
                  </a:lnTo>
                  <a:lnTo>
                    <a:pt x="295616" y="101176"/>
                  </a:lnTo>
                  <a:lnTo>
                    <a:pt x="304031" y="152212"/>
                  </a:lnTo>
                  <a:lnTo>
                    <a:pt x="296034" y="200061"/>
                  </a:lnTo>
                  <a:lnTo>
                    <a:pt x="274432" y="241681"/>
                  </a:lnTo>
                  <a:lnTo>
                    <a:pt x="241662" y="274542"/>
                  </a:lnTo>
                  <a:lnTo>
                    <a:pt x="200165" y="296114"/>
                  </a:lnTo>
                  <a:lnTo>
                    <a:pt x="199993" y="296141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2889" y="4083758"/>
              <a:ext cx="718185" cy="418465"/>
            </a:xfrm>
            <a:custGeom>
              <a:avLst/>
              <a:gdLst/>
              <a:ahLst/>
              <a:cxnLst/>
              <a:rect l="l" t="t" r="r" b="b"/>
              <a:pathLst>
                <a:path w="718185" h="418464">
                  <a:moveTo>
                    <a:pt x="57833" y="418358"/>
                  </a:moveTo>
                  <a:lnTo>
                    <a:pt x="35159" y="413738"/>
                  </a:lnTo>
                  <a:lnTo>
                    <a:pt x="16635" y="401164"/>
                  </a:lnTo>
                  <a:lnTo>
                    <a:pt x="4252" y="382565"/>
                  </a:lnTo>
                  <a:lnTo>
                    <a:pt x="0" y="359869"/>
                  </a:lnTo>
                  <a:lnTo>
                    <a:pt x="0" y="64903"/>
                  </a:lnTo>
                  <a:lnTo>
                    <a:pt x="16389" y="22980"/>
                  </a:lnTo>
                  <a:lnTo>
                    <a:pt x="57833" y="5143"/>
                  </a:lnTo>
                  <a:lnTo>
                    <a:pt x="659980" y="0"/>
                  </a:lnTo>
                  <a:lnTo>
                    <a:pt x="682665" y="4619"/>
                  </a:lnTo>
                  <a:lnTo>
                    <a:pt x="701193" y="17193"/>
                  </a:lnTo>
                  <a:lnTo>
                    <a:pt x="713572" y="35792"/>
                  </a:lnTo>
                  <a:lnTo>
                    <a:pt x="717813" y="58488"/>
                  </a:lnTo>
                  <a:lnTo>
                    <a:pt x="717813" y="354090"/>
                  </a:lnTo>
                  <a:lnTo>
                    <a:pt x="701185" y="395464"/>
                  </a:lnTo>
                  <a:lnTo>
                    <a:pt x="659980" y="413214"/>
                  </a:lnTo>
                  <a:lnTo>
                    <a:pt x="57833" y="418358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9451" y="4106259"/>
              <a:ext cx="605155" cy="373380"/>
            </a:xfrm>
            <a:custGeom>
              <a:avLst/>
              <a:gdLst/>
              <a:ahLst/>
              <a:cxnLst/>
              <a:rect l="l" t="t" r="r" b="b"/>
              <a:pathLst>
                <a:path w="605154" h="373379">
                  <a:moveTo>
                    <a:pt x="0" y="373355"/>
                  </a:moveTo>
                  <a:lnTo>
                    <a:pt x="0" y="3852"/>
                  </a:lnTo>
                  <a:lnTo>
                    <a:pt x="604709" y="0"/>
                  </a:lnTo>
                  <a:lnTo>
                    <a:pt x="604709" y="368866"/>
                  </a:lnTo>
                  <a:lnTo>
                    <a:pt x="0" y="373355"/>
                  </a:lnTo>
                  <a:close/>
                </a:path>
              </a:pathLst>
            </a:custGeom>
            <a:solidFill>
              <a:srgbClr val="FAC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91124" y="4214856"/>
              <a:ext cx="164522" cy="16452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769023" y="5135742"/>
              <a:ext cx="417830" cy="8255"/>
            </a:xfrm>
            <a:custGeom>
              <a:avLst/>
              <a:gdLst/>
              <a:ahLst/>
              <a:cxnLst/>
              <a:rect l="l" t="t" r="r" b="b"/>
              <a:pathLst>
                <a:path w="417829" h="8254">
                  <a:moveTo>
                    <a:pt x="0" y="0"/>
                  </a:moveTo>
                  <a:lnTo>
                    <a:pt x="0" y="7757"/>
                  </a:lnTo>
                  <a:lnTo>
                    <a:pt x="417703" y="7757"/>
                  </a:lnTo>
                  <a:lnTo>
                    <a:pt x="4177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4903" y="4149102"/>
              <a:ext cx="440690" cy="299720"/>
            </a:xfrm>
            <a:custGeom>
              <a:avLst/>
              <a:gdLst/>
              <a:ahLst/>
              <a:cxnLst/>
              <a:rect l="l" t="t" r="r" b="b"/>
              <a:pathLst>
                <a:path w="440689" h="299720">
                  <a:moveTo>
                    <a:pt x="107327" y="292100"/>
                  </a:moveTo>
                  <a:lnTo>
                    <a:pt x="7708" y="292100"/>
                  </a:lnTo>
                  <a:lnTo>
                    <a:pt x="7708" y="210820"/>
                  </a:lnTo>
                  <a:lnTo>
                    <a:pt x="0" y="210820"/>
                  </a:lnTo>
                  <a:lnTo>
                    <a:pt x="0" y="292100"/>
                  </a:lnTo>
                  <a:lnTo>
                    <a:pt x="0" y="299720"/>
                  </a:lnTo>
                  <a:lnTo>
                    <a:pt x="107327" y="299720"/>
                  </a:lnTo>
                  <a:lnTo>
                    <a:pt x="107327" y="292100"/>
                  </a:lnTo>
                  <a:close/>
                </a:path>
                <a:path w="440689" h="299720">
                  <a:moveTo>
                    <a:pt x="107327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74930"/>
                  </a:lnTo>
                  <a:lnTo>
                    <a:pt x="7708" y="74930"/>
                  </a:lnTo>
                  <a:lnTo>
                    <a:pt x="7708" y="8890"/>
                  </a:lnTo>
                  <a:lnTo>
                    <a:pt x="107327" y="8890"/>
                  </a:lnTo>
                  <a:lnTo>
                    <a:pt x="107327" y="0"/>
                  </a:lnTo>
                  <a:close/>
                </a:path>
                <a:path w="440689" h="299720">
                  <a:moveTo>
                    <a:pt x="440207" y="205740"/>
                  </a:moveTo>
                  <a:lnTo>
                    <a:pt x="432498" y="205740"/>
                  </a:lnTo>
                  <a:lnTo>
                    <a:pt x="432498" y="292100"/>
                  </a:lnTo>
                  <a:lnTo>
                    <a:pt x="327101" y="292100"/>
                  </a:lnTo>
                  <a:lnTo>
                    <a:pt x="327101" y="299720"/>
                  </a:lnTo>
                  <a:lnTo>
                    <a:pt x="440207" y="299720"/>
                  </a:lnTo>
                  <a:lnTo>
                    <a:pt x="440207" y="292100"/>
                  </a:lnTo>
                  <a:lnTo>
                    <a:pt x="440207" y="20574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6580" y="4149090"/>
              <a:ext cx="128535" cy="12745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6200" y="2997156"/>
              <a:ext cx="108299" cy="857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328827" y="4555869"/>
              <a:ext cx="249554" cy="331470"/>
            </a:xfrm>
            <a:custGeom>
              <a:avLst/>
              <a:gdLst/>
              <a:ahLst/>
              <a:cxnLst/>
              <a:rect l="l" t="t" r="r" b="b"/>
              <a:pathLst>
                <a:path w="249555" h="331470">
                  <a:moveTo>
                    <a:pt x="72677" y="331191"/>
                  </a:moveTo>
                  <a:lnTo>
                    <a:pt x="40186" y="305881"/>
                  </a:lnTo>
                  <a:lnTo>
                    <a:pt x="22709" y="268863"/>
                  </a:lnTo>
                  <a:lnTo>
                    <a:pt x="8247" y="229994"/>
                  </a:lnTo>
                  <a:lnTo>
                    <a:pt x="0" y="180946"/>
                  </a:lnTo>
                  <a:lnTo>
                    <a:pt x="102" y="156110"/>
                  </a:lnTo>
                  <a:lnTo>
                    <a:pt x="3366" y="131309"/>
                  </a:lnTo>
                  <a:lnTo>
                    <a:pt x="7215" y="108835"/>
                  </a:lnTo>
                  <a:lnTo>
                    <a:pt x="10618" y="85886"/>
                  </a:lnTo>
                  <a:lnTo>
                    <a:pt x="12383" y="62991"/>
                  </a:lnTo>
                  <a:lnTo>
                    <a:pt x="11316" y="40682"/>
                  </a:lnTo>
                  <a:lnTo>
                    <a:pt x="10265" y="30995"/>
                  </a:lnTo>
                  <a:lnTo>
                    <a:pt x="10213" y="21024"/>
                  </a:lnTo>
                  <a:lnTo>
                    <a:pt x="29644" y="0"/>
                  </a:lnTo>
                  <a:lnTo>
                    <a:pt x="38016" y="1601"/>
                  </a:lnTo>
                  <a:lnTo>
                    <a:pt x="66748" y="51809"/>
                  </a:lnTo>
                  <a:lnTo>
                    <a:pt x="73273" y="78791"/>
                  </a:lnTo>
                  <a:lnTo>
                    <a:pt x="84382" y="101678"/>
                  </a:lnTo>
                  <a:lnTo>
                    <a:pt x="104512" y="111717"/>
                  </a:lnTo>
                  <a:lnTo>
                    <a:pt x="109916" y="111775"/>
                  </a:lnTo>
                  <a:lnTo>
                    <a:pt x="116086" y="110299"/>
                  </a:lnTo>
                  <a:lnTo>
                    <a:pt x="122607" y="107893"/>
                  </a:lnTo>
                  <a:lnTo>
                    <a:pt x="136844" y="101632"/>
                  </a:lnTo>
                  <a:lnTo>
                    <a:pt x="151192" y="94007"/>
                  </a:lnTo>
                  <a:lnTo>
                    <a:pt x="164748" y="86401"/>
                  </a:lnTo>
                  <a:lnTo>
                    <a:pt x="176607" y="80192"/>
                  </a:lnTo>
                  <a:lnTo>
                    <a:pt x="177621" y="79764"/>
                  </a:lnTo>
                  <a:lnTo>
                    <a:pt x="178137" y="79574"/>
                  </a:lnTo>
                  <a:lnTo>
                    <a:pt x="187041" y="78136"/>
                  </a:lnTo>
                  <a:lnTo>
                    <a:pt x="195762" y="79974"/>
                  </a:lnTo>
                  <a:lnTo>
                    <a:pt x="203277" y="84734"/>
                  </a:lnTo>
                  <a:lnTo>
                    <a:pt x="208566" y="92065"/>
                  </a:lnTo>
                  <a:lnTo>
                    <a:pt x="210798" y="101779"/>
                  </a:lnTo>
                  <a:lnTo>
                    <a:pt x="209212" y="111152"/>
                  </a:lnTo>
                  <a:lnTo>
                    <a:pt x="204124" y="119050"/>
                  </a:lnTo>
                  <a:lnTo>
                    <a:pt x="195849" y="124336"/>
                  </a:lnTo>
                  <a:lnTo>
                    <a:pt x="197585" y="123695"/>
                  </a:lnTo>
                  <a:lnTo>
                    <a:pt x="231998" y="148558"/>
                  </a:lnTo>
                  <a:lnTo>
                    <a:pt x="230317" y="157673"/>
                  </a:lnTo>
                  <a:lnTo>
                    <a:pt x="225192" y="165470"/>
                  </a:lnTo>
                  <a:lnTo>
                    <a:pt x="216911" y="170739"/>
                  </a:lnTo>
                  <a:lnTo>
                    <a:pt x="232432" y="177149"/>
                  </a:lnTo>
                  <a:lnTo>
                    <a:pt x="239436" y="190762"/>
                  </a:lnTo>
                  <a:lnTo>
                    <a:pt x="237225" y="205926"/>
                  </a:lnTo>
                  <a:lnTo>
                    <a:pt x="225099" y="216989"/>
                  </a:lnTo>
                  <a:lnTo>
                    <a:pt x="218578" y="219394"/>
                  </a:lnTo>
                  <a:lnTo>
                    <a:pt x="227458" y="218549"/>
                  </a:lnTo>
                  <a:lnTo>
                    <a:pt x="235809" y="220912"/>
                  </a:lnTo>
                  <a:lnTo>
                    <a:pt x="242862" y="225972"/>
                  </a:lnTo>
                  <a:lnTo>
                    <a:pt x="247847" y="233218"/>
                  </a:lnTo>
                  <a:lnTo>
                    <a:pt x="249361" y="242500"/>
                  </a:lnTo>
                  <a:lnTo>
                    <a:pt x="247433" y="251475"/>
                  </a:lnTo>
                  <a:lnTo>
                    <a:pt x="242448" y="259174"/>
                  </a:lnTo>
                  <a:lnTo>
                    <a:pt x="234786" y="264630"/>
                  </a:lnTo>
                  <a:lnTo>
                    <a:pt x="182856" y="286745"/>
                  </a:lnTo>
                  <a:lnTo>
                    <a:pt x="143943" y="304058"/>
                  </a:lnTo>
                  <a:lnTo>
                    <a:pt x="91988" y="326182"/>
                  </a:lnTo>
                  <a:lnTo>
                    <a:pt x="90319" y="326931"/>
                  </a:lnTo>
                  <a:lnTo>
                    <a:pt x="88704" y="327606"/>
                  </a:lnTo>
                  <a:lnTo>
                    <a:pt x="87109" y="328195"/>
                  </a:lnTo>
                  <a:lnTo>
                    <a:pt x="72677" y="331191"/>
                  </a:lnTo>
                  <a:close/>
                </a:path>
              </a:pathLst>
            </a:custGeom>
            <a:solidFill>
              <a:srgbClr val="3DAB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0415" y="4766111"/>
              <a:ext cx="102438" cy="15843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235965" y="4461750"/>
              <a:ext cx="522605" cy="259715"/>
            </a:xfrm>
            <a:custGeom>
              <a:avLst/>
              <a:gdLst/>
              <a:ahLst/>
              <a:cxnLst/>
              <a:rect l="l" t="t" r="r" b="b"/>
              <a:pathLst>
                <a:path w="522604" h="259714">
                  <a:moveTo>
                    <a:pt x="255099" y="259674"/>
                  </a:moveTo>
                  <a:lnTo>
                    <a:pt x="240324" y="259674"/>
                  </a:lnTo>
                  <a:lnTo>
                    <a:pt x="177220" y="252002"/>
                  </a:lnTo>
                  <a:lnTo>
                    <a:pt x="120610" y="232800"/>
                  </a:lnTo>
                  <a:lnTo>
                    <a:pt x="72678" y="207796"/>
                  </a:lnTo>
                  <a:lnTo>
                    <a:pt x="35606" y="182715"/>
                  </a:lnTo>
                  <a:lnTo>
                    <a:pt x="2774" y="155224"/>
                  </a:lnTo>
                  <a:lnTo>
                    <a:pt x="0" y="152474"/>
                  </a:lnTo>
                  <a:lnTo>
                    <a:pt x="1849" y="149699"/>
                  </a:lnTo>
                  <a:lnTo>
                    <a:pt x="38340" y="112965"/>
                  </a:lnTo>
                  <a:lnTo>
                    <a:pt x="78909" y="79103"/>
                  </a:lnTo>
                  <a:lnTo>
                    <a:pt x="131109" y="44392"/>
                  </a:lnTo>
                  <a:lnTo>
                    <a:pt x="192502" y="15945"/>
                  </a:lnTo>
                  <a:lnTo>
                    <a:pt x="260649" y="874"/>
                  </a:lnTo>
                  <a:lnTo>
                    <a:pt x="274674" y="0"/>
                  </a:lnTo>
                  <a:lnTo>
                    <a:pt x="281574" y="0"/>
                  </a:lnTo>
                  <a:lnTo>
                    <a:pt x="344898" y="7672"/>
                  </a:lnTo>
                  <a:lnTo>
                    <a:pt x="346678" y="8274"/>
                  </a:lnTo>
                  <a:lnTo>
                    <a:pt x="274724" y="8274"/>
                  </a:lnTo>
                  <a:lnTo>
                    <a:pt x="267724" y="8574"/>
                  </a:lnTo>
                  <a:lnTo>
                    <a:pt x="199801" y="22185"/>
                  </a:lnTo>
                  <a:lnTo>
                    <a:pt x="144190" y="46516"/>
                  </a:lnTo>
                  <a:lnTo>
                    <a:pt x="95617" y="76944"/>
                  </a:lnTo>
                  <a:lnTo>
                    <a:pt x="56039" y="108099"/>
                  </a:lnTo>
                  <a:lnTo>
                    <a:pt x="27270" y="134710"/>
                  </a:lnTo>
                  <a:lnTo>
                    <a:pt x="11099" y="151549"/>
                  </a:lnTo>
                  <a:lnTo>
                    <a:pt x="30404" y="168284"/>
                  </a:lnTo>
                  <a:lnTo>
                    <a:pt x="65591" y="193829"/>
                  </a:lnTo>
                  <a:lnTo>
                    <a:pt x="113978" y="220986"/>
                  </a:lnTo>
                  <a:lnTo>
                    <a:pt x="172883" y="242559"/>
                  </a:lnTo>
                  <a:lnTo>
                    <a:pt x="239624" y="251349"/>
                  </a:lnTo>
                  <a:lnTo>
                    <a:pt x="295062" y="251349"/>
                  </a:lnTo>
                  <a:lnTo>
                    <a:pt x="261574" y="258749"/>
                  </a:lnTo>
                  <a:lnTo>
                    <a:pt x="255099" y="259674"/>
                  </a:lnTo>
                  <a:close/>
                </a:path>
                <a:path w="522604" h="259714">
                  <a:moveTo>
                    <a:pt x="295062" y="251349"/>
                  </a:moveTo>
                  <a:lnTo>
                    <a:pt x="246549" y="251349"/>
                  </a:lnTo>
                  <a:lnTo>
                    <a:pt x="253574" y="251049"/>
                  </a:lnTo>
                  <a:lnTo>
                    <a:pt x="260649" y="250424"/>
                  </a:lnTo>
                  <a:lnTo>
                    <a:pt x="321562" y="237448"/>
                  </a:lnTo>
                  <a:lnTo>
                    <a:pt x="377314" y="213120"/>
                  </a:lnTo>
                  <a:lnTo>
                    <a:pt x="426000" y="182715"/>
                  </a:lnTo>
                  <a:lnTo>
                    <a:pt x="465658" y="151549"/>
                  </a:lnTo>
                  <a:lnTo>
                    <a:pt x="494350" y="124930"/>
                  </a:lnTo>
                  <a:lnTo>
                    <a:pt x="510199" y="108099"/>
                  </a:lnTo>
                  <a:lnTo>
                    <a:pt x="490892" y="91353"/>
                  </a:lnTo>
                  <a:lnTo>
                    <a:pt x="455700" y="65801"/>
                  </a:lnTo>
                  <a:lnTo>
                    <a:pt x="407310" y="38639"/>
                  </a:lnTo>
                  <a:lnTo>
                    <a:pt x="348406" y="17065"/>
                  </a:lnTo>
                  <a:lnTo>
                    <a:pt x="281674" y="8274"/>
                  </a:lnTo>
                  <a:lnTo>
                    <a:pt x="346678" y="8274"/>
                  </a:lnTo>
                  <a:lnTo>
                    <a:pt x="401629" y="26872"/>
                  </a:lnTo>
                  <a:lnTo>
                    <a:pt x="449609" y="51871"/>
                  </a:lnTo>
                  <a:lnTo>
                    <a:pt x="486678" y="76944"/>
                  </a:lnTo>
                  <a:lnTo>
                    <a:pt x="519449" y="104399"/>
                  </a:lnTo>
                  <a:lnTo>
                    <a:pt x="522224" y="107174"/>
                  </a:lnTo>
                  <a:lnTo>
                    <a:pt x="519449" y="110874"/>
                  </a:lnTo>
                  <a:lnTo>
                    <a:pt x="483604" y="146957"/>
                  </a:lnTo>
                  <a:lnTo>
                    <a:pt x="443190" y="180659"/>
                  </a:lnTo>
                  <a:lnTo>
                    <a:pt x="391070" y="215284"/>
                  </a:lnTo>
                  <a:lnTo>
                    <a:pt x="329709" y="243693"/>
                  </a:lnTo>
                  <a:lnTo>
                    <a:pt x="295062" y="25134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93090" y="4466049"/>
              <a:ext cx="207049" cy="25104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841920" y="4370430"/>
              <a:ext cx="275590" cy="137160"/>
            </a:xfrm>
            <a:custGeom>
              <a:avLst/>
              <a:gdLst/>
              <a:ahLst/>
              <a:cxnLst/>
              <a:rect l="l" t="t" r="r" b="b"/>
              <a:pathLst>
                <a:path w="275590" h="137160">
                  <a:moveTo>
                    <a:pt x="134335" y="136744"/>
                  </a:moveTo>
                  <a:lnTo>
                    <a:pt x="126555" y="136744"/>
                  </a:lnTo>
                  <a:lnTo>
                    <a:pt x="77919" y="128219"/>
                  </a:lnTo>
                  <a:lnTo>
                    <a:pt x="38272" y="109425"/>
                  </a:lnTo>
                  <a:lnTo>
                    <a:pt x="11493" y="90541"/>
                  </a:lnTo>
                  <a:lnTo>
                    <a:pt x="1460" y="81741"/>
                  </a:lnTo>
                  <a:lnTo>
                    <a:pt x="0" y="80293"/>
                  </a:lnTo>
                  <a:lnTo>
                    <a:pt x="973" y="78831"/>
                  </a:lnTo>
                  <a:lnTo>
                    <a:pt x="41553" y="41655"/>
                  </a:lnTo>
                  <a:lnTo>
                    <a:pt x="84682" y="15240"/>
                  </a:lnTo>
                  <a:lnTo>
                    <a:pt x="137258" y="460"/>
                  </a:lnTo>
                  <a:lnTo>
                    <a:pt x="144643" y="0"/>
                  </a:lnTo>
                  <a:lnTo>
                    <a:pt x="148277" y="0"/>
                  </a:lnTo>
                  <a:lnTo>
                    <a:pt x="173214" y="4357"/>
                  </a:lnTo>
                  <a:lnTo>
                    <a:pt x="144670" y="4357"/>
                  </a:lnTo>
                  <a:lnTo>
                    <a:pt x="140984" y="4515"/>
                  </a:lnTo>
                  <a:lnTo>
                    <a:pt x="90168" y="17516"/>
                  </a:lnTo>
                  <a:lnTo>
                    <a:pt x="50377" y="40498"/>
                  </a:lnTo>
                  <a:lnTo>
                    <a:pt x="5845" y="79806"/>
                  </a:lnTo>
                  <a:lnTo>
                    <a:pt x="19914" y="91694"/>
                  </a:lnTo>
                  <a:lnTo>
                    <a:pt x="46500" y="109351"/>
                  </a:lnTo>
                  <a:lnTo>
                    <a:pt x="82844" y="125374"/>
                  </a:lnTo>
                  <a:lnTo>
                    <a:pt x="126186" y="132360"/>
                  </a:lnTo>
                  <a:lnTo>
                    <a:pt x="151618" y="132360"/>
                  </a:lnTo>
                  <a:lnTo>
                    <a:pt x="137745" y="136257"/>
                  </a:lnTo>
                  <a:lnTo>
                    <a:pt x="134335" y="136744"/>
                  </a:lnTo>
                  <a:close/>
                </a:path>
                <a:path w="275590" h="137160">
                  <a:moveTo>
                    <a:pt x="151618" y="132360"/>
                  </a:moveTo>
                  <a:lnTo>
                    <a:pt x="129833" y="132360"/>
                  </a:lnTo>
                  <a:lnTo>
                    <a:pt x="133532" y="132202"/>
                  </a:lnTo>
                  <a:lnTo>
                    <a:pt x="137258" y="131873"/>
                  </a:lnTo>
                  <a:lnTo>
                    <a:pt x="184417" y="119208"/>
                  </a:lnTo>
                  <a:lnTo>
                    <a:pt x="224322" y="96226"/>
                  </a:lnTo>
                  <a:lnTo>
                    <a:pt x="253548" y="72331"/>
                  </a:lnTo>
                  <a:lnTo>
                    <a:pt x="268671" y="56925"/>
                  </a:lnTo>
                  <a:lnTo>
                    <a:pt x="254600" y="45029"/>
                  </a:lnTo>
                  <a:lnTo>
                    <a:pt x="228011" y="27368"/>
                  </a:lnTo>
                  <a:lnTo>
                    <a:pt x="191667" y="11343"/>
                  </a:lnTo>
                  <a:lnTo>
                    <a:pt x="148330" y="4357"/>
                  </a:lnTo>
                  <a:lnTo>
                    <a:pt x="173214" y="4357"/>
                  </a:lnTo>
                  <a:lnTo>
                    <a:pt x="236764" y="27315"/>
                  </a:lnTo>
                  <a:lnTo>
                    <a:pt x="273542" y="54976"/>
                  </a:lnTo>
                  <a:lnTo>
                    <a:pt x="275003" y="56438"/>
                  </a:lnTo>
                  <a:lnTo>
                    <a:pt x="273542" y="58386"/>
                  </a:lnTo>
                  <a:lnTo>
                    <a:pt x="262590" y="69870"/>
                  </a:lnTo>
                  <a:lnTo>
                    <a:pt x="233384" y="95135"/>
                  </a:lnTo>
                  <a:lnTo>
                    <a:pt x="190308" y="121492"/>
                  </a:lnTo>
                  <a:lnTo>
                    <a:pt x="151618" y="13236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24663" y="4372694"/>
              <a:ext cx="109032" cy="13220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878781" y="4291691"/>
              <a:ext cx="412750" cy="424815"/>
            </a:xfrm>
            <a:custGeom>
              <a:avLst/>
              <a:gdLst/>
              <a:ahLst/>
              <a:cxnLst/>
              <a:rect l="l" t="t" r="r" b="b"/>
              <a:pathLst>
                <a:path w="412750" h="424814">
                  <a:moveTo>
                    <a:pt x="206183" y="424803"/>
                  </a:moveTo>
                  <a:lnTo>
                    <a:pt x="158955" y="419136"/>
                  </a:lnTo>
                  <a:lnTo>
                    <a:pt x="115575" y="403024"/>
                  </a:lnTo>
                  <a:lnTo>
                    <a:pt x="77289" y="377799"/>
                  </a:lnTo>
                  <a:lnTo>
                    <a:pt x="45343" y="344792"/>
                  </a:lnTo>
                  <a:lnTo>
                    <a:pt x="20983" y="305335"/>
                  </a:lnTo>
                  <a:lnTo>
                    <a:pt x="5453" y="260761"/>
                  </a:lnTo>
                  <a:lnTo>
                    <a:pt x="0" y="212401"/>
                  </a:lnTo>
                  <a:lnTo>
                    <a:pt x="5453" y="163658"/>
                  </a:lnTo>
                  <a:lnTo>
                    <a:pt x="20983" y="118935"/>
                  </a:lnTo>
                  <a:lnTo>
                    <a:pt x="45343" y="79500"/>
                  </a:lnTo>
                  <a:lnTo>
                    <a:pt x="77289" y="46620"/>
                  </a:lnTo>
                  <a:lnTo>
                    <a:pt x="115575" y="21565"/>
                  </a:lnTo>
                  <a:lnTo>
                    <a:pt x="158955" y="5602"/>
                  </a:lnTo>
                  <a:lnTo>
                    <a:pt x="206183" y="0"/>
                  </a:lnTo>
                  <a:lnTo>
                    <a:pt x="253399" y="5602"/>
                  </a:lnTo>
                  <a:lnTo>
                    <a:pt x="296769" y="21565"/>
                  </a:lnTo>
                  <a:lnTo>
                    <a:pt x="335049" y="46620"/>
                  </a:lnTo>
                  <a:lnTo>
                    <a:pt x="366991" y="79500"/>
                  </a:lnTo>
                  <a:lnTo>
                    <a:pt x="391350" y="118935"/>
                  </a:lnTo>
                  <a:lnTo>
                    <a:pt x="406879" y="163658"/>
                  </a:lnTo>
                  <a:lnTo>
                    <a:pt x="412332" y="212401"/>
                  </a:lnTo>
                  <a:lnTo>
                    <a:pt x="406879" y="260761"/>
                  </a:lnTo>
                  <a:lnTo>
                    <a:pt x="391350" y="305335"/>
                  </a:lnTo>
                  <a:lnTo>
                    <a:pt x="366991" y="344792"/>
                  </a:lnTo>
                  <a:lnTo>
                    <a:pt x="335049" y="377799"/>
                  </a:lnTo>
                  <a:lnTo>
                    <a:pt x="296769" y="403024"/>
                  </a:lnTo>
                  <a:lnTo>
                    <a:pt x="253399" y="419136"/>
                  </a:lnTo>
                  <a:lnTo>
                    <a:pt x="206183" y="424803"/>
                  </a:lnTo>
                  <a:close/>
                </a:path>
              </a:pathLst>
            </a:custGeom>
            <a:solidFill>
              <a:srgbClr val="FAC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26649" y="4527159"/>
              <a:ext cx="136799" cy="1367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70341" y="4421993"/>
              <a:ext cx="70644" cy="679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09220" y="4396690"/>
              <a:ext cx="67231" cy="6414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908475" y="1299612"/>
            <a:ext cx="2084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7795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05050" y="1667112"/>
            <a:ext cx="229997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latin typeface="Microsoft Sans Serif"/>
                <a:cs typeface="Microsoft Sans Serif"/>
              </a:rPr>
              <a:t>07-04-22</a:t>
            </a:r>
            <a:r>
              <a:rPr sz="1400" spc="320" dirty="0">
                <a:latin typeface="Microsoft Sans Serif"/>
                <a:cs typeface="Microsoft Sans Serif"/>
              </a:rPr>
              <a:t> </a:t>
            </a:r>
            <a:r>
              <a:rPr sz="1400" spc="125" dirty="0">
                <a:latin typeface="Microsoft Sans Serif"/>
                <a:cs typeface="Microsoft Sans Serif"/>
              </a:rPr>
              <a:t>-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Neural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Network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Development</a:t>
            </a:r>
            <a:endParaRPr sz="1400">
              <a:latin typeface="Microsoft Sans Serif"/>
              <a:cs typeface="Microsoft Sans Serif"/>
            </a:endParaRPr>
          </a:p>
          <a:p>
            <a:pPr marL="12700" marR="438150">
              <a:lnSpc>
                <a:spcPct val="100000"/>
              </a:lnSpc>
              <a:spcBef>
                <a:spcPts val="1680"/>
              </a:spcBef>
            </a:pPr>
            <a:r>
              <a:rPr sz="1400" spc="75" dirty="0">
                <a:latin typeface="Microsoft Sans Serif"/>
                <a:cs typeface="Microsoft Sans Serif"/>
              </a:rPr>
              <a:t>10-04-22</a:t>
            </a:r>
            <a:r>
              <a:rPr sz="1400" spc="315" dirty="0">
                <a:latin typeface="Microsoft Sans Serif"/>
                <a:cs typeface="Microsoft Sans Serif"/>
              </a:rPr>
              <a:t> </a:t>
            </a:r>
            <a:r>
              <a:rPr sz="1400" spc="125" dirty="0">
                <a:latin typeface="Microsoft Sans Serif"/>
                <a:cs typeface="Microsoft Sans Serif"/>
              </a:rPr>
              <a:t>-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Evaluation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Module</a:t>
            </a:r>
            <a:endParaRPr sz="1400">
              <a:latin typeface="Microsoft Sans Serif"/>
              <a:cs typeface="Microsoft Sans Serif"/>
            </a:endParaRPr>
          </a:p>
          <a:p>
            <a:pPr marL="12700" marR="347980">
              <a:lnSpc>
                <a:spcPct val="100000"/>
              </a:lnSpc>
              <a:spcBef>
                <a:spcPts val="1680"/>
              </a:spcBef>
            </a:pPr>
            <a:r>
              <a:rPr sz="1400" spc="75" dirty="0">
                <a:latin typeface="Microsoft Sans Serif"/>
                <a:cs typeface="Microsoft Sans Serif"/>
              </a:rPr>
              <a:t>14-04-22</a:t>
            </a:r>
            <a:r>
              <a:rPr sz="1400" spc="315" dirty="0">
                <a:latin typeface="Microsoft Sans Serif"/>
                <a:cs typeface="Microsoft Sans Serif"/>
              </a:rPr>
              <a:t> </a:t>
            </a:r>
            <a:r>
              <a:rPr sz="1400" spc="125" dirty="0">
                <a:latin typeface="Microsoft Sans Serif"/>
                <a:cs typeface="Microsoft Sans Serif"/>
              </a:rPr>
              <a:t>-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Testing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and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Inference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Module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Thank</a:t>
            </a:r>
            <a:r>
              <a:rPr spc="-715" dirty="0"/>
              <a:t> </a:t>
            </a:r>
            <a:r>
              <a:rPr spc="-865" dirty="0"/>
              <a:t>Y</a:t>
            </a:r>
            <a:r>
              <a:rPr spc="-185" dirty="0"/>
              <a:t>ou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E9B2-3AD3-91B5-3433-1BC962B4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514350"/>
            <a:ext cx="7848600" cy="2927950"/>
          </a:xfrm>
        </p:spPr>
        <p:txBody>
          <a:bodyPr/>
          <a:lstStyle/>
          <a:p>
            <a:r>
              <a:rPr lang="en-IN" dirty="0"/>
              <a:t>any Question? </a:t>
            </a:r>
          </a:p>
        </p:txBody>
      </p:sp>
    </p:spTree>
    <p:extLst>
      <p:ext uri="{BB962C8B-B14F-4D97-AF65-F5344CB8AC3E}">
        <p14:creationId xmlns:p14="http://schemas.microsoft.com/office/powerpoint/2010/main" val="312502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2218" y="900239"/>
            <a:ext cx="6339840" cy="348234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065" marR="5080" indent="635" algn="ctr">
              <a:lnSpc>
                <a:spcPts val="8750"/>
              </a:lnSpc>
              <a:spcBef>
                <a:spcPts val="1165"/>
              </a:spcBef>
            </a:pPr>
            <a:r>
              <a:rPr sz="8100" b="1" spc="-55" dirty="0">
                <a:solidFill>
                  <a:srgbClr val="262626"/>
                </a:solidFill>
                <a:latin typeface="Trebuchet MS"/>
                <a:cs typeface="Trebuchet MS"/>
              </a:rPr>
              <a:t>INSTAGRAM </a:t>
            </a:r>
            <a:r>
              <a:rPr sz="8100" b="1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8100" b="1" spc="-994" dirty="0">
                <a:solidFill>
                  <a:srgbClr val="262626"/>
                </a:solidFill>
                <a:latin typeface="Trebuchet MS"/>
                <a:cs typeface="Trebuchet MS"/>
              </a:rPr>
              <a:t>F</a:t>
            </a:r>
            <a:r>
              <a:rPr sz="8100" b="1" spc="-55" dirty="0">
                <a:solidFill>
                  <a:srgbClr val="262626"/>
                </a:solidFill>
                <a:latin typeface="Trebuchet MS"/>
                <a:cs typeface="Trebuchet MS"/>
              </a:rPr>
              <a:t>AKE</a:t>
            </a:r>
            <a:r>
              <a:rPr sz="8100" b="1" spc="-5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8100" b="1" spc="-250" dirty="0">
                <a:solidFill>
                  <a:srgbClr val="262626"/>
                </a:solidFill>
                <a:latin typeface="Trebuchet MS"/>
                <a:cs typeface="Trebuchet MS"/>
              </a:rPr>
              <a:t>PROFILE  </a:t>
            </a:r>
            <a:r>
              <a:rPr sz="8100" b="1" spc="-275" dirty="0">
                <a:solidFill>
                  <a:srgbClr val="262626"/>
                </a:solidFill>
                <a:latin typeface="Trebuchet MS"/>
                <a:cs typeface="Trebuchet MS"/>
              </a:rPr>
              <a:t>DETECTION</a:t>
            </a:r>
            <a:endParaRPr sz="81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04736" y="2636135"/>
            <a:ext cx="269240" cy="85725"/>
            <a:chOff x="5404736" y="2636135"/>
            <a:chExt cx="269240" cy="85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4736" y="2636135"/>
              <a:ext cx="89607" cy="809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4894" y="2641070"/>
              <a:ext cx="88809" cy="8068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185884" y="2377072"/>
            <a:ext cx="725805" cy="738505"/>
            <a:chOff x="5185884" y="2377072"/>
            <a:chExt cx="725805" cy="738505"/>
          </a:xfrm>
        </p:grpSpPr>
        <p:sp>
          <p:nvSpPr>
            <p:cNvPr id="7" name="object 7"/>
            <p:cNvSpPr/>
            <p:nvPr/>
          </p:nvSpPr>
          <p:spPr>
            <a:xfrm>
              <a:off x="5185884" y="2377072"/>
              <a:ext cx="725805" cy="738505"/>
            </a:xfrm>
            <a:custGeom>
              <a:avLst/>
              <a:gdLst/>
              <a:ahLst/>
              <a:cxnLst/>
              <a:rect l="l" t="t" r="r" b="b"/>
              <a:pathLst>
                <a:path w="725804" h="738505">
                  <a:moveTo>
                    <a:pt x="366950" y="738006"/>
                  </a:moveTo>
                  <a:lnTo>
                    <a:pt x="321147" y="735096"/>
                  </a:lnTo>
                  <a:lnTo>
                    <a:pt x="276802" y="726582"/>
                  </a:lnTo>
                  <a:lnTo>
                    <a:pt x="234317" y="712784"/>
                  </a:lnTo>
                  <a:lnTo>
                    <a:pt x="194093" y="694020"/>
                  </a:lnTo>
                  <a:lnTo>
                    <a:pt x="156531" y="670612"/>
                  </a:lnTo>
                  <a:lnTo>
                    <a:pt x="122033" y="642881"/>
                  </a:lnTo>
                  <a:lnTo>
                    <a:pt x="91000" y="611145"/>
                  </a:lnTo>
                  <a:lnTo>
                    <a:pt x="63834" y="575725"/>
                  </a:lnTo>
                  <a:lnTo>
                    <a:pt x="40935" y="536942"/>
                  </a:lnTo>
                  <a:lnTo>
                    <a:pt x="22705" y="495115"/>
                  </a:lnTo>
                  <a:lnTo>
                    <a:pt x="9545" y="450565"/>
                  </a:lnTo>
                  <a:lnTo>
                    <a:pt x="1857" y="403612"/>
                  </a:lnTo>
                  <a:lnTo>
                    <a:pt x="0" y="357402"/>
                  </a:lnTo>
                  <a:lnTo>
                    <a:pt x="3667" y="312342"/>
                  </a:lnTo>
                  <a:lnTo>
                    <a:pt x="12568" y="268813"/>
                  </a:lnTo>
                  <a:lnTo>
                    <a:pt x="26410" y="227195"/>
                  </a:lnTo>
                  <a:lnTo>
                    <a:pt x="44901" y="187868"/>
                  </a:lnTo>
                  <a:lnTo>
                    <a:pt x="67748" y="151213"/>
                  </a:lnTo>
                  <a:lnTo>
                    <a:pt x="94661" y="117608"/>
                  </a:lnTo>
                  <a:lnTo>
                    <a:pt x="125346" y="87436"/>
                  </a:lnTo>
                  <a:lnTo>
                    <a:pt x="159512" y="61075"/>
                  </a:lnTo>
                  <a:lnTo>
                    <a:pt x="196867" y="38906"/>
                  </a:lnTo>
                  <a:lnTo>
                    <a:pt x="237117" y="21309"/>
                  </a:lnTo>
                  <a:lnTo>
                    <a:pt x="279972" y="8664"/>
                  </a:lnTo>
                  <a:lnTo>
                    <a:pt x="325139" y="1352"/>
                  </a:lnTo>
                  <a:lnTo>
                    <a:pt x="356790" y="0"/>
                  </a:lnTo>
                  <a:lnTo>
                    <a:pt x="402546" y="2921"/>
                  </a:lnTo>
                  <a:lnTo>
                    <a:pt x="446924" y="11472"/>
                  </a:lnTo>
                  <a:lnTo>
                    <a:pt x="489510" y="25333"/>
                  </a:lnTo>
                  <a:lnTo>
                    <a:pt x="529887" y="44183"/>
                  </a:lnTo>
                  <a:lnTo>
                    <a:pt x="567640" y="67703"/>
                  </a:lnTo>
                  <a:lnTo>
                    <a:pt x="602353" y="95573"/>
                  </a:lnTo>
                  <a:lnTo>
                    <a:pt x="633612" y="127473"/>
                  </a:lnTo>
                  <a:lnTo>
                    <a:pt x="661001" y="163082"/>
                  </a:lnTo>
                  <a:lnTo>
                    <a:pt x="684104" y="202081"/>
                  </a:lnTo>
                  <a:lnTo>
                    <a:pt x="702506" y="244149"/>
                  </a:lnTo>
                  <a:lnTo>
                    <a:pt x="715792" y="288968"/>
                  </a:lnTo>
                  <a:lnTo>
                    <a:pt x="723546" y="336216"/>
                  </a:lnTo>
                  <a:lnTo>
                    <a:pt x="725799" y="386229"/>
                  </a:lnTo>
                  <a:lnTo>
                    <a:pt x="721435" y="434847"/>
                  </a:lnTo>
                  <a:lnTo>
                    <a:pt x="710858" y="481579"/>
                  </a:lnTo>
                  <a:lnTo>
                    <a:pt x="694469" y="525933"/>
                  </a:lnTo>
                  <a:lnTo>
                    <a:pt x="672674" y="567418"/>
                  </a:lnTo>
                  <a:lnTo>
                    <a:pt x="645873" y="605544"/>
                  </a:lnTo>
                  <a:lnTo>
                    <a:pt x="614471" y="639818"/>
                  </a:lnTo>
                  <a:lnTo>
                    <a:pt x="578870" y="669751"/>
                  </a:lnTo>
                  <a:lnTo>
                    <a:pt x="539474" y="694851"/>
                  </a:lnTo>
                  <a:lnTo>
                    <a:pt x="496685" y="714627"/>
                  </a:lnTo>
                  <a:lnTo>
                    <a:pt x="450907" y="728587"/>
                  </a:lnTo>
                  <a:lnTo>
                    <a:pt x="402542" y="736241"/>
                  </a:lnTo>
                  <a:lnTo>
                    <a:pt x="366950" y="738006"/>
                  </a:lnTo>
                  <a:close/>
                </a:path>
              </a:pathLst>
            </a:custGeom>
            <a:solidFill>
              <a:srgbClr val="FAC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75031" y="2664267"/>
              <a:ext cx="272415" cy="265430"/>
            </a:xfrm>
            <a:custGeom>
              <a:avLst/>
              <a:gdLst/>
              <a:ahLst/>
              <a:cxnLst/>
              <a:rect l="l" t="t" r="r" b="b"/>
              <a:pathLst>
                <a:path w="272414" h="265430">
                  <a:moveTo>
                    <a:pt x="112404" y="265269"/>
                  </a:moveTo>
                  <a:lnTo>
                    <a:pt x="58308" y="264395"/>
                  </a:lnTo>
                  <a:lnTo>
                    <a:pt x="0" y="250890"/>
                  </a:lnTo>
                  <a:lnTo>
                    <a:pt x="10213" y="225486"/>
                  </a:lnTo>
                  <a:lnTo>
                    <a:pt x="60242" y="237765"/>
                  </a:lnTo>
                  <a:lnTo>
                    <a:pt x="106385" y="238752"/>
                  </a:lnTo>
                  <a:lnTo>
                    <a:pt x="148052" y="228399"/>
                  </a:lnTo>
                  <a:lnTo>
                    <a:pt x="184653" y="206654"/>
                  </a:lnTo>
                  <a:lnTo>
                    <a:pt x="211274" y="177777"/>
                  </a:lnTo>
                  <a:lnTo>
                    <a:pt x="230325" y="141350"/>
                  </a:lnTo>
                  <a:lnTo>
                    <a:pt x="241178" y="99251"/>
                  </a:lnTo>
                  <a:lnTo>
                    <a:pt x="243206" y="53354"/>
                  </a:lnTo>
                  <a:lnTo>
                    <a:pt x="235779" y="5534"/>
                  </a:lnTo>
                  <a:lnTo>
                    <a:pt x="263733" y="0"/>
                  </a:lnTo>
                  <a:lnTo>
                    <a:pt x="272031" y="53300"/>
                  </a:lnTo>
                  <a:lnTo>
                    <a:pt x="269649" y="104439"/>
                  </a:lnTo>
                  <a:lnTo>
                    <a:pt x="257127" y="151750"/>
                  </a:lnTo>
                  <a:lnTo>
                    <a:pt x="235004" y="193565"/>
                  </a:lnTo>
                  <a:lnTo>
                    <a:pt x="203819" y="228220"/>
                  </a:lnTo>
                  <a:lnTo>
                    <a:pt x="161252" y="253286"/>
                  </a:lnTo>
                  <a:lnTo>
                    <a:pt x="112404" y="26526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DB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787130" cy="5143500"/>
            <a:chOff x="190503" y="0"/>
            <a:chExt cx="8787130" cy="5143500"/>
          </a:xfrm>
        </p:grpSpPr>
        <p:sp>
          <p:nvSpPr>
            <p:cNvPr id="4" name="object 4"/>
            <p:cNvSpPr/>
            <p:nvPr/>
          </p:nvSpPr>
          <p:spPr>
            <a:xfrm>
              <a:off x="415431" y="0"/>
              <a:ext cx="8437245" cy="5143500"/>
            </a:xfrm>
            <a:custGeom>
              <a:avLst/>
              <a:gdLst/>
              <a:ahLst/>
              <a:cxnLst/>
              <a:rect l="l" t="t" r="r" b="b"/>
              <a:pathLst>
                <a:path w="8437245" h="5143500">
                  <a:moveTo>
                    <a:pt x="7764399" y="5143499"/>
                  </a:moveTo>
                  <a:lnTo>
                    <a:pt x="501952" y="5143499"/>
                  </a:lnTo>
                  <a:lnTo>
                    <a:pt x="479625" y="5112950"/>
                  </a:lnTo>
                  <a:lnTo>
                    <a:pt x="451882" y="5073448"/>
                  </a:lnTo>
                  <a:lnTo>
                    <a:pt x="424876" y="5033412"/>
                  </a:lnTo>
                  <a:lnTo>
                    <a:pt x="398616" y="4992851"/>
                  </a:lnTo>
                  <a:lnTo>
                    <a:pt x="373110" y="4951775"/>
                  </a:lnTo>
                  <a:lnTo>
                    <a:pt x="348367" y="4910194"/>
                  </a:lnTo>
                  <a:lnTo>
                    <a:pt x="324396" y="4868119"/>
                  </a:lnTo>
                  <a:lnTo>
                    <a:pt x="301205" y="4825558"/>
                  </a:lnTo>
                  <a:lnTo>
                    <a:pt x="278803" y="4782523"/>
                  </a:lnTo>
                  <a:lnTo>
                    <a:pt x="257199" y="4739023"/>
                  </a:lnTo>
                  <a:lnTo>
                    <a:pt x="236401" y="4695069"/>
                  </a:lnTo>
                  <a:lnTo>
                    <a:pt x="216419" y="4650669"/>
                  </a:lnTo>
                  <a:lnTo>
                    <a:pt x="197260" y="4605835"/>
                  </a:lnTo>
                  <a:lnTo>
                    <a:pt x="178933" y="4560576"/>
                  </a:lnTo>
                  <a:lnTo>
                    <a:pt x="161448" y="4514902"/>
                  </a:lnTo>
                  <a:lnTo>
                    <a:pt x="144812" y="4468823"/>
                  </a:lnTo>
                  <a:lnTo>
                    <a:pt x="129035" y="4422350"/>
                  </a:lnTo>
                  <a:lnTo>
                    <a:pt x="114125" y="4375492"/>
                  </a:lnTo>
                  <a:lnTo>
                    <a:pt x="100090" y="4328259"/>
                  </a:lnTo>
                  <a:lnTo>
                    <a:pt x="86940" y="4280661"/>
                  </a:lnTo>
                  <a:lnTo>
                    <a:pt x="74684" y="4232709"/>
                  </a:lnTo>
                  <a:lnTo>
                    <a:pt x="63328" y="4184412"/>
                  </a:lnTo>
                  <a:lnTo>
                    <a:pt x="52884" y="4135780"/>
                  </a:lnTo>
                  <a:lnTo>
                    <a:pt x="43299" y="4087036"/>
                  </a:lnTo>
                  <a:lnTo>
                    <a:pt x="34682" y="4038241"/>
                  </a:lnTo>
                  <a:lnTo>
                    <a:pt x="27029" y="3989406"/>
                  </a:lnTo>
                  <a:lnTo>
                    <a:pt x="20334" y="3940545"/>
                  </a:lnTo>
                  <a:lnTo>
                    <a:pt x="14595" y="3891669"/>
                  </a:lnTo>
                  <a:lnTo>
                    <a:pt x="9808" y="3842792"/>
                  </a:lnTo>
                  <a:lnTo>
                    <a:pt x="5967" y="3793926"/>
                  </a:lnTo>
                  <a:lnTo>
                    <a:pt x="3070" y="3745083"/>
                  </a:lnTo>
                  <a:lnTo>
                    <a:pt x="1113" y="3696276"/>
                  </a:lnTo>
                  <a:lnTo>
                    <a:pt x="90" y="3647518"/>
                  </a:lnTo>
                  <a:lnTo>
                    <a:pt x="0" y="3598821"/>
                  </a:lnTo>
                  <a:lnTo>
                    <a:pt x="836" y="3550197"/>
                  </a:lnTo>
                  <a:lnTo>
                    <a:pt x="2596" y="3501659"/>
                  </a:lnTo>
                  <a:lnTo>
                    <a:pt x="5275" y="3453221"/>
                  </a:lnTo>
                  <a:lnTo>
                    <a:pt x="8870" y="3404893"/>
                  </a:lnTo>
                  <a:lnTo>
                    <a:pt x="13377" y="3356689"/>
                  </a:lnTo>
                  <a:lnTo>
                    <a:pt x="18790" y="3308622"/>
                  </a:lnTo>
                  <a:lnTo>
                    <a:pt x="25108" y="3260703"/>
                  </a:lnTo>
                  <a:lnTo>
                    <a:pt x="32324" y="3212946"/>
                  </a:lnTo>
                  <a:lnTo>
                    <a:pt x="40436" y="3165363"/>
                  </a:lnTo>
                  <a:lnTo>
                    <a:pt x="49440" y="3117966"/>
                  </a:lnTo>
                  <a:lnTo>
                    <a:pt x="59331" y="3070768"/>
                  </a:lnTo>
                  <a:lnTo>
                    <a:pt x="70106" y="3023782"/>
                  </a:lnTo>
                  <a:lnTo>
                    <a:pt x="81760" y="2977021"/>
                  </a:lnTo>
                  <a:lnTo>
                    <a:pt x="94290" y="2930495"/>
                  </a:lnTo>
                  <a:lnTo>
                    <a:pt x="107692" y="2884219"/>
                  </a:lnTo>
                  <a:lnTo>
                    <a:pt x="121960" y="2838205"/>
                  </a:lnTo>
                  <a:lnTo>
                    <a:pt x="137093" y="2792466"/>
                  </a:lnTo>
                  <a:lnTo>
                    <a:pt x="153085" y="2747013"/>
                  </a:lnTo>
                  <a:lnTo>
                    <a:pt x="169933" y="2701859"/>
                  </a:lnTo>
                  <a:lnTo>
                    <a:pt x="187632" y="2657018"/>
                  </a:lnTo>
                  <a:lnTo>
                    <a:pt x="206179" y="2612500"/>
                  </a:lnTo>
                  <a:lnTo>
                    <a:pt x="225570" y="2568320"/>
                  </a:lnTo>
                  <a:lnTo>
                    <a:pt x="245800" y="2524490"/>
                  </a:lnTo>
                  <a:lnTo>
                    <a:pt x="266866" y="2481022"/>
                  </a:lnTo>
                  <a:lnTo>
                    <a:pt x="288763" y="2437928"/>
                  </a:lnTo>
                  <a:lnTo>
                    <a:pt x="311488" y="2395222"/>
                  </a:lnTo>
                  <a:lnTo>
                    <a:pt x="335037" y="2352915"/>
                  </a:lnTo>
                  <a:lnTo>
                    <a:pt x="359406" y="2311021"/>
                  </a:lnTo>
                  <a:lnTo>
                    <a:pt x="384590" y="2269552"/>
                  </a:lnTo>
                  <a:lnTo>
                    <a:pt x="410586" y="2228520"/>
                  </a:lnTo>
                  <a:lnTo>
                    <a:pt x="437390" y="2187938"/>
                  </a:lnTo>
                  <a:lnTo>
                    <a:pt x="464997" y="2147819"/>
                  </a:lnTo>
                  <a:lnTo>
                    <a:pt x="493404" y="2108174"/>
                  </a:lnTo>
                  <a:lnTo>
                    <a:pt x="522607" y="2069017"/>
                  </a:lnTo>
                  <a:lnTo>
                    <a:pt x="552602" y="2030361"/>
                  </a:lnTo>
                  <a:lnTo>
                    <a:pt x="583385" y="1992217"/>
                  </a:lnTo>
                  <a:lnTo>
                    <a:pt x="614951" y="1954598"/>
                  </a:lnTo>
                  <a:lnTo>
                    <a:pt x="647297" y="1917517"/>
                  </a:lnTo>
                  <a:lnTo>
                    <a:pt x="680419" y="1880986"/>
                  </a:lnTo>
                  <a:lnTo>
                    <a:pt x="714313" y="1845018"/>
                  </a:lnTo>
                  <a:lnTo>
                    <a:pt x="748974" y="1809626"/>
                  </a:lnTo>
                  <a:lnTo>
                    <a:pt x="784400" y="1774822"/>
                  </a:lnTo>
                  <a:lnTo>
                    <a:pt x="752823" y="1738330"/>
                  </a:lnTo>
                  <a:lnTo>
                    <a:pt x="722288" y="1701320"/>
                  </a:lnTo>
                  <a:lnTo>
                    <a:pt x="692792" y="1663810"/>
                  </a:lnTo>
                  <a:lnTo>
                    <a:pt x="664333" y="1625816"/>
                  </a:lnTo>
                  <a:lnTo>
                    <a:pt x="636910" y="1587357"/>
                  </a:lnTo>
                  <a:lnTo>
                    <a:pt x="610520" y="1548449"/>
                  </a:lnTo>
                  <a:lnTo>
                    <a:pt x="585162" y="1509111"/>
                  </a:lnTo>
                  <a:lnTo>
                    <a:pt x="560833" y="1469360"/>
                  </a:lnTo>
                  <a:lnTo>
                    <a:pt x="537531" y="1429213"/>
                  </a:lnTo>
                  <a:lnTo>
                    <a:pt x="515254" y="1388689"/>
                  </a:lnTo>
                  <a:lnTo>
                    <a:pt x="494000" y="1347804"/>
                  </a:lnTo>
                  <a:lnTo>
                    <a:pt x="473768" y="1306577"/>
                  </a:lnTo>
                  <a:lnTo>
                    <a:pt x="454554" y="1265024"/>
                  </a:lnTo>
                  <a:lnTo>
                    <a:pt x="436358" y="1223164"/>
                  </a:lnTo>
                  <a:lnTo>
                    <a:pt x="419177" y="1181014"/>
                  </a:lnTo>
                  <a:lnTo>
                    <a:pt x="403008" y="1138591"/>
                  </a:lnTo>
                  <a:lnTo>
                    <a:pt x="387851" y="1095914"/>
                  </a:lnTo>
                  <a:lnTo>
                    <a:pt x="373702" y="1052999"/>
                  </a:lnTo>
                  <a:lnTo>
                    <a:pt x="360560" y="1009864"/>
                  </a:lnTo>
                  <a:lnTo>
                    <a:pt x="348423" y="966527"/>
                  </a:lnTo>
                  <a:lnTo>
                    <a:pt x="337289" y="923005"/>
                  </a:lnTo>
                  <a:lnTo>
                    <a:pt x="327156" y="879317"/>
                  </a:lnTo>
                  <a:lnTo>
                    <a:pt x="318021" y="835478"/>
                  </a:lnTo>
                  <a:lnTo>
                    <a:pt x="309883" y="791508"/>
                  </a:lnTo>
                  <a:lnTo>
                    <a:pt x="302740" y="747424"/>
                  </a:lnTo>
                  <a:lnTo>
                    <a:pt x="296589" y="703242"/>
                  </a:lnTo>
                  <a:lnTo>
                    <a:pt x="291428" y="658981"/>
                  </a:lnTo>
                  <a:lnTo>
                    <a:pt x="287256" y="614659"/>
                  </a:lnTo>
                  <a:lnTo>
                    <a:pt x="284071" y="570292"/>
                  </a:lnTo>
                  <a:lnTo>
                    <a:pt x="281870" y="525899"/>
                  </a:lnTo>
                  <a:lnTo>
                    <a:pt x="280651" y="481497"/>
                  </a:lnTo>
                  <a:lnTo>
                    <a:pt x="280413" y="437103"/>
                  </a:lnTo>
                  <a:lnTo>
                    <a:pt x="281153" y="392736"/>
                  </a:lnTo>
                  <a:lnTo>
                    <a:pt x="282870" y="348412"/>
                  </a:lnTo>
                  <a:lnTo>
                    <a:pt x="285560" y="304149"/>
                  </a:lnTo>
                  <a:lnTo>
                    <a:pt x="289223" y="259966"/>
                  </a:lnTo>
                  <a:lnTo>
                    <a:pt x="293856" y="215878"/>
                  </a:lnTo>
                  <a:lnTo>
                    <a:pt x="299457" y="171904"/>
                  </a:lnTo>
                  <a:lnTo>
                    <a:pt x="306024" y="128062"/>
                  </a:lnTo>
                  <a:lnTo>
                    <a:pt x="313555" y="84369"/>
                  </a:lnTo>
                  <a:lnTo>
                    <a:pt x="322048" y="40843"/>
                  </a:lnTo>
                  <a:lnTo>
                    <a:pt x="330956" y="0"/>
                  </a:lnTo>
                  <a:lnTo>
                    <a:pt x="8037188" y="0"/>
                  </a:lnTo>
                  <a:lnTo>
                    <a:pt x="8057728" y="33824"/>
                  </a:lnTo>
                  <a:lnTo>
                    <a:pt x="8080680" y="73109"/>
                  </a:lnTo>
                  <a:lnTo>
                    <a:pt x="8102988" y="112828"/>
                  </a:lnTo>
                  <a:lnTo>
                    <a:pt x="8124644" y="152971"/>
                  </a:lnTo>
                  <a:lnTo>
                    <a:pt x="8145643" y="193533"/>
                  </a:lnTo>
                  <a:lnTo>
                    <a:pt x="8165975" y="234505"/>
                  </a:lnTo>
                  <a:lnTo>
                    <a:pt x="8185634" y="275879"/>
                  </a:lnTo>
                  <a:lnTo>
                    <a:pt x="8204612" y="317649"/>
                  </a:lnTo>
                  <a:lnTo>
                    <a:pt x="8222902" y="359806"/>
                  </a:lnTo>
                  <a:lnTo>
                    <a:pt x="8240497" y="402343"/>
                  </a:lnTo>
                  <a:lnTo>
                    <a:pt x="8257389" y="445253"/>
                  </a:lnTo>
                  <a:lnTo>
                    <a:pt x="8273570" y="488529"/>
                  </a:lnTo>
                  <a:lnTo>
                    <a:pt x="8289034" y="532161"/>
                  </a:lnTo>
                  <a:lnTo>
                    <a:pt x="8303774" y="576144"/>
                  </a:lnTo>
                  <a:lnTo>
                    <a:pt x="8317781" y="620470"/>
                  </a:lnTo>
                  <a:lnTo>
                    <a:pt x="8331048" y="665130"/>
                  </a:lnTo>
                  <a:lnTo>
                    <a:pt x="8343568" y="710118"/>
                  </a:lnTo>
                  <a:lnTo>
                    <a:pt x="8355334" y="755426"/>
                  </a:lnTo>
                  <a:lnTo>
                    <a:pt x="8366338" y="801046"/>
                  </a:lnTo>
                  <a:lnTo>
                    <a:pt x="8376573" y="846972"/>
                  </a:lnTo>
                  <a:lnTo>
                    <a:pt x="8386032" y="893195"/>
                  </a:lnTo>
                  <a:lnTo>
                    <a:pt x="8394707" y="939707"/>
                  </a:lnTo>
                  <a:lnTo>
                    <a:pt x="8402590" y="986502"/>
                  </a:lnTo>
                  <a:lnTo>
                    <a:pt x="8409675" y="1033572"/>
                  </a:lnTo>
                  <a:lnTo>
                    <a:pt x="8415954" y="1080910"/>
                  </a:lnTo>
                  <a:lnTo>
                    <a:pt x="8421420" y="1128507"/>
                  </a:lnTo>
                  <a:lnTo>
                    <a:pt x="8426065" y="1176356"/>
                  </a:lnTo>
                  <a:lnTo>
                    <a:pt x="8429882" y="1224451"/>
                  </a:lnTo>
                  <a:lnTo>
                    <a:pt x="8432864" y="1272782"/>
                  </a:lnTo>
                  <a:lnTo>
                    <a:pt x="8435003" y="1321344"/>
                  </a:lnTo>
                  <a:lnTo>
                    <a:pt x="8436292" y="1370127"/>
                  </a:lnTo>
                  <a:lnTo>
                    <a:pt x="8436723" y="1419126"/>
                  </a:lnTo>
                  <a:lnTo>
                    <a:pt x="8436354" y="1469485"/>
                  </a:lnTo>
                  <a:lnTo>
                    <a:pt x="8435049" y="1519741"/>
                  </a:lnTo>
                  <a:lnTo>
                    <a:pt x="8432811" y="1569879"/>
                  </a:lnTo>
                  <a:lnTo>
                    <a:pt x="8429646" y="1619889"/>
                  </a:lnTo>
                  <a:lnTo>
                    <a:pt x="8425559" y="1669759"/>
                  </a:lnTo>
                  <a:lnTo>
                    <a:pt x="8420553" y="1719475"/>
                  </a:lnTo>
                  <a:lnTo>
                    <a:pt x="8414635" y="1769028"/>
                  </a:lnTo>
                  <a:lnTo>
                    <a:pt x="8407809" y="1818403"/>
                  </a:lnTo>
                  <a:lnTo>
                    <a:pt x="8400079" y="1867591"/>
                  </a:lnTo>
                  <a:lnTo>
                    <a:pt x="8391450" y="1916578"/>
                  </a:lnTo>
                  <a:lnTo>
                    <a:pt x="8381927" y="1965352"/>
                  </a:lnTo>
                  <a:lnTo>
                    <a:pt x="8371515" y="2013903"/>
                  </a:lnTo>
                  <a:lnTo>
                    <a:pt x="8360219" y="2062216"/>
                  </a:lnTo>
                  <a:lnTo>
                    <a:pt x="8348043" y="2110282"/>
                  </a:lnTo>
                  <a:lnTo>
                    <a:pt x="8334992" y="2158087"/>
                  </a:lnTo>
                  <a:lnTo>
                    <a:pt x="8321070" y="2205621"/>
                  </a:lnTo>
                  <a:lnTo>
                    <a:pt x="8306284" y="2252870"/>
                  </a:lnTo>
                  <a:lnTo>
                    <a:pt x="8290637" y="2299822"/>
                  </a:lnTo>
                  <a:lnTo>
                    <a:pt x="8274134" y="2346467"/>
                  </a:lnTo>
                  <a:lnTo>
                    <a:pt x="8256780" y="2392792"/>
                  </a:lnTo>
                  <a:lnTo>
                    <a:pt x="8238579" y="2438785"/>
                  </a:lnTo>
                  <a:lnTo>
                    <a:pt x="8219537" y="2484433"/>
                  </a:lnTo>
                  <a:lnTo>
                    <a:pt x="8199658" y="2529726"/>
                  </a:lnTo>
                  <a:lnTo>
                    <a:pt x="8178947" y="2574651"/>
                  </a:lnTo>
                  <a:lnTo>
                    <a:pt x="8157409" y="2619195"/>
                  </a:lnTo>
                  <a:lnTo>
                    <a:pt x="8135048" y="2663348"/>
                  </a:lnTo>
                  <a:lnTo>
                    <a:pt x="8111870" y="2707098"/>
                  </a:lnTo>
                  <a:lnTo>
                    <a:pt x="8087879" y="2750431"/>
                  </a:lnTo>
                  <a:lnTo>
                    <a:pt x="8063079" y="2793337"/>
                  </a:lnTo>
                  <a:lnTo>
                    <a:pt x="8037476" y="2835803"/>
                  </a:lnTo>
                  <a:lnTo>
                    <a:pt x="8011074" y="2877817"/>
                  </a:lnTo>
                  <a:lnTo>
                    <a:pt x="7983878" y="2919367"/>
                  </a:lnTo>
                  <a:lnTo>
                    <a:pt x="7955893" y="2960442"/>
                  </a:lnTo>
                  <a:lnTo>
                    <a:pt x="7927124" y="3001030"/>
                  </a:lnTo>
                  <a:lnTo>
                    <a:pt x="7897575" y="3041117"/>
                  </a:lnTo>
                  <a:lnTo>
                    <a:pt x="7867251" y="3080694"/>
                  </a:lnTo>
                  <a:lnTo>
                    <a:pt x="7836157" y="3119746"/>
                  </a:lnTo>
                  <a:lnTo>
                    <a:pt x="7804298" y="3158264"/>
                  </a:lnTo>
                  <a:lnTo>
                    <a:pt x="7771678" y="3196234"/>
                  </a:lnTo>
                  <a:lnTo>
                    <a:pt x="7738302" y="3233644"/>
                  </a:lnTo>
                  <a:lnTo>
                    <a:pt x="7704175" y="3270484"/>
                  </a:lnTo>
                  <a:lnTo>
                    <a:pt x="7669302" y="3306740"/>
                  </a:lnTo>
                  <a:lnTo>
                    <a:pt x="7691731" y="3351072"/>
                  </a:lnTo>
                  <a:lnTo>
                    <a:pt x="7713111" y="3395788"/>
                  </a:lnTo>
                  <a:lnTo>
                    <a:pt x="7733443" y="3440870"/>
                  </a:lnTo>
                  <a:lnTo>
                    <a:pt x="7752726" y="3486299"/>
                  </a:lnTo>
                  <a:lnTo>
                    <a:pt x="7770958" y="3532058"/>
                  </a:lnTo>
                  <a:lnTo>
                    <a:pt x="7788139" y="3578129"/>
                  </a:lnTo>
                  <a:lnTo>
                    <a:pt x="7804267" y="3624494"/>
                  </a:lnTo>
                  <a:lnTo>
                    <a:pt x="7819343" y="3671134"/>
                  </a:lnTo>
                  <a:lnTo>
                    <a:pt x="7833365" y="3718032"/>
                  </a:lnTo>
                  <a:lnTo>
                    <a:pt x="7846332" y="3765170"/>
                  </a:lnTo>
                  <a:lnTo>
                    <a:pt x="7858244" y="3812530"/>
                  </a:lnTo>
                  <a:lnTo>
                    <a:pt x="7869099" y="3860094"/>
                  </a:lnTo>
                  <a:lnTo>
                    <a:pt x="7878897" y="3907843"/>
                  </a:lnTo>
                  <a:lnTo>
                    <a:pt x="7887636" y="3955760"/>
                  </a:lnTo>
                  <a:lnTo>
                    <a:pt x="7895317" y="4003827"/>
                  </a:lnTo>
                  <a:lnTo>
                    <a:pt x="7901938" y="4052026"/>
                  </a:lnTo>
                  <a:lnTo>
                    <a:pt x="7907498" y="4100338"/>
                  </a:lnTo>
                  <a:lnTo>
                    <a:pt x="7911996" y="4148747"/>
                  </a:lnTo>
                  <a:lnTo>
                    <a:pt x="7915432" y="4197233"/>
                  </a:lnTo>
                  <a:lnTo>
                    <a:pt x="7917804" y="4245780"/>
                  </a:lnTo>
                  <a:lnTo>
                    <a:pt x="7919112" y="4294368"/>
                  </a:lnTo>
                  <a:lnTo>
                    <a:pt x="7919355" y="4342980"/>
                  </a:lnTo>
                  <a:lnTo>
                    <a:pt x="7918532" y="4391598"/>
                  </a:lnTo>
                  <a:lnTo>
                    <a:pt x="7916643" y="4440204"/>
                  </a:lnTo>
                  <a:lnTo>
                    <a:pt x="7913685" y="4488779"/>
                  </a:lnTo>
                  <a:lnTo>
                    <a:pt x="7909659" y="4537307"/>
                  </a:lnTo>
                  <a:lnTo>
                    <a:pt x="7904564" y="4585769"/>
                  </a:lnTo>
                  <a:lnTo>
                    <a:pt x="7898398" y="4634147"/>
                  </a:lnTo>
                  <a:lnTo>
                    <a:pt x="7891161" y="4682422"/>
                  </a:lnTo>
                  <a:lnTo>
                    <a:pt x="7882852" y="4730578"/>
                  </a:lnTo>
                  <a:lnTo>
                    <a:pt x="7873470" y="4778596"/>
                  </a:lnTo>
                  <a:lnTo>
                    <a:pt x="7863015" y="4826457"/>
                  </a:lnTo>
                  <a:lnTo>
                    <a:pt x="7851485" y="4874145"/>
                  </a:lnTo>
                  <a:lnTo>
                    <a:pt x="7838879" y="4921641"/>
                  </a:lnTo>
                  <a:lnTo>
                    <a:pt x="7825197" y="4968927"/>
                  </a:lnTo>
                  <a:lnTo>
                    <a:pt x="7810438" y="5015984"/>
                  </a:lnTo>
                  <a:lnTo>
                    <a:pt x="7794600" y="5062796"/>
                  </a:lnTo>
                  <a:lnTo>
                    <a:pt x="7777684" y="5109344"/>
                  </a:lnTo>
                  <a:lnTo>
                    <a:pt x="7764399" y="5143499"/>
                  </a:lnTo>
                  <a:close/>
                </a:path>
              </a:pathLst>
            </a:custGeom>
            <a:solidFill>
              <a:srgbClr val="FFF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503" y="1554800"/>
              <a:ext cx="522605" cy="259715"/>
            </a:xfrm>
            <a:custGeom>
              <a:avLst/>
              <a:gdLst/>
              <a:ahLst/>
              <a:cxnLst/>
              <a:rect l="l" t="t" r="r" b="b"/>
              <a:pathLst>
                <a:path w="522605" h="259714">
                  <a:moveTo>
                    <a:pt x="255099" y="259674"/>
                  </a:moveTo>
                  <a:lnTo>
                    <a:pt x="240324" y="259674"/>
                  </a:lnTo>
                  <a:lnTo>
                    <a:pt x="177220" y="252002"/>
                  </a:lnTo>
                  <a:lnTo>
                    <a:pt x="120610" y="232800"/>
                  </a:lnTo>
                  <a:lnTo>
                    <a:pt x="72678" y="207796"/>
                  </a:lnTo>
                  <a:lnTo>
                    <a:pt x="35606" y="182715"/>
                  </a:lnTo>
                  <a:lnTo>
                    <a:pt x="2774" y="155224"/>
                  </a:lnTo>
                  <a:lnTo>
                    <a:pt x="0" y="152474"/>
                  </a:lnTo>
                  <a:lnTo>
                    <a:pt x="1849" y="149699"/>
                  </a:lnTo>
                  <a:lnTo>
                    <a:pt x="38340" y="112965"/>
                  </a:lnTo>
                  <a:lnTo>
                    <a:pt x="78909" y="79103"/>
                  </a:lnTo>
                  <a:lnTo>
                    <a:pt x="131109" y="44392"/>
                  </a:lnTo>
                  <a:lnTo>
                    <a:pt x="192502" y="15945"/>
                  </a:lnTo>
                  <a:lnTo>
                    <a:pt x="260649" y="874"/>
                  </a:lnTo>
                  <a:lnTo>
                    <a:pt x="274674" y="0"/>
                  </a:lnTo>
                  <a:lnTo>
                    <a:pt x="281574" y="0"/>
                  </a:lnTo>
                  <a:lnTo>
                    <a:pt x="344898" y="7672"/>
                  </a:lnTo>
                  <a:lnTo>
                    <a:pt x="346678" y="8274"/>
                  </a:lnTo>
                  <a:lnTo>
                    <a:pt x="274724" y="8274"/>
                  </a:lnTo>
                  <a:lnTo>
                    <a:pt x="267724" y="8574"/>
                  </a:lnTo>
                  <a:lnTo>
                    <a:pt x="199801" y="22185"/>
                  </a:lnTo>
                  <a:lnTo>
                    <a:pt x="144190" y="46516"/>
                  </a:lnTo>
                  <a:lnTo>
                    <a:pt x="95617" y="76944"/>
                  </a:lnTo>
                  <a:lnTo>
                    <a:pt x="56039" y="108099"/>
                  </a:lnTo>
                  <a:lnTo>
                    <a:pt x="27270" y="134710"/>
                  </a:lnTo>
                  <a:lnTo>
                    <a:pt x="11099" y="151549"/>
                  </a:lnTo>
                  <a:lnTo>
                    <a:pt x="30404" y="168284"/>
                  </a:lnTo>
                  <a:lnTo>
                    <a:pt x="65591" y="193829"/>
                  </a:lnTo>
                  <a:lnTo>
                    <a:pt x="113978" y="220986"/>
                  </a:lnTo>
                  <a:lnTo>
                    <a:pt x="172883" y="242559"/>
                  </a:lnTo>
                  <a:lnTo>
                    <a:pt x="239624" y="251349"/>
                  </a:lnTo>
                  <a:lnTo>
                    <a:pt x="295062" y="251349"/>
                  </a:lnTo>
                  <a:lnTo>
                    <a:pt x="261574" y="258749"/>
                  </a:lnTo>
                  <a:lnTo>
                    <a:pt x="255099" y="259674"/>
                  </a:lnTo>
                  <a:close/>
                </a:path>
                <a:path w="522605" h="259714">
                  <a:moveTo>
                    <a:pt x="295062" y="251349"/>
                  </a:moveTo>
                  <a:lnTo>
                    <a:pt x="246549" y="251349"/>
                  </a:lnTo>
                  <a:lnTo>
                    <a:pt x="253574" y="251049"/>
                  </a:lnTo>
                  <a:lnTo>
                    <a:pt x="260649" y="250424"/>
                  </a:lnTo>
                  <a:lnTo>
                    <a:pt x="321562" y="237448"/>
                  </a:lnTo>
                  <a:lnTo>
                    <a:pt x="377314" y="213120"/>
                  </a:lnTo>
                  <a:lnTo>
                    <a:pt x="426000" y="182715"/>
                  </a:lnTo>
                  <a:lnTo>
                    <a:pt x="465658" y="151549"/>
                  </a:lnTo>
                  <a:lnTo>
                    <a:pt x="494350" y="124930"/>
                  </a:lnTo>
                  <a:lnTo>
                    <a:pt x="510199" y="108099"/>
                  </a:lnTo>
                  <a:lnTo>
                    <a:pt x="490892" y="91353"/>
                  </a:lnTo>
                  <a:lnTo>
                    <a:pt x="455700" y="65801"/>
                  </a:lnTo>
                  <a:lnTo>
                    <a:pt x="407310" y="38639"/>
                  </a:lnTo>
                  <a:lnTo>
                    <a:pt x="348406" y="17065"/>
                  </a:lnTo>
                  <a:lnTo>
                    <a:pt x="281674" y="8274"/>
                  </a:lnTo>
                  <a:lnTo>
                    <a:pt x="346678" y="8274"/>
                  </a:lnTo>
                  <a:lnTo>
                    <a:pt x="401629" y="26872"/>
                  </a:lnTo>
                  <a:lnTo>
                    <a:pt x="449609" y="51871"/>
                  </a:lnTo>
                  <a:lnTo>
                    <a:pt x="486678" y="76944"/>
                  </a:lnTo>
                  <a:lnTo>
                    <a:pt x="519449" y="104399"/>
                  </a:lnTo>
                  <a:lnTo>
                    <a:pt x="522224" y="107174"/>
                  </a:lnTo>
                  <a:lnTo>
                    <a:pt x="519449" y="110874"/>
                  </a:lnTo>
                  <a:lnTo>
                    <a:pt x="483604" y="146957"/>
                  </a:lnTo>
                  <a:lnTo>
                    <a:pt x="443190" y="180659"/>
                  </a:lnTo>
                  <a:lnTo>
                    <a:pt x="391070" y="215284"/>
                  </a:lnTo>
                  <a:lnTo>
                    <a:pt x="329709" y="243693"/>
                  </a:lnTo>
                  <a:lnTo>
                    <a:pt x="295062" y="25134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628" y="1559100"/>
              <a:ext cx="207049" cy="251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0290" y="1998768"/>
              <a:ext cx="275590" cy="137160"/>
            </a:xfrm>
            <a:custGeom>
              <a:avLst/>
              <a:gdLst/>
              <a:ahLst/>
              <a:cxnLst/>
              <a:rect l="l" t="t" r="r" b="b"/>
              <a:pathLst>
                <a:path w="275590" h="137160">
                  <a:moveTo>
                    <a:pt x="134335" y="136744"/>
                  </a:moveTo>
                  <a:lnTo>
                    <a:pt x="126555" y="136744"/>
                  </a:lnTo>
                  <a:lnTo>
                    <a:pt x="77919" y="128219"/>
                  </a:lnTo>
                  <a:lnTo>
                    <a:pt x="38272" y="109425"/>
                  </a:lnTo>
                  <a:lnTo>
                    <a:pt x="11493" y="90541"/>
                  </a:lnTo>
                  <a:lnTo>
                    <a:pt x="1461" y="81741"/>
                  </a:lnTo>
                  <a:lnTo>
                    <a:pt x="0" y="80293"/>
                  </a:lnTo>
                  <a:lnTo>
                    <a:pt x="974" y="78831"/>
                  </a:lnTo>
                  <a:lnTo>
                    <a:pt x="41553" y="41655"/>
                  </a:lnTo>
                  <a:lnTo>
                    <a:pt x="84682" y="15240"/>
                  </a:lnTo>
                  <a:lnTo>
                    <a:pt x="137258" y="460"/>
                  </a:lnTo>
                  <a:lnTo>
                    <a:pt x="144643" y="0"/>
                  </a:lnTo>
                  <a:lnTo>
                    <a:pt x="148277" y="0"/>
                  </a:lnTo>
                  <a:lnTo>
                    <a:pt x="173214" y="4357"/>
                  </a:lnTo>
                  <a:lnTo>
                    <a:pt x="144670" y="4357"/>
                  </a:lnTo>
                  <a:lnTo>
                    <a:pt x="140984" y="4515"/>
                  </a:lnTo>
                  <a:lnTo>
                    <a:pt x="90167" y="17516"/>
                  </a:lnTo>
                  <a:lnTo>
                    <a:pt x="50377" y="40498"/>
                  </a:lnTo>
                  <a:lnTo>
                    <a:pt x="5845" y="79806"/>
                  </a:lnTo>
                  <a:lnTo>
                    <a:pt x="19914" y="91694"/>
                  </a:lnTo>
                  <a:lnTo>
                    <a:pt x="46500" y="109351"/>
                  </a:lnTo>
                  <a:lnTo>
                    <a:pt x="82843" y="125374"/>
                  </a:lnTo>
                  <a:lnTo>
                    <a:pt x="126186" y="132360"/>
                  </a:lnTo>
                  <a:lnTo>
                    <a:pt x="151618" y="132360"/>
                  </a:lnTo>
                  <a:lnTo>
                    <a:pt x="137745" y="136257"/>
                  </a:lnTo>
                  <a:lnTo>
                    <a:pt x="134335" y="136744"/>
                  </a:lnTo>
                  <a:close/>
                </a:path>
                <a:path w="275590" h="137160">
                  <a:moveTo>
                    <a:pt x="151618" y="132360"/>
                  </a:moveTo>
                  <a:lnTo>
                    <a:pt x="129833" y="132360"/>
                  </a:lnTo>
                  <a:lnTo>
                    <a:pt x="133532" y="132202"/>
                  </a:lnTo>
                  <a:lnTo>
                    <a:pt x="137258" y="131873"/>
                  </a:lnTo>
                  <a:lnTo>
                    <a:pt x="184417" y="119207"/>
                  </a:lnTo>
                  <a:lnTo>
                    <a:pt x="224322" y="96226"/>
                  </a:lnTo>
                  <a:lnTo>
                    <a:pt x="253547" y="72331"/>
                  </a:lnTo>
                  <a:lnTo>
                    <a:pt x="268671" y="56925"/>
                  </a:lnTo>
                  <a:lnTo>
                    <a:pt x="254600" y="45029"/>
                  </a:lnTo>
                  <a:lnTo>
                    <a:pt x="228011" y="27368"/>
                  </a:lnTo>
                  <a:lnTo>
                    <a:pt x="191667" y="11343"/>
                  </a:lnTo>
                  <a:lnTo>
                    <a:pt x="148330" y="4357"/>
                  </a:lnTo>
                  <a:lnTo>
                    <a:pt x="173214" y="4357"/>
                  </a:lnTo>
                  <a:lnTo>
                    <a:pt x="236764" y="27315"/>
                  </a:lnTo>
                  <a:lnTo>
                    <a:pt x="273542" y="54977"/>
                  </a:lnTo>
                  <a:lnTo>
                    <a:pt x="275003" y="56438"/>
                  </a:lnTo>
                  <a:lnTo>
                    <a:pt x="273542" y="58386"/>
                  </a:lnTo>
                  <a:lnTo>
                    <a:pt x="262590" y="69870"/>
                  </a:lnTo>
                  <a:lnTo>
                    <a:pt x="233384" y="95135"/>
                  </a:lnTo>
                  <a:lnTo>
                    <a:pt x="190308" y="121492"/>
                  </a:lnTo>
                  <a:lnTo>
                    <a:pt x="151618" y="13236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033" y="2001032"/>
              <a:ext cx="109032" cy="13220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51515" y="3221685"/>
              <a:ext cx="142565" cy="11538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878701" y="2910882"/>
              <a:ext cx="98425" cy="374650"/>
            </a:xfrm>
            <a:custGeom>
              <a:avLst/>
              <a:gdLst/>
              <a:ahLst/>
              <a:cxnLst/>
              <a:rect l="l" t="t" r="r" b="b"/>
              <a:pathLst>
                <a:path w="98425" h="374650">
                  <a:moveTo>
                    <a:pt x="0" y="374098"/>
                  </a:moveTo>
                  <a:lnTo>
                    <a:pt x="25721" y="0"/>
                  </a:lnTo>
                  <a:lnTo>
                    <a:pt x="32486" y="18094"/>
                  </a:lnTo>
                  <a:lnTo>
                    <a:pt x="34723" y="27331"/>
                  </a:lnTo>
                  <a:lnTo>
                    <a:pt x="36089" y="36571"/>
                  </a:lnTo>
                  <a:lnTo>
                    <a:pt x="36694" y="45952"/>
                  </a:lnTo>
                  <a:lnTo>
                    <a:pt x="36645" y="55610"/>
                  </a:lnTo>
                  <a:lnTo>
                    <a:pt x="36045" y="63669"/>
                  </a:lnTo>
                  <a:lnTo>
                    <a:pt x="36384" y="72096"/>
                  </a:lnTo>
                  <a:lnTo>
                    <a:pt x="37328" y="78242"/>
                  </a:lnTo>
                  <a:lnTo>
                    <a:pt x="28281" y="78242"/>
                  </a:lnTo>
                  <a:lnTo>
                    <a:pt x="7952" y="373878"/>
                  </a:lnTo>
                  <a:lnTo>
                    <a:pt x="0" y="374098"/>
                  </a:lnTo>
                  <a:close/>
                </a:path>
                <a:path w="98425" h="374650">
                  <a:moveTo>
                    <a:pt x="87883" y="242123"/>
                  </a:moveTo>
                  <a:lnTo>
                    <a:pt x="80278" y="239791"/>
                  </a:lnTo>
                  <a:lnTo>
                    <a:pt x="86839" y="212948"/>
                  </a:lnTo>
                  <a:lnTo>
                    <a:pt x="89985" y="186637"/>
                  </a:lnTo>
                  <a:lnTo>
                    <a:pt x="77952" y="140443"/>
                  </a:lnTo>
                  <a:lnTo>
                    <a:pt x="59311" y="122067"/>
                  </a:lnTo>
                  <a:lnTo>
                    <a:pt x="50796" y="115469"/>
                  </a:lnTo>
                  <a:lnTo>
                    <a:pt x="43390" y="108026"/>
                  </a:lnTo>
                  <a:lnTo>
                    <a:pt x="37090" y="99741"/>
                  </a:lnTo>
                  <a:lnTo>
                    <a:pt x="31893" y="90616"/>
                  </a:lnTo>
                  <a:lnTo>
                    <a:pt x="31115" y="86549"/>
                  </a:lnTo>
                  <a:lnTo>
                    <a:pt x="29060" y="82309"/>
                  </a:lnTo>
                  <a:lnTo>
                    <a:pt x="28281" y="78242"/>
                  </a:lnTo>
                  <a:lnTo>
                    <a:pt x="37328" y="78242"/>
                  </a:lnTo>
                  <a:lnTo>
                    <a:pt x="37698" y="80650"/>
                  </a:lnTo>
                  <a:lnTo>
                    <a:pt x="40022" y="89089"/>
                  </a:lnTo>
                  <a:lnTo>
                    <a:pt x="44377" y="97102"/>
                  </a:lnTo>
                  <a:lnTo>
                    <a:pt x="49839" y="104279"/>
                  </a:lnTo>
                  <a:lnTo>
                    <a:pt x="56408" y="110619"/>
                  </a:lnTo>
                  <a:lnTo>
                    <a:pt x="64079" y="116123"/>
                  </a:lnTo>
                  <a:lnTo>
                    <a:pt x="69382" y="120827"/>
                  </a:lnTo>
                  <a:lnTo>
                    <a:pt x="96004" y="159128"/>
                  </a:lnTo>
                  <a:lnTo>
                    <a:pt x="98408" y="185309"/>
                  </a:lnTo>
                  <a:lnTo>
                    <a:pt x="94861" y="213397"/>
                  </a:lnTo>
                  <a:lnTo>
                    <a:pt x="87883" y="242123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38838" y="3617577"/>
              <a:ext cx="142566" cy="1153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566024" y="3306774"/>
              <a:ext cx="98425" cy="374650"/>
            </a:xfrm>
            <a:custGeom>
              <a:avLst/>
              <a:gdLst/>
              <a:ahLst/>
              <a:cxnLst/>
              <a:rect l="l" t="t" r="r" b="b"/>
              <a:pathLst>
                <a:path w="98425" h="374650">
                  <a:moveTo>
                    <a:pt x="0" y="374098"/>
                  </a:moveTo>
                  <a:lnTo>
                    <a:pt x="25720" y="0"/>
                  </a:lnTo>
                  <a:lnTo>
                    <a:pt x="32486" y="18094"/>
                  </a:lnTo>
                  <a:lnTo>
                    <a:pt x="34723" y="27331"/>
                  </a:lnTo>
                  <a:lnTo>
                    <a:pt x="36089" y="36571"/>
                  </a:lnTo>
                  <a:lnTo>
                    <a:pt x="36694" y="45952"/>
                  </a:lnTo>
                  <a:lnTo>
                    <a:pt x="36645" y="55610"/>
                  </a:lnTo>
                  <a:lnTo>
                    <a:pt x="36045" y="63669"/>
                  </a:lnTo>
                  <a:lnTo>
                    <a:pt x="36384" y="72097"/>
                  </a:lnTo>
                  <a:lnTo>
                    <a:pt x="37328" y="78242"/>
                  </a:lnTo>
                  <a:lnTo>
                    <a:pt x="28281" y="78242"/>
                  </a:lnTo>
                  <a:lnTo>
                    <a:pt x="7951" y="373878"/>
                  </a:lnTo>
                  <a:lnTo>
                    <a:pt x="0" y="374098"/>
                  </a:lnTo>
                  <a:close/>
                </a:path>
                <a:path w="98425" h="374650">
                  <a:moveTo>
                    <a:pt x="87883" y="242123"/>
                  </a:moveTo>
                  <a:lnTo>
                    <a:pt x="80277" y="239791"/>
                  </a:lnTo>
                  <a:lnTo>
                    <a:pt x="86838" y="212948"/>
                  </a:lnTo>
                  <a:lnTo>
                    <a:pt x="89985" y="186637"/>
                  </a:lnTo>
                  <a:lnTo>
                    <a:pt x="77952" y="140443"/>
                  </a:lnTo>
                  <a:lnTo>
                    <a:pt x="59311" y="122067"/>
                  </a:lnTo>
                  <a:lnTo>
                    <a:pt x="50795" y="115469"/>
                  </a:lnTo>
                  <a:lnTo>
                    <a:pt x="43389" y="108026"/>
                  </a:lnTo>
                  <a:lnTo>
                    <a:pt x="37090" y="99741"/>
                  </a:lnTo>
                  <a:lnTo>
                    <a:pt x="31893" y="90616"/>
                  </a:lnTo>
                  <a:lnTo>
                    <a:pt x="31114" y="86549"/>
                  </a:lnTo>
                  <a:lnTo>
                    <a:pt x="29059" y="82309"/>
                  </a:lnTo>
                  <a:lnTo>
                    <a:pt x="28281" y="78242"/>
                  </a:lnTo>
                  <a:lnTo>
                    <a:pt x="37328" y="78242"/>
                  </a:lnTo>
                  <a:lnTo>
                    <a:pt x="37698" y="80651"/>
                  </a:lnTo>
                  <a:lnTo>
                    <a:pt x="40022" y="89089"/>
                  </a:lnTo>
                  <a:lnTo>
                    <a:pt x="44376" y="97102"/>
                  </a:lnTo>
                  <a:lnTo>
                    <a:pt x="49839" y="104279"/>
                  </a:lnTo>
                  <a:lnTo>
                    <a:pt x="56408" y="110619"/>
                  </a:lnTo>
                  <a:lnTo>
                    <a:pt x="64079" y="116123"/>
                  </a:lnTo>
                  <a:lnTo>
                    <a:pt x="69382" y="120827"/>
                  </a:lnTo>
                  <a:lnTo>
                    <a:pt x="96004" y="159128"/>
                  </a:lnTo>
                  <a:lnTo>
                    <a:pt x="98408" y="185309"/>
                  </a:lnTo>
                  <a:lnTo>
                    <a:pt x="94861" y="213398"/>
                  </a:lnTo>
                  <a:lnTo>
                    <a:pt x="87883" y="242123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94734" y="359745"/>
            <a:ext cx="615569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800" dirty="0"/>
              <a:t>PRESENTED BY</a:t>
            </a:r>
            <a:endParaRPr sz="6800" dirty="0"/>
          </a:p>
        </p:txBody>
      </p:sp>
      <p:grpSp>
        <p:nvGrpSpPr>
          <p:cNvPr id="14" name="object 14"/>
          <p:cNvGrpSpPr/>
          <p:nvPr/>
        </p:nvGrpSpPr>
        <p:grpSpPr>
          <a:xfrm>
            <a:off x="1181853" y="113504"/>
            <a:ext cx="7113270" cy="1116965"/>
            <a:chOff x="1181853" y="113504"/>
            <a:chExt cx="7113270" cy="1116965"/>
          </a:xfrm>
        </p:grpSpPr>
        <p:sp>
          <p:nvSpPr>
            <p:cNvPr id="15" name="object 15"/>
            <p:cNvSpPr/>
            <p:nvPr/>
          </p:nvSpPr>
          <p:spPr>
            <a:xfrm>
              <a:off x="7698181" y="620356"/>
              <a:ext cx="596900" cy="610235"/>
            </a:xfrm>
            <a:custGeom>
              <a:avLst/>
              <a:gdLst/>
              <a:ahLst/>
              <a:cxnLst/>
              <a:rect l="l" t="t" r="r" b="b"/>
              <a:pathLst>
                <a:path w="596900" h="610235">
                  <a:moveTo>
                    <a:pt x="129959" y="370979"/>
                  </a:moveTo>
                  <a:lnTo>
                    <a:pt x="127419" y="342392"/>
                  </a:lnTo>
                  <a:lnTo>
                    <a:pt x="120040" y="322808"/>
                  </a:lnTo>
                  <a:lnTo>
                    <a:pt x="115328" y="318096"/>
                  </a:lnTo>
                  <a:lnTo>
                    <a:pt x="113030" y="318096"/>
                  </a:lnTo>
                  <a:lnTo>
                    <a:pt x="108318" y="315798"/>
                  </a:lnTo>
                  <a:lnTo>
                    <a:pt x="101307" y="315798"/>
                  </a:lnTo>
                  <a:lnTo>
                    <a:pt x="70967" y="306438"/>
                  </a:lnTo>
                  <a:lnTo>
                    <a:pt x="65112" y="304076"/>
                  </a:lnTo>
                  <a:lnTo>
                    <a:pt x="59245" y="302933"/>
                  </a:lnTo>
                  <a:lnTo>
                    <a:pt x="53441" y="302933"/>
                  </a:lnTo>
                  <a:lnTo>
                    <a:pt x="47586" y="302933"/>
                  </a:lnTo>
                  <a:lnTo>
                    <a:pt x="41719" y="304076"/>
                  </a:lnTo>
                  <a:lnTo>
                    <a:pt x="13385" y="335965"/>
                  </a:lnTo>
                  <a:lnTo>
                    <a:pt x="4660" y="383247"/>
                  </a:lnTo>
                  <a:lnTo>
                    <a:pt x="3378" y="433590"/>
                  </a:lnTo>
                  <a:lnTo>
                    <a:pt x="3213" y="472338"/>
                  </a:lnTo>
                  <a:lnTo>
                    <a:pt x="850" y="509600"/>
                  </a:lnTo>
                  <a:lnTo>
                    <a:pt x="0" y="553224"/>
                  </a:lnTo>
                  <a:lnTo>
                    <a:pt x="10109" y="590283"/>
                  </a:lnTo>
                  <a:lnTo>
                    <a:pt x="45999" y="609041"/>
                  </a:lnTo>
                  <a:lnTo>
                    <a:pt x="51473" y="609638"/>
                  </a:lnTo>
                  <a:lnTo>
                    <a:pt x="56781" y="609638"/>
                  </a:lnTo>
                  <a:lnTo>
                    <a:pt x="99009" y="596163"/>
                  </a:lnTo>
                  <a:lnTo>
                    <a:pt x="115328" y="556463"/>
                  </a:lnTo>
                  <a:lnTo>
                    <a:pt x="120154" y="522782"/>
                  </a:lnTo>
                  <a:lnTo>
                    <a:pt x="124104" y="488683"/>
                  </a:lnTo>
                  <a:lnTo>
                    <a:pt x="127177" y="454583"/>
                  </a:lnTo>
                  <a:lnTo>
                    <a:pt x="129349" y="420903"/>
                  </a:lnTo>
                  <a:lnTo>
                    <a:pt x="129870" y="399999"/>
                  </a:lnTo>
                  <a:lnTo>
                    <a:pt x="129959" y="370979"/>
                  </a:lnTo>
                  <a:close/>
                </a:path>
                <a:path w="596900" h="610235">
                  <a:moveTo>
                    <a:pt x="596646" y="383552"/>
                  </a:moveTo>
                  <a:lnTo>
                    <a:pt x="593369" y="367080"/>
                  </a:lnTo>
                  <a:lnTo>
                    <a:pt x="584390" y="353453"/>
                  </a:lnTo>
                  <a:lnTo>
                    <a:pt x="571030" y="343776"/>
                  </a:lnTo>
                  <a:lnTo>
                    <a:pt x="554583" y="339128"/>
                  </a:lnTo>
                  <a:lnTo>
                    <a:pt x="549935" y="339128"/>
                  </a:lnTo>
                  <a:lnTo>
                    <a:pt x="567715" y="335813"/>
                  </a:lnTo>
                  <a:lnTo>
                    <a:pt x="581774" y="326580"/>
                  </a:lnTo>
                  <a:lnTo>
                    <a:pt x="591019" y="312534"/>
                  </a:lnTo>
                  <a:lnTo>
                    <a:pt x="594347" y="294767"/>
                  </a:lnTo>
                  <a:lnTo>
                    <a:pt x="591019" y="277964"/>
                  </a:lnTo>
                  <a:lnTo>
                    <a:pt x="581774" y="263791"/>
                  </a:lnTo>
                  <a:lnTo>
                    <a:pt x="567715" y="254000"/>
                  </a:lnTo>
                  <a:lnTo>
                    <a:pt x="549935" y="250355"/>
                  </a:lnTo>
                  <a:lnTo>
                    <a:pt x="529983" y="251066"/>
                  </a:lnTo>
                  <a:lnTo>
                    <a:pt x="506374" y="252628"/>
                  </a:lnTo>
                  <a:lnTo>
                    <a:pt x="480910" y="254190"/>
                  </a:lnTo>
                  <a:lnTo>
                    <a:pt x="455460" y="254901"/>
                  </a:lnTo>
                  <a:lnTo>
                    <a:pt x="440893" y="254558"/>
                  </a:lnTo>
                  <a:lnTo>
                    <a:pt x="427380" y="253415"/>
                  </a:lnTo>
                  <a:lnTo>
                    <a:pt x="415315" y="251294"/>
                  </a:lnTo>
                  <a:lnTo>
                    <a:pt x="405066" y="247992"/>
                  </a:lnTo>
                  <a:lnTo>
                    <a:pt x="378244" y="215747"/>
                  </a:lnTo>
                  <a:lnTo>
                    <a:pt x="376161" y="168592"/>
                  </a:lnTo>
                  <a:lnTo>
                    <a:pt x="385025" y="117919"/>
                  </a:lnTo>
                  <a:lnTo>
                    <a:pt x="391045" y="75145"/>
                  </a:lnTo>
                  <a:lnTo>
                    <a:pt x="386473" y="36017"/>
                  </a:lnTo>
                  <a:lnTo>
                    <a:pt x="355942" y="1638"/>
                  </a:lnTo>
                  <a:lnTo>
                    <a:pt x="344716" y="0"/>
                  </a:lnTo>
                  <a:lnTo>
                    <a:pt x="343014" y="0"/>
                  </a:lnTo>
                  <a:lnTo>
                    <a:pt x="305790" y="38785"/>
                  </a:lnTo>
                  <a:lnTo>
                    <a:pt x="299910" y="56413"/>
                  </a:lnTo>
                  <a:lnTo>
                    <a:pt x="282892" y="94500"/>
                  </a:lnTo>
                  <a:lnTo>
                    <a:pt x="263436" y="131495"/>
                  </a:lnTo>
                  <a:lnTo>
                    <a:pt x="241782" y="167157"/>
                  </a:lnTo>
                  <a:lnTo>
                    <a:pt x="218135" y="201282"/>
                  </a:lnTo>
                  <a:lnTo>
                    <a:pt x="194119" y="241084"/>
                  </a:lnTo>
                  <a:lnTo>
                    <a:pt x="174917" y="283057"/>
                  </a:lnTo>
                  <a:lnTo>
                    <a:pt x="160985" y="326783"/>
                  </a:lnTo>
                  <a:lnTo>
                    <a:pt x="152742" y="371830"/>
                  </a:lnTo>
                  <a:lnTo>
                    <a:pt x="148361" y="410400"/>
                  </a:lnTo>
                  <a:lnTo>
                    <a:pt x="145719" y="448970"/>
                  </a:lnTo>
                  <a:lnTo>
                    <a:pt x="144843" y="487527"/>
                  </a:lnTo>
                  <a:lnTo>
                    <a:pt x="145732" y="526059"/>
                  </a:lnTo>
                  <a:lnTo>
                    <a:pt x="166154" y="581863"/>
                  </a:lnTo>
                  <a:lnTo>
                    <a:pt x="218135" y="600824"/>
                  </a:lnTo>
                  <a:lnTo>
                    <a:pt x="323291" y="603173"/>
                  </a:lnTo>
                  <a:lnTo>
                    <a:pt x="402767" y="603173"/>
                  </a:lnTo>
                  <a:lnTo>
                    <a:pt x="507873" y="605536"/>
                  </a:lnTo>
                  <a:lnTo>
                    <a:pt x="509079" y="605650"/>
                  </a:lnTo>
                  <a:lnTo>
                    <a:pt x="510286" y="605701"/>
                  </a:lnTo>
                  <a:lnTo>
                    <a:pt x="511429" y="605701"/>
                  </a:lnTo>
                  <a:lnTo>
                    <a:pt x="527113" y="602208"/>
                  </a:lnTo>
                  <a:lnTo>
                    <a:pt x="540397" y="592886"/>
                  </a:lnTo>
                  <a:lnTo>
                    <a:pt x="549998" y="579399"/>
                  </a:lnTo>
                  <a:lnTo>
                    <a:pt x="554583" y="563473"/>
                  </a:lnTo>
                  <a:lnTo>
                    <a:pt x="551268" y="545299"/>
                  </a:lnTo>
                  <a:lnTo>
                    <a:pt x="542036" y="530428"/>
                  </a:lnTo>
                  <a:lnTo>
                    <a:pt x="527989" y="520382"/>
                  </a:lnTo>
                  <a:lnTo>
                    <a:pt x="510222" y="516699"/>
                  </a:lnTo>
                  <a:lnTo>
                    <a:pt x="528904" y="516699"/>
                  </a:lnTo>
                  <a:lnTo>
                    <a:pt x="530542" y="516801"/>
                  </a:lnTo>
                  <a:lnTo>
                    <a:pt x="531368" y="516801"/>
                  </a:lnTo>
                  <a:lnTo>
                    <a:pt x="559346" y="506552"/>
                  </a:lnTo>
                  <a:lnTo>
                    <a:pt x="573862" y="482460"/>
                  </a:lnTo>
                  <a:lnTo>
                    <a:pt x="571766" y="454494"/>
                  </a:lnTo>
                  <a:lnTo>
                    <a:pt x="549935" y="432625"/>
                  </a:lnTo>
                  <a:lnTo>
                    <a:pt x="568071" y="429298"/>
                  </a:lnTo>
                  <a:lnTo>
                    <a:pt x="582930" y="420052"/>
                  </a:lnTo>
                  <a:lnTo>
                    <a:pt x="592963" y="405980"/>
                  </a:lnTo>
                  <a:lnTo>
                    <a:pt x="596646" y="388200"/>
                  </a:lnTo>
                  <a:lnTo>
                    <a:pt x="596646" y="383552"/>
                  </a:lnTo>
                  <a:close/>
                </a:path>
              </a:pathLst>
            </a:custGeom>
            <a:solidFill>
              <a:srgbClr val="3DAB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81853" y="113504"/>
              <a:ext cx="439420" cy="636905"/>
            </a:xfrm>
            <a:custGeom>
              <a:avLst/>
              <a:gdLst/>
              <a:ahLst/>
              <a:cxnLst/>
              <a:rect l="l" t="t" r="r" b="b"/>
              <a:pathLst>
                <a:path w="439419" h="636905">
                  <a:moveTo>
                    <a:pt x="295533" y="636598"/>
                  </a:moveTo>
                  <a:lnTo>
                    <a:pt x="259628" y="603706"/>
                  </a:lnTo>
                  <a:lnTo>
                    <a:pt x="225832" y="568975"/>
                  </a:lnTo>
                  <a:lnTo>
                    <a:pt x="194193" y="532516"/>
                  </a:lnTo>
                  <a:lnTo>
                    <a:pt x="164758" y="494437"/>
                  </a:lnTo>
                  <a:lnTo>
                    <a:pt x="137575" y="454848"/>
                  </a:lnTo>
                  <a:lnTo>
                    <a:pt x="112691" y="413858"/>
                  </a:lnTo>
                  <a:lnTo>
                    <a:pt x="90153" y="371578"/>
                  </a:lnTo>
                  <a:lnTo>
                    <a:pt x="70009" y="328116"/>
                  </a:lnTo>
                  <a:lnTo>
                    <a:pt x="52305" y="283582"/>
                  </a:lnTo>
                  <a:lnTo>
                    <a:pt x="37090" y="238086"/>
                  </a:lnTo>
                  <a:lnTo>
                    <a:pt x="24411" y="191737"/>
                  </a:lnTo>
                  <a:lnTo>
                    <a:pt x="14315" y="144644"/>
                  </a:lnTo>
                  <a:lnTo>
                    <a:pt x="6850" y="96917"/>
                  </a:lnTo>
                  <a:lnTo>
                    <a:pt x="2062" y="48666"/>
                  </a:lnTo>
                  <a:lnTo>
                    <a:pt x="0" y="0"/>
                  </a:lnTo>
                  <a:lnTo>
                    <a:pt x="19444" y="45184"/>
                  </a:lnTo>
                  <a:lnTo>
                    <a:pt x="40927" y="89230"/>
                  </a:lnTo>
                  <a:lnTo>
                    <a:pt x="64398" y="132074"/>
                  </a:lnTo>
                  <a:lnTo>
                    <a:pt x="89805" y="173652"/>
                  </a:lnTo>
                  <a:lnTo>
                    <a:pt x="117100" y="213900"/>
                  </a:lnTo>
                  <a:lnTo>
                    <a:pt x="146231" y="252754"/>
                  </a:lnTo>
                  <a:lnTo>
                    <a:pt x="177147" y="290152"/>
                  </a:lnTo>
                  <a:lnTo>
                    <a:pt x="209800" y="326027"/>
                  </a:lnTo>
                  <a:lnTo>
                    <a:pt x="244137" y="360319"/>
                  </a:lnTo>
                  <a:lnTo>
                    <a:pt x="280109" y="392961"/>
                  </a:lnTo>
                  <a:lnTo>
                    <a:pt x="317665" y="423891"/>
                  </a:lnTo>
                  <a:lnTo>
                    <a:pt x="356754" y="453045"/>
                  </a:lnTo>
                  <a:lnTo>
                    <a:pt x="397327" y="480359"/>
                  </a:lnTo>
                  <a:lnTo>
                    <a:pt x="439333" y="505769"/>
                  </a:lnTo>
                  <a:lnTo>
                    <a:pt x="295533" y="636598"/>
                  </a:lnTo>
                  <a:close/>
                </a:path>
              </a:pathLst>
            </a:custGeom>
            <a:solidFill>
              <a:srgbClr val="FAC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36923" y="1713934"/>
            <a:ext cx="3926204" cy="88806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lang="en-IN" sz="3200" b="1" dirty="0">
                <a:latin typeface="Microsoft Sans Serif"/>
                <a:cs typeface="Microsoft Sans Serif"/>
              </a:rPr>
              <a:t>Aryan Surve</a:t>
            </a:r>
          </a:p>
          <a:p>
            <a:pPr algn="ctr">
              <a:lnSpc>
                <a:spcPct val="100000"/>
              </a:lnSpc>
              <a:spcBef>
                <a:spcPts val="705"/>
              </a:spcBef>
            </a:pPr>
            <a:endParaRPr sz="1400" b="1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88" y="125861"/>
            <a:ext cx="8940636" cy="48918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2794" y="1428196"/>
            <a:ext cx="2199640" cy="91440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sz="2000" b="1" spc="-75" dirty="0">
                <a:solidFill>
                  <a:srgbClr val="262626"/>
                </a:solidFill>
                <a:latin typeface="Trebuchet MS"/>
                <a:cs typeface="Trebuchet MS"/>
              </a:rPr>
              <a:t>P</a:t>
            </a:r>
            <a:r>
              <a:rPr sz="2000" b="1" spc="-105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2000" b="1" spc="-50" dirty="0">
                <a:solidFill>
                  <a:srgbClr val="262626"/>
                </a:solidFill>
                <a:latin typeface="Trebuchet MS"/>
                <a:cs typeface="Trebuchet MS"/>
              </a:rPr>
              <a:t>oblem</a:t>
            </a:r>
            <a:r>
              <a:rPr sz="2000" b="1" spc="-1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spc="35" dirty="0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r>
              <a:rPr sz="2000" b="1" spc="-40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000" b="1" spc="-3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000" b="1" spc="-65" dirty="0">
                <a:solidFill>
                  <a:srgbClr val="262626"/>
                </a:solidFill>
                <a:latin typeface="Trebuchet MS"/>
                <a:cs typeface="Trebuchet MS"/>
              </a:rPr>
              <a:t>teme</a:t>
            </a:r>
            <a:r>
              <a:rPr sz="2000" b="1" spc="-75" dirty="0">
                <a:solidFill>
                  <a:srgbClr val="262626"/>
                </a:solidFill>
                <a:latin typeface="Trebuchet MS"/>
                <a:cs typeface="Trebuchet MS"/>
              </a:rPr>
              <a:t>n</a:t>
            </a:r>
            <a:r>
              <a:rPr sz="2000" b="1" spc="-30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endParaRPr sz="2000" dirty="0">
              <a:latin typeface="Trebuchet MS"/>
              <a:cs typeface="Trebuchet MS"/>
            </a:endParaRPr>
          </a:p>
          <a:p>
            <a:pPr marL="152400" marR="144780" indent="-1270" algn="ctr">
              <a:lnSpc>
                <a:spcPct val="100000"/>
              </a:lnSpc>
              <a:spcBef>
                <a:spcPts val="515"/>
              </a:spcBef>
            </a:pPr>
            <a:r>
              <a:rPr sz="1400" dirty="0">
                <a:solidFill>
                  <a:srgbClr val="262626"/>
                </a:solidFill>
                <a:latin typeface="Microsoft Sans Serif"/>
                <a:cs typeface="Microsoft Sans Serif"/>
              </a:rPr>
              <a:t>This </a:t>
            </a:r>
            <a:r>
              <a:rPr sz="14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includes </a:t>
            </a:r>
            <a:r>
              <a:rPr sz="14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the </a:t>
            </a:r>
            <a:r>
              <a:rPr sz="14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explanation</a:t>
            </a:r>
            <a:r>
              <a:rPr sz="140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of</a:t>
            </a:r>
            <a:r>
              <a:rPr sz="1400" spc="-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problem.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28921" y="859647"/>
            <a:ext cx="40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0" dirty="0"/>
              <a:t>01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3558132" y="859647"/>
            <a:ext cx="2031328" cy="1697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spc="-140" dirty="0">
                <a:solidFill>
                  <a:srgbClr val="262626"/>
                </a:solidFill>
                <a:latin typeface="Trebuchet MS"/>
                <a:cs typeface="Trebuchet MS"/>
              </a:rPr>
              <a:t>02</a:t>
            </a:r>
            <a:endParaRPr sz="30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05"/>
              </a:spcBef>
            </a:pPr>
            <a:r>
              <a:rPr sz="2000" b="1" spc="-75" dirty="0">
                <a:solidFill>
                  <a:srgbClr val="262626"/>
                </a:solidFill>
                <a:latin typeface="Trebuchet MS"/>
                <a:cs typeface="Trebuchet MS"/>
              </a:rPr>
              <a:t>Objective</a:t>
            </a:r>
            <a:endParaRPr sz="2000" dirty="0"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509"/>
              </a:spcBef>
            </a:pPr>
            <a:r>
              <a:rPr sz="1400" dirty="0">
                <a:solidFill>
                  <a:srgbClr val="262626"/>
                </a:solidFill>
                <a:latin typeface="Microsoft Sans Serif"/>
                <a:cs typeface="Microsoft Sans Serif"/>
              </a:rPr>
              <a:t>This</a:t>
            </a:r>
            <a:r>
              <a:rPr sz="1400" spc="-3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includes</a:t>
            </a:r>
            <a:r>
              <a:rPr sz="1400" spc="-3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about</a:t>
            </a:r>
            <a:r>
              <a:rPr sz="140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262626"/>
                </a:solidFill>
                <a:latin typeface="Microsoft Sans Serif"/>
                <a:cs typeface="Microsoft Sans Serif"/>
              </a:rPr>
              <a:t>what </a:t>
            </a:r>
            <a:r>
              <a:rPr sz="1400" spc="-36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262626"/>
                </a:solidFill>
                <a:latin typeface="Microsoft Sans Serif"/>
                <a:cs typeface="Microsoft Sans Serif"/>
              </a:rPr>
              <a:t>we </a:t>
            </a:r>
            <a:r>
              <a:rPr sz="14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are </a:t>
            </a:r>
            <a:r>
              <a:rPr sz="1400" spc="40" dirty="0">
                <a:solidFill>
                  <a:srgbClr val="262626"/>
                </a:solidFill>
                <a:latin typeface="Microsoft Sans Serif"/>
                <a:cs typeface="Microsoft Sans Serif"/>
              </a:rPr>
              <a:t>trying </a:t>
            </a:r>
            <a:r>
              <a:rPr sz="1400" spc="45" dirty="0">
                <a:solidFill>
                  <a:srgbClr val="262626"/>
                </a:solidFill>
                <a:latin typeface="Microsoft Sans Serif"/>
                <a:cs typeface="Microsoft Sans Serif"/>
              </a:rPr>
              <a:t>to </a:t>
            </a:r>
            <a:r>
              <a:rPr sz="14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solve </a:t>
            </a:r>
            <a:r>
              <a:rPr sz="14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through</a:t>
            </a:r>
            <a:r>
              <a:rPr sz="14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our</a:t>
            </a:r>
            <a:r>
              <a:rPr sz="14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62626"/>
                </a:solidFill>
                <a:latin typeface="Microsoft Sans Serif"/>
                <a:cs typeface="Microsoft Sans Serif"/>
              </a:rPr>
              <a:t>project.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8095" y="859647"/>
            <a:ext cx="1949450" cy="148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spc="-125" dirty="0">
                <a:solidFill>
                  <a:srgbClr val="262626"/>
                </a:solidFill>
                <a:latin typeface="Trebuchet MS"/>
                <a:cs typeface="Trebuchet MS"/>
              </a:rPr>
              <a:t>03</a:t>
            </a:r>
            <a:endParaRPr sz="3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05"/>
              </a:spcBef>
            </a:pPr>
            <a:r>
              <a:rPr sz="2000" b="1" spc="-55" dirty="0">
                <a:solidFill>
                  <a:srgbClr val="262626"/>
                </a:solidFill>
                <a:latin typeface="Trebuchet MS"/>
                <a:cs typeface="Trebuchet MS"/>
              </a:rPr>
              <a:t>Workﬂow</a:t>
            </a:r>
            <a:endParaRPr sz="2000"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509"/>
              </a:spcBef>
            </a:pPr>
            <a:r>
              <a:rPr sz="1400" dirty="0">
                <a:solidFill>
                  <a:srgbClr val="262626"/>
                </a:solidFill>
                <a:latin typeface="Microsoft Sans Serif"/>
                <a:cs typeface="Microsoft Sans Serif"/>
              </a:rPr>
              <a:t>This</a:t>
            </a:r>
            <a:r>
              <a:rPr sz="1400" spc="-3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includes</a:t>
            </a:r>
            <a:r>
              <a:rPr sz="140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the</a:t>
            </a:r>
            <a:r>
              <a:rPr sz="140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proper </a:t>
            </a:r>
            <a:r>
              <a:rPr sz="1400" spc="-35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70" dirty="0">
                <a:solidFill>
                  <a:srgbClr val="262626"/>
                </a:solidFill>
                <a:latin typeface="Microsoft Sans Serif"/>
                <a:cs typeface="Microsoft Sans Serif"/>
              </a:rPr>
              <a:t>workﬂow</a:t>
            </a:r>
            <a:r>
              <a:rPr sz="1400" spc="-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of</a:t>
            </a:r>
            <a:r>
              <a:rPr sz="14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our</a:t>
            </a:r>
            <a:r>
              <a:rPr sz="14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62626"/>
                </a:solidFill>
                <a:latin typeface="Microsoft Sans Serif"/>
                <a:cs typeface="Microsoft Sans Serif"/>
              </a:rPr>
              <a:t>project.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3449" y="2830582"/>
            <a:ext cx="1858645" cy="149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spc="-40" dirty="0">
                <a:solidFill>
                  <a:srgbClr val="262626"/>
                </a:solidFill>
                <a:latin typeface="Trebuchet MS"/>
                <a:cs typeface="Trebuchet MS"/>
              </a:rPr>
              <a:t>04</a:t>
            </a:r>
            <a:endParaRPr sz="30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95"/>
              </a:spcBef>
            </a:pPr>
            <a:r>
              <a:rPr sz="2000" b="1" spc="-20" dirty="0">
                <a:solidFill>
                  <a:srgbClr val="262626"/>
                </a:solidFill>
                <a:latin typeface="Trebuchet MS"/>
                <a:cs typeface="Trebuchet MS"/>
              </a:rPr>
              <a:t>Modules</a:t>
            </a:r>
            <a:endParaRPr sz="2000" dirty="0">
              <a:latin typeface="Trebuchet MS"/>
              <a:cs typeface="Trebuchet MS"/>
            </a:endParaRPr>
          </a:p>
          <a:p>
            <a:pPr marL="12065" marR="5080" algn="ctr">
              <a:lnSpc>
                <a:spcPct val="100000"/>
              </a:lnSpc>
              <a:spcBef>
                <a:spcPts val="509"/>
              </a:spcBef>
            </a:pPr>
            <a:r>
              <a:rPr sz="1400" dirty="0">
                <a:solidFill>
                  <a:srgbClr val="262626"/>
                </a:solidFill>
                <a:latin typeface="Microsoft Sans Serif"/>
                <a:cs typeface="Microsoft Sans Serif"/>
              </a:rPr>
              <a:t>This </a:t>
            </a:r>
            <a:r>
              <a:rPr sz="14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includes </a:t>
            </a:r>
            <a:r>
              <a:rPr sz="14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different </a:t>
            </a:r>
            <a:r>
              <a:rPr sz="14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modules</a:t>
            </a:r>
            <a:r>
              <a:rPr sz="1400" spc="-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of</a:t>
            </a:r>
            <a:r>
              <a:rPr sz="14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our</a:t>
            </a:r>
            <a:r>
              <a:rPr sz="14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62626"/>
                </a:solidFill>
                <a:latin typeface="Microsoft Sans Serif"/>
                <a:cs typeface="Microsoft Sans Serif"/>
              </a:rPr>
              <a:t>project.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5555" y="2830582"/>
            <a:ext cx="2033905" cy="170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spc="-80" dirty="0">
                <a:solidFill>
                  <a:srgbClr val="262626"/>
                </a:solidFill>
                <a:latin typeface="Trebuchet MS"/>
                <a:cs typeface="Trebuchet MS"/>
              </a:rPr>
              <a:t>05</a:t>
            </a:r>
            <a:endParaRPr sz="3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95"/>
              </a:spcBef>
            </a:pPr>
            <a:r>
              <a:rPr sz="2000" b="1" spc="-35" dirty="0">
                <a:solidFill>
                  <a:srgbClr val="262626"/>
                </a:solidFill>
                <a:latin typeface="Trebuchet MS"/>
                <a:cs typeface="Trebuchet MS"/>
              </a:rPr>
              <a:t>Outputs</a:t>
            </a:r>
            <a:endParaRPr sz="2000"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509"/>
              </a:spcBef>
            </a:pPr>
            <a:r>
              <a:rPr sz="1400" dirty="0">
                <a:solidFill>
                  <a:srgbClr val="262626"/>
                </a:solidFill>
                <a:latin typeface="Microsoft Sans Serif"/>
                <a:cs typeface="Microsoft Sans Serif"/>
              </a:rPr>
              <a:t>This</a:t>
            </a:r>
            <a:r>
              <a:rPr sz="140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includes</a:t>
            </a:r>
            <a:r>
              <a:rPr sz="140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the</a:t>
            </a:r>
            <a:r>
              <a:rPr sz="140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outputs </a:t>
            </a:r>
            <a:r>
              <a:rPr sz="1400" spc="-35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262626"/>
                </a:solidFill>
                <a:latin typeface="Microsoft Sans Serif"/>
                <a:cs typeface="Microsoft Sans Serif"/>
              </a:rPr>
              <a:t>we </a:t>
            </a:r>
            <a:r>
              <a:rPr sz="14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are </a:t>
            </a:r>
            <a:r>
              <a:rPr sz="14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expecting </a:t>
            </a:r>
            <a:r>
              <a:rPr sz="14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from </a:t>
            </a:r>
            <a:r>
              <a:rPr sz="1400" spc="3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our</a:t>
            </a:r>
            <a:r>
              <a:rPr sz="14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62626"/>
                </a:solidFill>
                <a:latin typeface="Microsoft Sans Serif"/>
                <a:cs typeface="Microsoft Sans Serif"/>
              </a:rPr>
              <a:t>project.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9787" y="2830582"/>
            <a:ext cx="2185035" cy="170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spc="-55" dirty="0">
                <a:solidFill>
                  <a:srgbClr val="262626"/>
                </a:solidFill>
                <a:latin typeface="Trebuchet MS"/>
                <a:cs typeface="Trebuchet MS"/>
              </a:rPr>
              <a:t>06</a:t>
            </a:r>
            <a:endParaRPr sz="30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95"/>
              </a:spcBef>
            </a:pPr>
            <a:r>
              <a:rPr sz="2000" b="1" spc="-55" dirty="0">
                <a:solidFill>
                  <a:srgbClr val="262626"/>
                </a:solidFill>
                <a:latin typeface="Trebuchet MS"/>
                <a:cs typeface="Trebuchet MS"/>
              </a:rPr>
              <a:t>Sch</a:t>
            </a:r>
            <a:r>
              <a:rPr sz="2000" b="1" spc="-5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000" b="1" spc="-70" dirty="0">
                <a:solidFill>
                  <a:srgbClr val="262626"/>
                </a:solidFill>
                <a:latin typeface="Trebuchet MS"/>
                <a:cs typeface="Trebuchet MS"/>
              </a:rPr>
              <a:t>dule</a:t>
            </a:r>
            <a:r>
              <a:rPr sz="2000" b="1" spc="-1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2000" b="1" spc="-1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spc="-75" dirty="0">
                <a:solidFill>
                  <a:srgbClr val="262626"/>
                </a:solidFill>
                <a:latin typeface="Trebuchet MS"/>
                <a:cs typeface="Trebuchet MS"/>
              </a:rPr>
              <a:t>P</a:t>
            </a:r>
            <a:r>
              <a:rPr sz="2000" b="1" spc="-105" dirty="0">
                <a:solidFill>
                  <a:srgbClr val="262626"/>
                </a:solidFill>
                <a:latin typeface="Trebuchet MS"/>
                <a:cs typeface="Trebuchet MS"/>
              </a:rPr>
              <a:t>rojec</a:t>
            </a:r>
            <a:r>
              <a:rPr sz="2000" b="1" spc="-30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endParaRPr sz="2000" dirty="0">
              <a:latin typeface="Trebuchet MS"/>
              <a:cs typeface="Trebuchet MS"/>
            </a:endParaRPr>
          </a:p>
          <a:p>
            <a:pPr marL="254000" marR="245110" indent="-1270" algn="ctr">
              <a:lnSpc>
                <a:spcPct val="100000"/>
              </a:lnSpc>
              <a:spcBef>
                <a:spcPts val="509"/>
              </a:spcBef>
            </a:pPr>
            <a:r>
              <a:rPr sz="1400" dirty="0">
                <a:solidFill>
                  <a:srgbClr val="262626"/>
                </a:solidFill>
                <a:latin typeface="Microsoft Sans Serif"/>
                <a:cs typeface="Microsoft Sans Serif"/>
              </a:rPr>
              <a:t>This </a:t>
            </a:r>
            <a:r>
              <a:rPr sz="14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includes </a:t>
            </a:r>
            <a:r>
              <a:rPr sz="14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the </a:t>
            </a:r>
            <a:r>
              <a:rPr sz="14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62626"/>
                </a:solidFill>
                <a:latin typeface="Microsoft Sans Serif"/>
                <a:cs typeface="Microsoft Sans Serif"/>
              </a:rPr>
              <a:t>scheduled</a:t>
            </a:r>
            <a:r>
              <a:rPr sz="1400" spc="-3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process</a:t>
            </a:r>
            <a:r>
              <a:rPr sz="1400" spc="-3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of </a:t>
            </a:r>
            <a:r>
              <a:rPr sz="1400" spc="-36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62626"/>
                </a:solidFill>
                <a:latin typeface="Microsoft Sans Serif"/>
                <a:cs typeface="Microsoft Sans Serif"/>
              </a:rPr>
              <a:t>whole</a:t>
            </a:r>
            <a:r>
              <a:rPr sz="14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62626"/>
                </a:solidFill>
                <a:latin typeface="Microsoft Sans Serif"/>
                <a:cs typeface="Microsoft Sans Serif"/>
              </a:rPr>
              <a:t>project.</a:t>
            </a:r>
            <a:endParaRPr sz="1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66815" y="604124"/>
            <a:ext cx="522605" cy="259715"/>
            <a:chOff x="8366815" y="604124"/>
            <a:chExt cx="522605" cy="259715"/>
          </a:xfrm>
        </p:grpSpPr>
        <p:sp>
          <p:nvSpPr>
            <p:cNvPr id="3" name="object 3"/>
            <p:cNvSpPr/>
            <p:nvPr/>
          </p:nvSpPr>
          <p:spPr>
            <a:xfrm>
              <a:off x="8366815" y="604124"/>
              <a:ext cx="522605" cy="259715"/>
            </a:xfrm>
            <a:custGeom>
              <a:avLst/>
              <a:gdLst/>
              <a:ahLst/>
              <a:cxnLst/>
              <a:rect l="l" t="t" r="r" b="b"/>
              <a:pathLst>
                <a:path w="522604" h="259715">
                  <a:moveTo>
                    <a:pt x="255099" y="259674"/>
                  </a:moveTo>
                  <a:lnTo>
                    <a:pt x="240324" y="259674"/>
                  </a:lnTo>
                  <a:lnTo>
                    <a:pt x="177220" y="252002"/>
                  </a:lnTo>
                  <a:lnTo>
                    <a:pt x="120610" y="232800"/>
                  </a:lnTo>
                  <a:lnTo>
                    <a:pt x="72678" y="207796"/>
                  </a:lnTo>
                  <a:lnTo>
                    <a:pt x="35606" y="182715"/>
                  </a:lnTo>
                  <a:lnTo>
                    <a:pt x="2774" y="155224"/>
                  </a:lnTo>
                  <a:lnTo>
                    <a:pt x="0" y="152474"/>
                  </a:lnTo>
                  <a:lnTo>
                    <a:pt x="1849" y="149699"/>
                  </a:lnTo>
                  <a:lnTo>
                    <a:pt x="38340" y="112965"/>
                  </a:lnTo>
                  <a:lnTo>
                    <a:pt x="78909" y="79103"/>
                  </a:lnTo>
                  <a:lnTo>
                    <a:pt x="131109" y="44392"/>
                  </a:lnTo>
                  <a:lnTo>
                    <a:pt x="192502" y="15945"/>
                  </a:lnTo>
                  <a:lnTo>
                    <a:pt x="260649" y="874"/>
                  </a:lnTo>
                  <a:lnTo>
                    <a:pt x="274674" y="0"/>
                  </a:lnTo>
                  <a:lnTo>
                    <a:pt x="281574" y="0"/>
                  </a:lnTo>
                  <a:lnTo>
                    <a:pt x="344898" y="7672"/>
                  </a:lnTo>
                  <a:lnTo>
                    <a:pt x="346678" y="8274"/>
                  </a:lnTo>
                  <a:lnTo>
                    <a:pt x="274724" y="8274"/>
                  </a:lnTo>
                  <a:lnTo>
                    <a:pt x="267724" y="8574"/>
                  </a:lnTo>
                  <a:lnTo>
                    <a:pt x="199801" y="22185"/>
                  </a:lnTo>
                  <a:lnTo>
                    <a:pt x="144190" y="46516"/>
                  </a:lnTo>
                  <a:lnTo>
                    <a:pt x="95617" y="76944"/>
                  </a:lnTo>
                  <a:lnTo>
                    <a:pt x="56039" y="108099"/>
                  </a:lnTo>
                  <a:lnTo>
                    <a:pt x="27270" y="134710"/>
                  </a:lnTo>
                  <a:lnTo>
                    <a:pt x="11099" y="151549"/>
                  </a:lnTo>
                  <a:lnTo>
                    <a:pt x="30404" y="168284"/>
                  </a:lnTo>
                  <a:lnTo>
                    <a:pt x="65591" y="193829"/>
                  </a:lnTo>
                  <a:lnTo>
                    <a:pt x="113978" y="220986"/>
                  </a:lnTo>
                  <a:lnTo>
                    <a:pt x="172883" y="242559"/>
                  </a:lnTo>
                  <a:lnTo>
                    <a:pt x="239624" y="251349"/>
                  </a:lnTo>
                  <a:lnTo>
                    <a:pt x="295062" y="251349"/>
                  </a:lnTo>
                  <a:lnTo>
                    <a:pt x="261574" y="258749"/>
                  </a:lnTo>
                  <a:lnTo>
                    <a:pt x="255099" y="259674"/>
                  </a:lnTo>
                  <a:close/>
                </a:path>
                <a:path w="522604" h="259715">
                  <a:moveTo>
                    <a:pt x="295062" y="251349"/>
                  </a:moveTo>
                  <a:lnTo>
                    <a:pt x="246549" y="251349"/>
                  </a:lnTo>
                  <a:lnTo>
                    <a:pt x="253574" y="251049"/>
                  </a:lnTo>
                  <a:lnTo>
                    <a:pt x="260649" y="250424"/>
                  </a:lnTo>
                  <a:lnTo>
                    <a:pt x="321562" y="237448"/>
                  </a:lnTo>
                  <a:lnTo>
                    <a:pt x="377314" y="213120"/>
                  </a:lnTo>
                  <a:lnTo>
                    <a:pt x="426000" y="182715"/>
                  </a:lnTo>
                  <a:lnTo>
                    <a:pt x="465658" y="151549"/>
                  </a:lnTo>
                  <a:lnTo>
                    <a:pt x="494350" y="124930"/>
                  </a:lnTo>
                  <a:lnTo>
                    <a:pt x="510199" y="108099"/>
                  </a:lnTo>
                  <a:lnTo>
                    <a:pt x="490892" y="91353"/>
                  </a:lnTo>
                  <a:lnTo>
                    <a:pt x="455700" y="65801"/>
                  </a:lnTo>
                  <a:lnTo>
                    <a:pt x="407310" y="38639"/>
                  </a:lnTo>
                  <a:lnTo>
                    <a:pt x="348406" y="17065"/>
                  </a:lnTo>
                  <a:lnTo>
                    <a:pt x="281674" y="8274"/>
                  </a:lnTo>
                  <a:lnTo>
                    <a:pt x="346678" y="8274"/>
                  </a:lnTo>
                  <a:lnTo>
                    <a:pt x="401629" y="26872"/>
                  </a:lnTo>
                  <a:lnTo>
                    <a:pt x="449609" y="51871"/>
                  </a:lnTo>
                  <a:lnTo>
                    <a:pt x="486678" y="76944"/>
                  </a:lnTo>
                  <a:lnTo>
                    <a:pt x="519449" y="104399"/>
                  </a:lnTo>
                  <a:lnTo>
                    <a:pt x="522224" y="107174"/>
                  </a:lnTo>
                  <a:lnTo>
                    <a:pt x="519449" y="110874"/>
                  </a:lnTo>
                  <a:lnTo>
                    <a:pt x="483604" y="146957"/>
                  </a:lnTo>
                  <a:lnTo>
                    <a:pt x="443190" y="180659"/>
                  </a:lnTo>
                  <a:lnTo>
                    <a:pt x="391070" y="215284"/>
                  </a:lnTo>
                  <a:lnTo>
                    <a:pt x="329709" y="243693"/>
                  </a:lnTo>
                  <a:lnTo>
                    <a:pt x="295062" y="25134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23940" y="608424"/>
              <a:ext cx="207049" cy="25104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422193"/>
            <a:ext cx="9144000" cy="4721860"/>
            <a:chOff x="0" y="422193"/>
            <a:chExt cx="9144000" cy="4721860"/>
          </a:xfrm>
        </p:grpSpPr>
        <p:sp>
          <p:nvSpPr>
            <p:cNvPr id="6" name="object 6"/>
            <p:cNvSpPr/>
            <p:nvPr/>
          </p:nvSpPr>
          <p:spPr>
            <a:xfrm>
              <a:off x="7972770" y="512804"/>
              <a:ext cx="275590" cy="137160"/>
            </a:xfrm>
            <a:custGeom>
              <a:avLst/>
              <a:gdLst/>
              <a:ahLst/>
              <a:cxnLst/>
              <a:rect l="l" t="t" r="r" b="b"/>
              <a:pathLst>
                <a:path w="275590" h="137159">
                  <a:moveTo>
                    <a:pt x="134335" y="136744"/>
                  </a:moveTo>
                  <a:lnTo>
                    <a:pt x="126555" y="136744"/>
                  </a:lnTo>
                  <a:lnTo>
                    <a:pt x="77919" y="128219"/>
                  </a:lnTo>
                  <a:lnTo>
                    <a:pt x="38272" y="109425"/>
                  </a:lnTo>
                  <a:lnTo>
                    <a:pt x="11493" y="90541"/>
                  </a:lnTo>
                  <a:lnTo>
                    <a:pt x="1460" y="81741"/>
                  </a:lnTo>
                  <a:lnTo>
                    <a:pt x="0" y="80293"/>
                  </a:lnTo>
                  <a:lnTo>
                    <a:pt x="973" y="78831"/>
                  </a:lnTo>
                  <a:lnTo>
                    <a:pt x="41553" y="41655"/>
                  </a:lnTo>
                  <a:lnTo>
                    <a:pt x="84682" y="15240"/>
                  </a:lnTo>
                  <a:lnTo>
                    <a:pt x="137258" y="460"/>
                  </a:lnTo>
                  <a:lnTo>
                    <a:pt x="144643" y="0"/>
                  </a:lnTo>
                  <a:lnTo>
                    <a:pt x="148277" y="0"/>
                  </a:lnTo>
                  <a:lnTo>
                    <a:pt x="173215" y="4357"/>
                  </a:lnTo>
                  <a:lnTo>
                    <a:pt x="144670" y="4357"/>
                  </a:lnTo>
                  <a:lnTo>
                    <a:pt x="140984" y="4515"/>
                  </a:lnTo>
                  <a:lnTo>
                    <a:pt x="90168" y="17516"/>
                  </a:lnTo>
                  <a:lnTo>
                    <a:pt x="50377" y="40498"/>
                  </a:lnTo>
                  <a:lnTo>
                    <a:pt x="5845" y="79806"/>
                  </a:lnTo>
                  <a:lnTo>
                    <a:pt x="19914" y="91694"/>
                  </a:lnTo>
                  <a:lnTo>
                    <a:pt x="46500" y="109351"/>
                  </a:lnTo>
                  <a:lnTo>
                    <a:pt x="82844" y="125374"/>
                  </a:lnTo>
                  <a:lnTo>
                    <a:pt x="126186" y="132360"/>
                  </a:lnTo>
                  <a:lnTo>
                    <a:pt x="151618" y="132360"/>
                  </a:lnTo>
                  <a:lnTo>
                    <a:pt x="137745" y="136257"/>
                  </a:lnTo>
                  <a:lnTo>
                    <a:pt x="134335" y="136744"/>
                  </a:lnTo>
                  <a:close/>
                </a:path>
                <a:path w="275590" h="137159">
                  <a:moveTo>
                    <a:pt x="151618" y="132360"/>
                  </a:moveTo>
                  <a:lnTo>
                    <a:pt x="129833" y="132360"/>
                  </a:lnTo>
                  <a:lnTo>
                    <a:pt x="133532" y="132202"/>
                  </a:lnTo>
                  <a:lnTo>
                    <a:pt x="137258" y="131873"/>
                  </a:lnTo>
                  <a:lnTo>
                    <a:pt x="184417" y="119207"/>
                  </a:lnTo>
                  <a:lnTo>
                    <a:pt x="224322" y="96226"/>
                  </a:lnTo>
                  <a:lnTo>
                    <a:pt x="253548" y="72331"/>
                  </a:lnTo>
                  <a:lnTo>
                    <a:pt x="268671" y="56925"/>
                  </a:lnTo>
                  <a:lnTo>
                    <a:pt x="254600" y="45029"/>
                  </a:lnTo>
                  <a:lnTo>
                    <a:pt x="228011" y="27368"/>
                  </a:lnTo>
                  <a:lnTo>
                    <a:pt x="191667" y="11343"/>
                  </a:lnTo>
                  <a:lnTo>
                    <a:pt x="148330" y="4357"/>
                  </a:lnTo>
                  <a:lnTo>
                    <a:pt x="173215" y="4357"/>
                  </a:lnTo>
                  <a:lnTo>
                    <a:pt x="236764" y="27315"/>
                  </a:lnTo>
                  <a:lnTo>
                    <a:pt x="273542" y="54977"/>
                  </a:lnTo>
                  <a:lnTo>
                    <a:pt x="275003" y="56438"/>
                  </a:lnTo>
                  <a:lnTo>
                    <a:pt x="273542" y="58386"/>
                  </a:lnTo>
                  <a:lnTo>
                    <a:pt x="262590" y="69870"/>
                  </a:lnTo>
                  <a:lnTo>
                    <a:pt x="233384" y="95135"/>
                  </a:lnTo>
                  <a:lnTo>
                    <a:pt x="190308" y="121492"/>
                  </a:lnTo>
                  <a:lnTo>
                    <a:pt x="151618" y="13236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55512" y="515069"/>
              <a:ext cx="109032" cy="13220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22193"/>
              <a:ext cx="9143999" cy="472130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24389" y="420840"/>
            <a:ext cx="54959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90" dirty="0"/>
              <a:t>PROBLEM</a:t>
            </a:r>
            <a:r>
              <a:rPr sz="4500" spc="-325" dirty="0"/>
              <a:t> </a:t>
            </a:r>
            <a:r>
              <a:rPr sz="4500" spc="110" dirty="0"/>
              <a:t>S</a:t>
            </a:r>
            <a:r>
              <a:rPr sz="4500" spc="-720" dirty="0"/>
              <a:t>T</a:t>
            </a:r>
            <a:r>
              <a:rPr sz="4500" spc="-260" dirty="0"/>
              <a:t>A</a:t>
            </a:r>
            <a:r>
              <a:rPr sz="4500" spc="-170" dirty="0"/>
              <a:t>TEMENT</a:t>
            </a:r>
            <a:endParaRPr sz="4500" dirty="0"/>
          </a:p>
        </p:txBody>
      </p:sp>
      <p:grpSp>
        <p:nvGrpSpPr>
          <p:cNvPr id="10" name="object 10"/>
          <p:cNvGrpSpPr/>
          <p:nvPr/>
        </p:nvGrpSpPr>
        <p:grpSpPr>
          <a:xfrm>
            <a:off x="464100" y="1330300"/>
            <a:ext cx="1925320" cy="1365885"/>
            <a:chOff x="464100" y="1330300"/>
            <a:chExt cx="1925320" cy="1365885"/>
          </a:xfrm>
        </p:grpSpPr>
        <p:sp>
          <p:nvSpPr>
            <p:cNvPr id="11" name="object 11"/>
            <p:cNvSpPr/>
            <p:nvPr/>
          </p:nvSpPr>
          <p:spPr>
            <a:xfrm>
              <a:off x="2149155" y="2344837"/>
              <a:ext cx="240029" cy="328295"/>
            </a:xfrm>
            <a:custGeom>
              <a:avLst/>
              <a:gdLst/>
              <a:ahLst/>
              <a:cxnLst/>
              <a:rect l="l" t="t" r="r" b="b"/>
              <a:pathLst>
                <a:path w="240030" h="328294">
                  <a:moveTo>
                    <a:pt x="42032" y="327799"/>
                  </a:moveTo>
                  <a:lnTo>
                    <a:pt x="40332" y="327799"/>
                  </a:lnTo>
                  <a:lnTo>
                    <a:pt x="25755" y="325616"/>
                  </a:lnTo>
                  <a:lnTo>
                    <a:pt x="4032" y="290624"/>
                  </a:lnTo>
                  <a:lnTo>
                    <a:pt x="448" y="249846"/>
                  </a:lnTo>
                  <a:lnTo>
                    <a:pt x="0" y="229154"/>
                  </a:lnTo>
                  <a:lnTo>
                    <a:pt x="332" y="208374"/>
                  </a:lnTo>
                  <a:lnTo>
                    <a:pt x="9569" y="159503"/>
                  </a:lnTo>
                  <a:lnTo>
                    <a:pt x="29907" y="114099"/>
                  </a:lnTo>
                  <a:lnTo>
                    <a:pt x="41296" y="94346"/>
                  </a:lnTo>
                  <a:lnTo>
                    <a:pt x="52432" y="73993"/>
                  </a:lnTo>
                  <a:lnTo>
                    <a:pt x="62012" y="53124"/>
                  </a:lnTo>
                  <a:lnTo>
                    <a:pt x="68732" y="31824"/>
                  </a:lnTo>
                  <a:lnTo>
                    <a:pt x="71098" y="22372"/>
                  </a:lnTo>
                  <a:lnTo>
                    <a:pt x="74501" y="12999"/>
                  </a:lnTo>
                  <a:lnTo>
                    <a:pt x="79637" y="5183"/>
                  </a:lnTo>
                  <a:lnTo>
                    <a:pt x="87207" y="399"/>
                  </a:lnTo>
                  <a:lnTo>
                    <a:pt x="88707" y="124"/>
                  </a:lnTo>
                  <a:lnTo>
                    <a:pt x="90182" y="0"/>
                  </a:lnTo>
                  <a:lnTo>
                    <a:pt x="100007" y="0"/>
                  </a:lnTo>
                  <a:lnTo>
                    <a:pt x="118632" y="38299"/>
                  </a:lnTo>
                  <a:lnTo>
                    <a:pt x="116887" y="61449"/>
                  </a:lnTo>
                  <a:lnTo>
                    <a:pt x="113669" y="89021"/>
                  </a:lnTo>
                  <a:lnTo>
                    <a:pt x="116171" y="114339"/>
                  </a:lnTo>
                  <a:lnTo>
                    <a:pt x="131582" y="130724"/>
                  </a:lnTo>
                  <a:lnTo>
                    <a:pt x="136632" y="132649"/>
                  </a:lnTo>
                  <a:lnTo>
                    <a:pt x="142932" y="133399"/>
                  </a:lnTo>
                  <a:lnTo>
                    <a:pt x="149882" y="133399"/>
                  </a:lnTo>
                  <a:lnTo>
                    <a:pt x="165406" y="132452"/>
                  </a:lnTo>
                  <a:lnTo>
                    <a:pt x="181507" y="130265"/>
                  </a:lnTo>
                  <a:lnTo>
                    <a:pt x="196858" y="127820"/>
                  </a:lnTo>
                  <a:lnTo>
                    <a:pt x="210132" y="126099"/>
                  </a:lnTo>
                  <a:lnTo>
                    <a:pt x="211232" y="126049"/>
                  </a:lnTo>
                  <a:lnTo>
                    <a:pt x="211782" y="126049"/>
                  </a:lnTo>
                  <a:lnTo>
                    <a:pt x="220633" y="127782"/>
                  </a:lnTo>
                  <a:lnTo>
                    <a:pt x="228179" y="132524"/>
                  </a:lnTo>
                  <a:lnTo>
                    <a:pt x="233582" y="139592"/>
                  </a:lnTo>
                  <a:lnTo>
                    <a:pt x="236007" y="148299"/>
                  </a:lnTo>
                  <a:lnTo>
                    <a:pt x="234739" y="158185"/>
                  </a:lnTo>
                  <a:lnTo>
                    <a:pt x="230007" y="166431"/>
                  </a:lnTo>
                  <a:lnTo>
                    <a:pt x="222500" y="172079"/>
                  </a:lnTo>
                  <a:lnTo>
                    <a:pt x="212907" y="174174"/>
                  </a:lnTo>
                  <a:lnTo>
                    <a:pt x="214757" y="174174"/>
                  </a:lnTo>
                  <a:lnTo>
                    <a:pt x="224509" y="175977"/>
                  </a:lnTo>
                  <a:lnTo>
                    <a:pt x="232435" y="180984"/>
                  </a:lnTo>
                  <a:lnTo>
                    <a:pt x="237760" y="188592"/>
                  </a:lnTo>
                  <a:lnTo>
                    <a:pt x="239707" y="198199"/>
                  </a:lnTo>
                  <a:lnTo>
                    <a:pt x="239707" y="200049"/>
                  </a:lnTo>
                  <a:lnTo>
                    <a:pt x="238439" y="209411"/>
                  </a:lnTo>
                  <a:lnTo>
                    <a:pt x="233707" y="217381"/>
                  </a:lnTo>
                  <a:lnTo>
                    <a:pt x="226200" y="222922"/>
                  </a:lnTo>
                  <a:lnTo>
                    <a:pt x="216607" y="224999"/>
                  </a:lnTo>
                  <a:lnTo>
                    <a:pt x="228950" y="236385"/>
                  </a:lnTo>
                  <a:lnTo>
                    <a:pt x="230810" y="251581"/>
                  </a:lnTo>
                  <a:lnTo>
                    <a:pt x="223487" y="265042"/>
                  </a:lnTo>
                  <a:lnTo>
                    <a:pt x="208282" y="271224"/>
                  </a:lnTo>
                  <a:lnTo>
                    <a:pt x="201332" y="271224"/>
                  </a:lnTo>
                  <a:lnTo>
                    <a:pt x="209955" y="273505"/>
                  </a:lnTo>
                  <a:lnTo>
                    <a:pt x="216973" y="278612"/>
                  </a:lnTo>
                  <a:lnTo>
                    <a:pt x="221839" y="285800"/>
                  </a:lnTo>
                  <a:lnTo>
                    <a:pt x="224007" y="294324"/>
                  </a:lnTo>
                  <a:lnTo>
                    <a:pt x="222215" y="303556"/>
                  </a:lnTo>
                  <a:lnTo>
                    <a:pt x="217301" y="311309"/>
                  </a:lnTo>
                  <a:lnTo>
                    <a:pt x="209958" y="316807"/>
                  </a:lnTo>
                  <a:lnTo>
                    <a:pt x="200882" y="319274"/>
                  </a:lnTo>
                  <a:lnTo>
                    <a:pt x="144507" y="322049"/>
                  </a:lnTo>
                  <a:lnTo>
                    <a:pt x="102007" y="324824"/>
                  </a:lnTo>
                  <a:lnTo>
                    <a:pt x="45607" y="327599"/>
                  </a:lnTo>
                  <a:lnTo>
                    <a:pt x="43782" y="327724"/>
                  </a:lnTo>
                  <a:lnTo>
                    <a:pt x="42032" y="327799"/>
                  </a:lnTo>
                  <a:close/>
                </a:path>
              </a:pathLst>
            </a:custGeom>
            <a:solidFill>
              <a:srgbClr val="3DAB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0691" y="2518913"/>
              <a:ext cx="68983" cy="16417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57275" y="1611462"/>
              <a:ext cx="212725" cy="282575"/>
            </a:xfrm>
            <a:custGeom>
              <a:avLst/>
              <a:gdLst/>
              <a:ahLst/>
              <a:cxnLst/>
              <a:rect l="l" t="t" r="r" b="b"/>
              <a:pathLst>
                <a:path w="212725" h="282575">
                  <a:moveTo>
                    <a:pt x="81174" y="282224"/>
                  </a:moveTo>
                  <a:lnTo>
                    <a:pt x="71224" y="282224"/>
                  </a:lnTo>
                  <a:lnTo>
                    <a:pt x="65674" y="279424"/>
                  </a:lnTo>
                  <a:lnTo>
                    <a:pt x="46311" y="241588"/>
                  </a:lnTo>
                  <a:lnTo>
                    <a:pt x="19590" y="175042"/>
                  </a:lnTo>
                  <a:lnTo>
                    <a:pt x="8074" y="134274"/>
                  </a:lnTo>
                  <a:lnTo>
                    <a:pt x="6224" y="128724"/>
                  </a:lnTo>
                  <a:lnTo>
                    <a:pt x="5299" y="122249"/>
                  </a:lnTo>
                  <a:lnTo>
                    <a:pt x="1527" y="103551"/>
                  </a:lnTo>
                  <a:lnTo>
                    <a:pt x="0" y="84937"/>
                  </a:lnTo>
                  <a:lnTo>
                    <a:pt x="12173" y="30564"/>
                  </a:lnTo>
                  <a:lnTo>
                    <a:pt x="40568" y="4150"/>
                  </a:lnTo>
                  <a:lnTo>
                    <a:pt x="58899" y="0"/>
                  </a:lnTo>
                  <a:lnTo>
                    <a:pt x="64624" y="0"/>
                  </a:lnTo>
                  <a:lnTo>
                    <a:pt x="102059" y="46028"/>
                  </a:lnTo>
                  <a:lnTo>
                    <a:pt x="103562" y="73780"/>
                  </a:lnTo>
                  <a:lnTo>
                    <a:pt x="98899" y="96749"/>
                  </a:lnTo>
                  <a:lnTo>
                    <a:pt x="200968" y="96749"/>
                  </a:lnTo>
                  <a:lnTo>
                    <a:pt x="186407" y="123610"/>
                  </a:lnTo>
                  <a:lnTo>
                    <a:pt x="169593" y="152518"/>
                  </a:lnTo>
                  <a:lnTo>
                    <a:pt x="151739" y="181079"/>
                  </a:lnTo>
                  <a:lnTo>
                    <a:pt x="132849" y="209124"/>
                  </a:lnTo>
                  <a:lnTo>
                    <a:pt x="122024" y="226034"/>
                  </a:lnTo>
                  <a:lnTo>
                    <a:pt x="111368" y="243209"/>
                  </a:lnTo>
                  <a:lnTo>
                    <a:pt x="100365" y="260210"/>
                  </a:lnTo>
                  <a:lnTo>
                    <a:pt x="88499" y="276599"/>
                  </a:lnTo>
                  <a:lnTo>
                    <a:pt x="85574" y="280349"/>
                  </a:lnTo>
                  <a:lnTo>
                    <a:pt x="81174" y="282224"/>
                  </a:lnTo>
                  <a:close/>
                </a:path>
                <a:path w="212725" h="282575">
                  <a:moveTo>
                    <a:pt x="200968" y="96749"/>
                  </a:moveTo>
                  <a:lnTo>
                    <a:pt x="98899" y="96749"/>
                  </a:lnTo>
                  <a:lnTo>
                    <a:pt x="108106" y="76167"/>
                  </a:lnTo>
                  <a:lnTo>
                    <a:pt x="132688" y="36474"/>
                  </a:lnTo>
                  <a:lnTo>
                    <a:pt x="168512" y="11705"/>
                  </a:lnTo>
                  <a:lnTo>
                    <a:pt x="175249" y="11124"/>
                  </a:lnTo>
                  <a:lnTo>
                    <a:pt x="191765" y="14991"/>
                  </a:lnTo>
                  <a:lnTo>
                    <a:pt x="204831" y="26306"/>
                  </a:lnTo>
                  <a:lnTo>
                    <a:pt x="212149" y="44642"/>
                  </a:lnTo>
                  <a:lnTo>
                    <a:pt x="211424" y="69574"/>
                  </a:lnTo>
                  <a:lnTo>
                    <a:pt x="200968" y="96749"/>
                  </a:lnTo>
                  <a:close/>
                </a:path>
              </a:pathLst>
            </a:custGeom>
            <a:solidFill>
              <a:srgbClr val="DB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9587" y="1330300"/>
              <a:ext cx="169949" cy="2032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36971" y="1802949"/>
              <a:ext cx="236854" cy="282575"/>
            </a:xfrm>
            <a:custGeom>
              <a:avLst/>
              <a:gdLst/>
              <a:ahLst/>
              <a:cxnLst/>
              <a:rect l="l" t="t" r="r" b="b"/>
              <a:pathLst>
                <a:path w="236855" h="282575">
                  <a:moveTo>
                    <a:pt x="91603" y="282199"/>
                  </a:moveTo>
                  <a:lnTo>
                    <a:pt x="80453" y="282199"/>
                  </a:lnTo>
                  <a:lnTo>
                    <a:pt x="74378" y="279399"/>
                  </a:lnTo>
                  <a:lnTo>
                    <a:pt x="52476" y="242123"/>
                  </a:lnTo>
                  <a:lnTo>
                    <a:pt x="22354" y="175953"/>
                  </a:lnTo>
                  <a:lnTo>
                    <a:pt x="5203" y="122249"/>
                  </a:lnTo>
                  <a:lnTo>
                    <a:pt x="0" y="85265"/>
                  </a:lnTo>
                  <a:lnTo>
                    <a:pt x="1170" y="66608"/>
                  </a:lnTo>
                  <a:lnTo>
                    <a:pt x="13887" y="30564"/>
                  </a:lnTo>
                  <a:lnTo>
                    <a:pt x="45573" y="4150"/>
                  </a:lnTo>
                  <a:lnTo>
                    <a:pt x="66028" y="0"/>
                  </a:lnTo>
                  <a:lnTo>
                    <a:pt x="72428" y="0"/>
                  </a:lnTo>
                  <a:lnTo>
                    <a:pt x="113940" y="45909"/>
                  </a:lnTo>
                  <a:lnTo>
                    <a:pt x="115834" y="73608"/>
                  </a:lnTo>
                  <a:lnTo>
                    <a:pt x="110903" y="96574"/>
                  </a:lnTo>
                  <a:lnTo>
                    <a:pt x="224848" y="96574"/>
                  </a:lnTo>
                  <a:lnTo>
                    <a:pt x="208272" y="123980"/>
                  </a:lnTo>
                  <a:lnTo>
                    <a:pt x="189487" y="152853"/>
                  </a:lnTo>
                  <a:lnTo>
                    <a:pt x="169835" y="181205"/>
                  </a:lnTo>
                  <a:lnTo>
                    <a:pt x="149403" y="209124"/>
                  </a:lnTo>
                  <a:lnTo>
                    <a:pt x="137324" y="226031"/>
                  </a:lnTo>
                  <a:lnTo>
                    <a:pt x="125596" y="243199"/>
                  </a:lnTo>
                  <a:lnTo>
                    <a:pt x="113522" y="260199"/>
                  </a:lnTo>
                  <a:lnTo>
                    <a:pt x="100403" y="276599"/>
                  </a:lnTo>
                  <a:lnTo>
                    <a:pt x="96653" y="280324"/>
                  </a:lnTo>
                  <a:lnTo>
                    <a:pt x="91603" y="282199"/>
                  </a:lnTo>
                  <a:close/>
                </a:path>
                <a:path w="236855" h="282575">
                  <a:moveTo>
                    <a:pt x="224848" y="96574"/>
                  </a:moveTo>
                  <a:lnTo>
                    <a:pt x="110903" y="96574"/>
                  </a:lnTo>
                  <a:lnTo>
                    <a:pt x="120971" y="76048"/>
                  </a:lnTo>
                  <a:lnTo>
                    <a:pt x="148281" y="36823"/>
                  </a:lnTo>
                  <a:lnTo>
                    <a:pt x="180728" y="14237"/>
                  </a:lnTo>
                  <a:lnTo>
                    <a:pt x="195953" y="11849"/>
                  </a:lnTo>
                  <a:lnTo>
                    <a:pt x="214132" y="15634"/>
                  </a:lnTo>
                  <a:lnTo>
                    <a:pt x="228496" y="26749"/>
                  </a:lnTo>
                  <a:lnTo>
                    <a:pt x="236439" y="44840"/>
                  </a:lnTo>
                  <a:lnTo>
                    <a:pt x="235353" y="69549"/>
                  </a:lnTo>
                  <a:lnTo>
                    <a:pt x="224848" y="96574"/>
                  </a:lnTo>
                  <a:close/>
                </a:path>
              </a:pathLst>
            </a:custGeom>
            <a:solidFill>
              <a:srgbClr val="DB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4100" y="2381312"/>
              <a:ext cx="305435" cy="314325"/>
            </a:xfrm>
            <a:custGeom>
              <a:avLst/>
              <a:gdLst/>
              <a:ahLst/>
              <a:cxnLst/>
              <a:rect l="l" t="t" r="r" b="b"/>
              <a:pathLst>
                <a:path w="305434" h="314325">
                  <a:moveTo>
                    <a:pt x="152524" y="314249"/>
                  </a:moveTo>
                  <a:lnTo>
                    <a:pt x="104358" y="306162"/>
                  </a:lnTo>
                  <a:lnTo>
                    <a:pt x="62494" y="283702"/>
                  </a:lnTo>
                  <a:lnTo>
                    <a:pt x="29460" y="249574"/>
                  </a:lnTo>
                  <a:lnTo>
                    <a:pt x="7786" y="206480"/>
                  </a:lnTo>
                  <a:lnTo>
                    <a:pt x="0" y="157124"/>
                  </a:lnTo>
                  <a:lnTo>
                    <a:pt x="7786" y="107423"/>
                  </a:lnTo>
                  <a:lnTo>
                    <a:pt x="29460" y="64286"/>
                  </a:lnTo>
                  <a:lnTo>
                    <a:pt x="62494" y="30287"/>
                  </a:lnTo>
                  <a:lnTo>
                    <a:pt x="104358" y="8000"/>
                  </a:lnTo>
                  <a:lnTo>
                    <a:pt x="152524" y="0"/>
                  </a:lnTo>
                  <a:lnTo>
                    <a:pt x="200679" y="8000"/>
                  </a:lnTo>
                  <a:lnTo>
                    <a:pt x="242536" y="30287"/>
                  </a:lnTo>
                  <a:lnTo>
                    <a:pt x="275565" y="64286"/>
                  </a:lnTo>
                  <a:lnTo>
                    <a:pt x="297238" y="107423"/>
                  </a:lnTo>
                  <a:lnTo>
                    <a:pt x="305024" y="157124"/>
                  </a:lnTo>
                  <a:lnTo>
                    <a:pt x="297238" y="206480"/>
                  </a:lnTo>
                  <a:lnTo>
                    <a:pt x="275565" y="249574"/>
                  </a:lnTo>
                  <a:lnTo>
                    <a:pt x="242536" y="283702"/>
                  </a:lnTo>
                  <a:lnTo>
                    <a:pt x="200679" y="306162"/>
                  </a:lnTo>
                  <a:lnTo>
                    <a:pt x="152524" y="314249"/>
                  </a:lnTo>
                  <a:close/>
                </a:path>
              </a:pathLst>
            </a:custGeom>
            <a:solidFill>
              <a:srgbClr val="FAC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275" y="2564037"/>
              <a:ext cx="170999" cy="7974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97865" y="2472118"/>
              <a:ext cx="209550" cy="53340"/>
            </a:xfrm>
            <a:custGeom>
              <a:avLst/>
              <a:gdLst/>
              <a:ahLst/>
              <a:cxnLst/>
              <a:rect l="l" t="t" r="r" b="b"/>
              <a:pathLst>
                <a:path w="209550" h="53339">
                  <a:moveTo>
                    <a:pt x="76835" y="9296"/>
                  </a:moveTo>
                  <a:lnTo>
                    <a:pt x="65189" y="10121"/>
                  </a:lnTo>
                  <a:lnTo>
                    <a:pt x="63842" y="19926"/>
                  </a:lnTo>
                  <a:lnTo>
                    <a:pt x="59893" y="28079"/>
                  </a:lnTo>
                  <a:lnTo>
                    <a:pt x="53898" y="34404"/>
                  </a:lnTo>
                  <a:lnTo>
                    <a:pt x="46431" y="38735"/>
                  </a:lnTo>
                  <a:lnTo>
                    <a:pt x="36766" y="41021"/>
                  </a:lnTo>
                  <a:lnTo>
                    <a:pt x="26822" y="40157"/>
                  </a:lnTo>
                  <a:lnTo>
                    <a:pt x="17462" y="35890"/>
                  </a:lnTo>
                  <a:lnTo>
                    <a:pt x="9575" y="27965"/>
                  </a:lnTo>
                  <a:lnTo>
                    <a:pt x="0" y="33858"/>
                  </a:lnTo>
                  <a:lnTo>
                    <a:pt x="10642" y="45466"/>
                  </a:lnTo>
                  <a:lnTo>
                    <a:pt x="23507" y="51727"/>
                  </a:lnTo>
                  <a:lnTo>
                    <a:pt x="37299" y="53073"/>
                  </a:lnTo>
                  <a:lnTo>
                    <a:pt x="50774" y="49911"/>
                  </a:lnTo>
                  <a:lnTo>
                    <a:pt x="61290" y="43776"/>
                  </a:lnTo>
                  <a:lnTo>
                    <a:pt x="69710" y="34772"/>
                  </a:lnTo>
                  <a:lnTo>
                    <a:pt x="75184" y="23190"/>
                  </a:lnTo>
                  <a:lnTo>
                    <a:pt x="76835" y="9296"/>
                  </a:lnTo>
                  <a:close/>
                </a:path>
                <a:path w="209550" h="53339">
                  <a:moveTo>
                    <a:pt x="209067" y="1231"/>
                  </a:moveTo>
                  <a:lnTo>
                    <a:pt x="197434" y="0"/>
                  </a:lnTo>
                  <a:lnTo>
                    <a:pt x="194716" y="9474"/>
                  </a:lnTo>
                  <a:lnTo>
                    <a:pt x="189636" y="16852"/>
                  </a:lnTo>
                  <a:lnTo>
                    <a:pt x="182816" y="22059"/>
                  </a:lnTo>
                  <a:lnTo>
                    <a:pt x="174828" y="25031"/>
                  </a:lnTo>
                  <a:lnTo>
                    <a:pt x="165011" y="25577"/>
                  </a:lnTo>
                  <a:lnTo>
                    <a:pt x="155384" y="22948"/>
                  </a:lnTo>
                  <a:lnTo>
                    <a:pt x="146888" y="17030"/>
                  </a:lnTo>
                  <a:lnTo>
                    <a:pt x="140462" y="7721"/>
                  </a:lnTo>
                  <a:lnTo>
                    <a:pt x="129108" y="12103"/>
                  </a:lnTo>
                  <a:lnTo>
                    <a:pt x="137947" y="25488"/>
                  </a:lnTo>
                  <a:lnTo>
                    <a:pt x="149783" y="33959"/>
                  </a:lnTo>
                  <a:lnTo>
                    <a:pt x="163283" y="37731"/>
                  </a:lnTo>
                  <a:lnTo>
                    <a:pt x="177139" y="36957"/>
                  </a:lnTo>
                  <a:lnTo>
                    <a:pt x="188480" y="32715"/>
                  </a:lnTo>
                  <a:lnTo>
                    <a:pt x="198183" y="25273"/>
                  </a:lnTo>
                  <a:lnTo>
                    <a:pt x="205346" y="14732"/>
                  </a:lnTo>
                  <a:lnTo>
                    <a:pt x="209067" y="1231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150225" y="2384416"/>
            <a:ext cx="338264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262626"/>
                </a:solidFill>
                <a:latin typeface="Microsoft Sans Serif"/>
                <a:cs typeface="Microsoft Sans Serif"/>
              </a:rPr>
              <a:t>Fakes</a:t>
            </a:r>
            <a:r>
              <a:rPr sz="180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and</a:t>
            </a:r>
            <a:r>
              <a:rPr sz="180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62626"/>
                </a:solidFill>
                <a:latin typeface="Microsoft Sans Serif"/>
                <a:cs typeface="Microsoft Sans Serif"/>
              </a:rPr>
              <a:t>spammers</a:t>
            </a:r>
            <a:r>
              <a:rPr sz="180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are</a:t>
            </a:r>
            <a:r>
              <a:rPr sz="180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62626"/>
                </a:solidFill>
                <a:latin typeface="Microsoft Sans Serif"/>
                <a:cs typeface="Microsoft Sans Serif"/>
              </a:rPr>
              <a:t>a</a:t>
            </a:r>
            <a:r>
              <a:rPr sz="180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major </a:t>
            </a:r>
            <a:r>
              <a:rPr sz="1800" spc="-459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problem </a:t>
            </a:r>
            <a:r>
              <a:rPr sz="18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on </a:t>
            </a:r>
            <a:r>
              <a:rPr sz="1800" spc="65" dirty="0">
                <a:solidFill>
                  <a:srgbClr val="262626"/>
                </a:solidFill>
                <a:latin typeface="Microsoft Sans Serif"/>
                <a:cs typeface="Microsoft Sans Serif"/>
              </a:rPr>
              <a:t>all </a:t>
            </a:r>
            <a:r>
              <a:rPr sz="1800" spc="-5" dirty="0">
                <a:solidFill>
                  <a:srgbClr val="262626"/>
                </a:solidFill>
                <a:latin typeface="Microsoft Sans Serif"/>
                <a:cs typeface="Microsoft Sans Serif"/>
              </a:rPr>
              <a:t>social </a:t>
            </a:r>
            <a:r>
              <a:rPr sz="1800" dirty="0">
                <a:solidFill>
                  <a:srgbClr val="262626"/>
                </a:solidFill>
                <a:latin typeface="Microsoft Sans Serif"/>
                <a:cs typeface="Microsoft Sans Serif"/>
              </a:rPr>
              <a:t>media </a:t>
            </a:r>
            <a:r>
              <a:rPr sz="18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platforms,</a:t>
            </a:r>
            <a:r>
              <a:rPr sz="18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including</a:t>
            </a:r>
            <a:r>
              <a:rPr sz="18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62626"/>
                </a:solidFill>
                <a:latin typeface="Microsoft Sans Serif"/>
                <a:cs typeface="Microsoft Sans Serif"/>
              </a:rPr>
              <a:t>Instagram.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This</a:t>
            </a:r>
            <a:r>
              <a:rPr sz="1800" spc="-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is</a:t>
            </a:r>
            <a:r>
              <a:rPr sz="1800" spc="-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62626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subject</a:t>
            </a:r>
            <a:r>
              <a:rPr sz="1800" spc="-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62626"/>
                </a:solidFill>
                <a:latin typeface="Microsoft Sans Serif"/>
                <a:cs typeface="Microsoft Sans Serif"/>
              </a:rPr>
              <a:t>of</a:t>
            </a:r>
            <a:r>
              <a:rPr sz="18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my</a:t>
            </a:r>
            <a:endParaRPr sz="1800">
              <a:latin typeface="Microsoft Sans Serif"/>
              <a:cs typeface="Microsoft Sans Serif"/>
            </a:endParaRPr>
          </a:p>
          <a:p>
            <a:pPr marL="12700" marR="106680">
              <a:lnSpc>
                <a:spcPct val="100000"/>
              </a:lnSpc>
            </a:pPr>
            <a:r>
              <a:rPr sz="18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ﬁnal-year 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in </a:t>
            </a:r>
            <a:r>
              <a:rPr sz="1800" spc="35" dirty="0">
                <a:solidFill>
                  <a:srgbClr val="262626"/>
                </a:solidFill>
                <a:latin typeface="Microsoft Sans Serif"/>
                <a:cs typeface="Microsoft Sans Serif"/>
              </a:rPr>
              <a:t>which </a:t>
            </a:r>
            <a:r>
              <a:rPr sz="1800" spc="-40" dirty="0">
                <a:solidFill>
                  <a:srgbClr val="262626"/>
                </a:solidFill>
                <a:latin typeface="Microsoft Sans Serif"/>
                <a:cs typeface="Microsoft Sans Serif"/>
              </a:rPr>
              <a:t>I 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set 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62626"/>
                </a:solidFill>
                <a:latin typeface="Microsoft Sans Serif"/>
                <a:cs typeface="Microsoft Sans Serif"/>
              </a:rPr>
              <a:t>out </a:t>
            </a:r>
            <a:r>
              <a:rPr sz="1800" spc="55" dirty="0">
                <a:solidFill>
                  <a:srgbClr val="262626"/>
                </a:solidFill>
                <a:latin typeface="Microsoft Sans Serif"/>
                <a:cs typeface="Microsoft Sans Serif"/>
              </a:rPr>
              <a:t>to ﬁnd </a:t>
            </a:r>
            <a:r>
              <a:rPr sz="18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ways </a:t>
            </a:r>
            <a:r>
              <a:rPr sz="1800" spc="40" dirty="0">
                <a:solidFill>
                  <a:srgbClr val="262626"/>
                </a:solidFill>
                <a:latin typeface="Microsoft Sans Serif"/>
                <a:cs typeface="Microsoft Sans Serif"/>
              </a:rPr>
              <a:t>of </a:t>
            </a:r>
            <a:r>
              <a:rPr sz="18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detecting </a:t>
            </a:r>
            <a:r>
              <a:rPr sz="18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62626"/>
                </a:solidFill>
                <a:latin typeface="Microsoft Sans Serif"/>
                <a:cs typeface="Microsoft Sans Serif"/>
              </a:rPr>
              <a:t>them</a:t>
            </a:r>
            <a:r>
              <a:rPr sz="1800" spc="-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using</a:t>
            </a:r>
            <a:r>
              <a:rPr sz="1800" spc="-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Microsoft Sans Serif"/>
                <a:cs typeface="Microsoft Sans Serif"/>
              </a:rPr>
              <a:t>machine</a:t>
            </a:r>
            <a:r>
              <a:rPr sz="1800" spc="-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learning.</a:t>
            </a:r>
            <a:r>
              <a:rPr sz="1800" spc="-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Microsoft Sans Serif"/>
                <a:cs typeface="Microsoft Sans Serif"/>
              </a:rPr>
              <a:t>In </a:t>
            </a:r>
            <a:r>
              <a:rPr sz="1800" spc="-459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this 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dataset </a:t>
            </a:r>
            <a:r>
              <a:rPr sz="1800" spc="-10" dirty="0">
                <a:solidFill>
                  <a:srgbClr val="262626"/>
                </a:solidFill>
                <a:latin typeface="Microsoft Sans Serif"/>
                <a:cs typeface="Microsoft Sans Serif"/>
              </a:rPr>
              <a:t>fake </a:t>
            </a:r>
            <a:r>
              <a:rPr sz="18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and spammer </a:t>
            </a:r>
            <a:r>
              <a:rPr sz="18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are</a:t>
            </a:r>
            <a:r>
              <a:rPr sz="18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interchangeable</a:t>
            </a:r>
            <a:r>
              <a:rPr sz="18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62626"/>
                </a:solidFill>
                <a:latin typeface="Microsoft Sans Serif"/>
                <a:cs typeface="Microsoft Sans Serif"/>
              </a:rPr>
              <a:t>terms.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2">
            <a:extLst>
              <a:ext uri="{FF2B5EF4-FFF2-40B4-BE49-F238E27FC236}">
                <a16:creationId xmlns:a16="http://schemas.microsoft.com/office/drawing/2014/main" id="{62E657AD-521B-EEC1-439C-4FFA525D06DB}"/>
              </a:ext>
            </a:extLst>
          </p:cNvPr>
          <p:cNvSpPr/>
          <p:nvPr/>
        </p:nvSpPr>
        <p:spPr>
          <a:xfrm flipV="1">
            <a:off x="914400" y="-247650"/>
            <a:ext cx="7043420" cy="1752600"/>
          </a:xfrm>
          <a:custGeom>
            <a:avLst/>
            <a:gdLst/>
            <a:ahLst/>
            <a:cxnLst/>
            <a:rect l="l" t="t" r="r" b="b"/>
            <a:pathLst>
              <a:path w="7043420" h="1146175">
                <a:moveTo>
                  <a:pt x="7043267" y="405955"/>
                </a:moveTo>
                <a:lnTo>
                  <a:pt x="7039750" y="352590"/>
                </a:lnTo>
                <a:lnTo>
                  <a:pt x="7029361" y="300596"/>
                </a:lnTo>
                <a:lnTo>
                  <a:pt x="7012368" y="250596"/>
                </a:lnTo>
                <a:lnTo>
                  <a:pt x="6989026" y="203238"/>
                </a:lnTo>
                <a:lnTo>
                  <a:pt x="6959613" y="159118"/>
                </a:lnTo>
                <a:lnTo>
                  <a:pt x="6924370" y="118897"/>
                </a:lnTo>
                <a:lnTo>
                  <a:pt x="6884149" y="83654"/>
                </a:lnTo>
                <a:lnTo>
                  <a:pt x="6840029" y="54241"/>
                </a:lnTo>
                <a:lnTo>
                  <a:pt x="6792658" y="30899"/>
                </a:lnTo>
                <a:lnTo>
                  <a:pt x="6742671" y="13906"/>
                </a:lnTo>
                <a:lnTo>
                  <a:pt x="6690677" y="3517"/>
                </a:lnTo>
                <a:lnTo>
                  <a:pt x="6637312" y="0"/>
                </a:lnTo>
                <a:lnTo>
                  <a:pt x="429171" y="0"/>
                </a:lnTo>
                <a:lnTo>
                  <a:pt x="381825" y="2730"/>
                </a:lnTo>
                <a:lnTo>
                  <a:pt x="336092" y="10718"/>
                </a:lnTo>
                <a:lnTo>
                  <a:pt x="292265" y="23660"/>
                </a:lnTo>
                <a:lnTo>
                  <a:pt x="250647" y="41262"/>
                </a:lnTo>
                <a:lnTo>
                  <a:pt x="211543" y="63195"/>
                </a:lnTo>
                <a:lnTo>
                  <a:pt x="175272" y="89179"/>
                </a:lnTo>
                <a:lnTo>
                  <a:pt x="142113" y="118897"/>
                </a:lnTo>
                <a:lnTo>
                  <a:pt x="112395" y="152044"/>
                </a:lnTo>
                <a:lnTo>
                  <a:pt x="86423" y="188328"/>
                </a:lnTo>
                <a:lnTo>
                  <a:pt x="64477" y="227431"/>
                </a:lnTo>
                <a:lnTo>
                  <a:pt x="46888" y="269036"/>
                </a:lnTo>
                <a:lnTo>
                  <a:pt x="33934" y="312877"/>
                </a:lnTo>
                <a:lnTo>
                  <a:pt x="25946" y="358609"/>
                </a:lnTo>
                <a:lnTo>
                  <a:pt x="23215" y="405955"/>
                </a:lnTo>
                <a:lnTo>
                  <a:pt x="25946" y="453301"/>
                </a:lnTo>
                <a:lnTo>
                  <a:pt x="33934" y="499033"/>
                </a:lnTo>
                <a:lnTo>
                  <a:pt x="46888" y="542874"/>
                </a:lnTo>
                <a:lnTo>
                  <a:pt x="61429" y="577303"/>
                </a:lnTo>
                <a:lnTo>
                  <a:pt x="0" y="1146111"/>
                </a:lnTo>
                <a:lnTo>
                  <a:pt x="391731" y="809764"/>
                </a:lnTo>
                <a:lnTo>
                  <a:pt x="429171" y="811911"/>
                </a:lnTo>
                <a:lnTo>
                  <a:pt x="6637312" y="811911"/>
                </a:lnTo>
                <a:lnTo>
                  <a:pt x="6684658" y="809180"/>
                </a:lnTo>
                <a:lnTo>
                  <a:pt x="6730390" y="801192"/>
                </a:lnTo>
                <a:lnTo>
                  <a:pt x="6774218" y="788250"/>
                </a:lnTo>
                <a:lnTo>
                  <a:pt x="6815836" y="770648"/>
                </a:lnTo>
                <a:lnTo>
                  <a:pt x="6854939" y="748715"/>
                </a:lnTo>
                <a:lnTo>
                  <a:pt x="6891210" y="722731"/>
                </a:lnTo>
                <a:lnTo>
                  <a:pt x="6924370" y="693013"/>
                </a:lnTo>
                <a:lnTo>
                  <a:pt x="6954088" y="659866"/>
                </a:lnTo>
                <a:lnTo>
                  <a:pt x="6980060" y="623582"/>
                </a:lnTo>
                <a:lnTo>
                  <a:pt x="7002005" y="584492"/>
                </a:lnTo>
                <a:lnTo>
                  <a:pt x="7019607" y="542874"/>
                </a:lnTo>
                <a:lnTo>
                  <a:pt x="7032549" y="499033"/>
                </a:lnTo>
                <a:lnTo>
                  <a:pt x="7040537" y="453301"/>
                </a:lnTo>
                <a:lnTo>
                  <a:pt x="7043267" y="405955"/>
                </a:lnTo>
                <a:close/>
              </a:path>
            </a:pathLst>
          </a:custGeom>
          <a:solidFill>
            <a:srgbClr val="FAC3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42317-F48F-9137-4129-95225E7E04FA}"/>
              </a:ext>
            </a:extLst>
          </p:cNvPr>
          <p:cNvSpPr txBox="1"/>
          <p:nvPr/>
        </p:nvSpPr>
        <p:spPr>
          <a:xfrm>
            <a:off x="1447800" y="590550"/>
            <a:ext cx="6629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Aharoni" panose="02010803020104030203" pitchFamily="2" charset="-79"/>
                <a:cs typeface="Aharoni" panose="02010803020104030203" pitchFamily="2" charset="-79"/>
              </a:rPr>
              <a:t>What is fake Instagram account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9BBD15-8895-29F9-B23F-4121724153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7" b="5556"/>
          <a:stretch/>
        </p:blipFill>
        <p:spPr>
          <a:xfrm>
            <a:off x="1905000" y="1324372"/>
            <a:ext cx="2209800" cy="3783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6CA102-E018-86D3-79CA-99E8CBCDD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7" b="12963"/>
          <a:stretch/>
        </p:blipFill>
        <p:spPr>
          <a:xfrm>
            <a:off x="4191000" y="1324372"/>
            <a:ext cx="2438400" cy="3772998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D12D01AB-600A-47B6-6241-2B13A5373258}"/>
              </a:ext>
            </a:extLst>
          </p:cNvPr>
          <p:cNvSpPr/>
          <p:nvPr/>
        </p:nvSpPr>
        <p:spPr>
          <a:xfrm>
            <a:off x="1136125" y="3972426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18432F12-1C2E-A2EB-3840-AF56BAA0C594}"/>
              </a:ext>
            </a:extLst>
          </p:cNvPr>
          <p:cNvSpPr/>
          <p:nvPr/>
        </p:nvSpPr>
        <p:spPr>
          <a:xfrm>
            <a:off x="6483016" y="3082157"/>
            <a:ext cx="914400" cy="4572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40574A-9669-85D7-1B3B-56A0EA24906E}"/>
              </a:ext>
            </a:extLst>
          </p:cNvPr>
          <p:cNvSpPr txBox="1"/>
          <p:nvPr/>
        </p:nvSpPr>
        <p:spPr>
          <a:xfrm>
            <a:off x="495300" y="3409950"/>
            <a:ext cx="190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haroni" panose="02010803020104030203" pitchFamily="2" charset="-79"/>
                <a:cs typeface="Aharoni" panose="02010803020104030203" pitchFamily="2" charset="-79"/>
              </a:rPr>
              <a:t>fake</a:t>
            </a:r>
            <a:endParaRPr lang="en-IN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0FD7C5-F08A-4B50-16EA-3F978440CBAE}"/>
              </a:ext>
            </a:extLst>
          </p:cNvPr>
          <p:cNvSpPr txBox="1"/>
          <p:nvPr/>
        </p:nvSpPr>
        <p:spPr>
          <a:xfrm>
            <a:off x="6953040" y="2495550"/>
            <a:ext cx="2009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Orignal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1755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61415" y="409651"/>
            <a:ext cx="314325" cy="156210"/>
            <a:chOff x="561415" y="409651"/>
            <a:chExt cx="314325" cy="156210"/>
          </a:xfrm>
        </p:grpSpPr>
        <p:sp>
          <p:nvSpPr>
            <p:cNvPr id="4" name="object 4"/>
            <p:cNvSpPr/>
            <p:nvPr/>
          </p:nvSpPr>
          <p:spPr>
            <a:xfrm>
              <a:off x="561415" y="409651"/>
              <a:ext cx="314325" cy="156210"/>
            </a:xfrm>
            <a:custGeom>
              <a:avLst/>
              <a:gdLst/>
              <a:ahLst/>
              <a:cxnLst/>
              <a:rect l="l" t="t" r="r" b="b"/>
              <a:pathLst>
                <a:path w="314325" h="156209">
                  <a:moveTo>
                    <a:pt x="153314" y="156064"/>
                  </a:moveTo>
                  <a:lnTo>
                    <a:pt x="144435" y="156064"/>
                  </a:lnTo>
                  <a:lnTo>
                    <a:pt x="88927" y="146334"/>
                  </a:lnTo>
                  <a:lnTo>
                    <a:pt x="43679" y="124886"/>
                  </a:lnTo>
                  <a:lnTo>
                    <a:pt x="13117" y="103333"/>
                  </a:lnTo>
                  <a:lnTo>
                    <a:pt x="1667" y="93290"/>
                  </a:lnTo>
                  <a:lnTo>
                    <a:pt x="0" y="91637"/>
                  </a:lnTo>
                  <a:lnTo>
                    <a:pt x="1111" y="89969"/>
                  </a:lnTo>
                  <a:lnTo>
                    <a:pt x="47424" y="47541"/>
                  </a:lnTo>
                  <a:lnTo>
                    <a:pt x="96646" y="17394"/>
                  </a:lnTo>
                  <a:lnTo>
                    <a:pt x="156650" y="525"/>
                  </a:lnTo>
                  <a:lnTo>
                    <a:pt x="165079" y="0"/>
                  </a:lnTo>
                  <a:lnTo>
                    <a:pt x="169226" y="0"/>
                  </a:lnTo>
                  <a:lnTo>
                    <a:pt x="197687" y="4973"/>
                  </a:lnTo>
                  <a:lnTo>
                    <a:pt x="165109" y="4973"/>
                  </a:lnTo>
                  <a:lnTo>
                    <a:pt x="160902" y="5153"/>
                  </a:lnTo>
                  <a:lnTo>
                    <a:pt x="102906" y="19991"/>
                  </a:lnTo>
                  <a:lnTo>
                    <a:pt x="57495" y="46220"/>
                  </a:lnTo>
                  <a:lnTo>
                    <a:pt x="24166" y="73492"/>
                  </a:lnTo>
                  <a:lnTo>
                    <a:pt x="6671" y="91081"/>
                  </a:lnTo>
                  <a:lnTo>
                    <a:pt x="22728" y="104649"/>
                  </a:lnTo>
                  <a:lnTo>
                    <a:pt x="53070" y="124801"/>
                  </a:lnTo>
                  <a:lnTo>
                    <a:pt x="94548" y="143088"/>
                  </a:lnTo>
                  <a:lnTo>
                    <a:pt x="144014" y="151061"/>
                  </a:lnTo>
                  <a:lnTo>
                    <a:pt x="173039" y="151061"/>
                  </a:lnTo>
                  <a:lnTo>
                    <a:pt x="157206" y="155509"/>
                  </a:lnTo>
                  <a:lnTo>
                    <a:pt x="153314" y="156064"/>
                  </a:lnTo>
                  <a:close/>
                </a:path>
                <a:path w="314325" h="156209">
                  <a:moveTo>
                    <a:pt x="173039" y="151061"/>
                  </a:moveTo>
                  <a:lnTo>
                    <a:pt x="148176" y="151061"/>
                  </a:lnTo>
                  <a:lnTo>
                    <a:pt x="152398" y="150881"/>
                  </a:lnTo>
                  <a:lnTo>
                    <a:pt x="156650" y="150505"/>
                  </a:lnTo>
                  <a:lnTo>
                    <a:pt x="210472" y="136050"/>
                  </a:lnTo>
                  <a:lnTo>
                    <a:pt x="256014" y="109821"/>
                  </a:lnTo>
                  <a:lnTo>
                    <a:pt x="289369" y="82550"/>
                  </a:lnTo>
                  <a:lnTo>
                    <a:pt x="306629" y="64968"/>
                  </a:lnTo>
                  <a:lnTo>
                    <a:pt x="290570" y="51391"/>
                  </a:lnTo>
                  <a:lnTo>
                    <a:pt x="260225" y="31235"/>
                  </a:lnTo>
                  <a:lnTo>
                    <a:pt x="218746" y="12946"/>
                  </a:lnTo>
                  <a:lnTo>
                    <a:pt x="169286" y="4973"/>
                  </a:lnTo>
                  <a:lnTo>
                    <a:pt x="197687" y="4973"/>
                  </a:lnTo>
                  <a:lnTo>
                    <a:pt x="270215" y="31175"/>
                  </a:lnTo>
                  <a:lnTo>
                    <a:pt x="312189" y="62744"/>
                  </a:lnTo>
                  <a:lnTo>
                    <a:pt x="313856" y="64412"/>
                  </a:lnTo>
                  <a:lnTo>
                    <a:pt x="312189" y="66635"/>
                  </a:lnTo>
                  <a:lnTo>
                    <a:pt x="299689" y="79742"/>
                  </a:lnTo>
                  <a:lnTo>
                    <a:pt x="266357" y="108576"/>
                  </a:lnTo>
                  <a:lnTo>
                    <a:pt x="217195" y="138658"/>
                  </a:lnTo>
                  <a:lnTo>
                    <a:pt x="173039" y="151061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848" y="412236"/>
              <a:ext cx="124436" cy="15088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167002" y="4401502"/>
            <a:ext cx="513080" cy="523875"/>
          </a:xfrm>
          <a:custGeom>
            <a:avLst/>
            <a:gdLst/>
            <a:ahLst/>
            <a:cxnLst/>
            <a:rect l="l" t="t" r="r" b="b"/>
            <a:pathLst>
              <a:path w="513079" h="523875">
                <a:moveTo>
                  <a:pt x="388086" y="418757"/>
                </a:moveTo>
                <a:lnTo>
                  <a:pt x="385064" y="352513"/>
                </a:lnTo>
                <a:lnTo>
                  <a:pt x="374218" y="280695"/>
                </a:lnTo>
                <a:lnTo>
                  <a:pt x="362242" y="243141"/>
                </a:lnTo>
                <a:lnTo>
                  <a:pt x="345757" y="207073"/>
                </a:lnTo>
                <a:lnTo>
                  <a:pt x="325132" y="172885"/>
                </a:lnTo>
                <a:lnTo>
                  <a:pt x="304825" y="143573"/>
                </a:lnTo>
                <a:lnTo>
                  <a:pt x="286219" y="112941"/>
                </a:lnTo>
                <a:lnTo>
                  <a:pt x="269506" y="81178"/>
                </a:lnTo>
                <a:lnTo>
                  <a:pt x="254889" y="48450"/>
                </a:lnTo>
                <a:lnTo>
                  <a:pt x="249834" y="33312"/>
                </a:lnTo>
                <a:lnTo>
                  <a:pt x="243090" y="19113"/>
                </a:lnTo>
                <a:lnTo>
                  <a:pt x="233705" y="7531"/>
                </a:lnTo>
                <a:lnTo>
                  <a:pt x="220738" y="279"/>
                </a:lnTo>
                <a:lnTo>
                  <a:pt x="219329" y="88"/>
                </a:lnTo>
                <a:lnTo>
                  <a:pt x="217868" y="0"/>
                </a:lnTo>
                <a:lnTo>
                  <a:pt x="216408" y="0"/>
                </a:lnTo>
                <a:lnTo>
                  <a:pt x="180530" y="30937"/>
                </a:lnTo>
                <a:lnTo>
                  <a:pt x="176161" y="52832"/>
                </a:lnTo>
                <a:lnTo>
                  <a:pt x="176606" y="64541"/>
                </a:lnTo>
                <a:lnTo>
                  <a:pt x="181775" y="101295"/>
                </a:lnTo>
                <a:lnTo>
                  <a:pt x="189395" y="144818"/>
                </a:lnTo>
                <a:lnTo>
                  <a:pt x="187604" y="185318"/>
                </a:lnTo>
                <a:lnTo>
                  <a:pt x="155765" y="215849"/>
                </a:lnTo>
                <a:lnTo>
                  <a:pt x="121285" y="218948"/>
                </a:lnTo>
                <a:lnTo>
                  <a:pt x="99415" y="218338"/>
                </a:lnTo>
                <a:lnTo>
                  <a:pt x="77546" y="216992"/>
                </a:lnTo>
                <a:lnTo>
                  <a:pt x="57264" y="215646"/>
                </a:lnTo>
                <a:lnTo>
                  <a:pt x="40132" y="215036"/>
                </a:lnTo>
                <a:lnTo>
                  <a:pt x="24866" y="218173"/>
                </a:lnTo>
                <a:lnTo>
                  <a:pt x="12776" y="226580"/>
                </a:lnTo>
                <a:lnTo>
                  <a:pt x="4838" y="238760"/>
                </a:lnTo>
                <a:lnTo>
                  <a:pt x="1981" y="253187"/>
                </a:lnTo>
                <a:lnTo>
                  <a:pt x="4838" y="268452"/>
                </a:lnTo>
                <a:lnTo>
                  <a:pt x="12776" y="280517"/>
                </a:lnTo>
                <a:lnTo>
                  <a:pt x="24866" y="288442"/>
                </a:lnTo>
                <a:lnTo>
                  <a:pt x="40132" y="291299"/>
                </a:lnTo>
                <a:lnTo>
                  <a:pt x="36131" y="291299"/>
                </a:lnTo>
                <a:lnTo>
                  <a:pt x="22009" y="295287"/>
                </a:lnTo>
                <a:lnTo>
                  <a:pt x="10528" y="303606"/>
                </a:lnTo>
                <a:lnTo>
                  <a:pt x="2819" y="315302"/>
                </a:lnTo>
                <a:lnTo>
                  <a:pt x="0" y="329450"/>
                </a:lnTo>
                <a:lnTo>
                  <a:pt x="0" y="333451"/>
                </a:lnTo>
                <a:lnTo>
                  <a:pt x="3175" y="348716"/>
                </a:lnTo>
                <a:lnTo>
                  <a:pt x="11785" y="360807"/>
                </a:lnTo>
                <a:lnTo>
                  <a:pt x="24549" y="368744"/>
                </a:lnTo>
                <a:lnTo>
                  <a:pt x="40132" y="371602"/>
                </a:lnTo>
                <a:lnTo>
                  <a:pt x="21374" y="390385"/>
                </a:lnTo>
                <a:lnTo>
                  <a:pt x="19583" y="414413"/>
                </a:lnTo>
                <a:lnTo>
                  <a:pt x="32042" y="435114"/>
                </a:lnTo>
                <a:lnTo>
                  <a:pt x="56083" y="443915"/>
                </a:lnTo>
                <a:lnTo>
                  <a:pt x="56781" y="443915"/>
                </a:lnTo>
                <a:lnTo>
                  <a:pt x="58191" y="443814"/>
                </a:lnTo>
                <a:lnTo>
                  <a:pt x="74244" y="443814"/>
                </a:lnTo>
                <a:lnTo>
                  <a:pt x="58978" y="446989"/>
                </a:lnTo>
                <a:lnTo>
                  <a:pt x="46913" y="455612"/>
                </a:lnTo>
                <a:lnTo>
                  <a:pt x="38989" y="468388"/>
                </a:lnTo>
                <a:lnTo>
                  <a:pt x="36131" y="483997"/>
                </a:lnTo>
                <a:lnTo>
                  <a:pt x="40068" y="497674"/>
                </a:lnTo>
                <a:lnTo>
                  <a:pt x="48310" y="509257"/>
                </a:lnTo>
                <a:lnTo>
                  <a:pt x="59740" y="517271"/>
                </a:lnTo>
                <a:lnTo>
                  <a:pt x="73202" y="520268"/>
                </a:lnTo>
                <a:lnTo>
                  <a:pt x="74193" y="520268"/>
                </a:lnTo>
                <a:lnTo>
                  <a:pt x="75222" y="520217"/>
                </a:lnTo>
                <a:lnTo>
                  <a:pt x="76263" y="520128"/>
                </a:lnTo>
                <a:lnTo>
                  <a:pt x="166535" y="518096"/>
                </a:lnTo>
                <a:lnTo>
                  <a:pt x="234797" y="518096"/>
                </a:lnTo>
                <a:lnTo>
                  <a:pt x="325132" y="516077"/>
                </a:lnTo>
                <a:lnTo>
                  <a:pt x="351218" y="511429"/>
                </a:lnTo>
                <a:lnTo>
                  <a:pt x="369773" y="499795"/>
                </a:lnTo>
                <a:lnTo>
                  <a:pt x="381558" y="480250"/>
                </a:lnTo>
                <a:lnTo>
                  <a:pt x="387324" y="451866"/>
                </a:lnTo>
                <a:lnTo>
                  <a:pt x="388086" y="418757"/>
                </a:lnTo>
                <a:close/>
              </a:path>
              <a:path w="513079" h="523875">
                <a:moveTo>
                  <a:pt x="512495" y="475195"/>
                </a:moveTo>
                <a:lnTo>
                  <a:pt x="511771" y="437730"/>
                </a:lnTo>
                <a:lnTo>
                  <a:pt x="509727" y="405714"/>
                </a:lnTo>
                <a:lnTo>
                  <a:pt x="509587" y="372427"/>
                </a:lnTo>
                <a:lnTo>
                  <a:pt x="508495" y="329184"/>
                </a:lnTo>
                <a:lnTo>
                  <a:pt x="501002" y="288582"/>
                </a:lnTo>
                <a:lnTo>
                  <a:pt x="471627" y="260197"/>
                </a:lnTo>
                <a:lnTo>
                  <a:pt x="466598" y="260197"/>
                </a:lnTo>
                <a:lnTo>
                  <a:pt x="461606" y="260197"/>
                </a:lnTo>
                <a:lnTo>
                  <a:pt x="456577" y="261188"/>
                </a:lnTo>
                <a:lnTo>
                  <a:pt x="451535" y="263207"/>
                </a:lnTo>
                <a:lnTo>
                  <a:pt x="425475" y="271259"/>
                </a:lnTo>
                <a:lnTo>
                  <a:pt x="419455" y="271259"/>
                </a:lnTo>
                <a:lnTo>
                  <a:pt x="415404" y="273227"/>
                </a:lnTo>
                <a:lnTo>
                  <a:pt x="413435" y="273227"/>
                </a:lnTo>
                <a:lnTo>
                  <a:pt x="409384" y="277279"/>
                </a:lnTo>
                <a:lnTo>
                  <a:pt x="403059" y="294106"/>
                </a:lnTo>
                <a:lnTo>
                  <a:pt x="400875" y="318643"/>
                </a:lnTo>
                <a:lnTo>
                  <a:pt x="400939" y="343573"/>
                </a:lnTo>
                <a:lnTo>
                  <a:pt x="403263" y="390461"/>
                </a:lnTo>
                <a:lnTo>
                  <a:pt x="409282" y="449046"/>
                </a:lnTo>
                <a:lnTo>
                  <a:pt x="413435" y="477977"/>
                </a:lnTo>
                <a:lnTo>
                  <a:pt x="414502" y="486968"/>
                </a:lnTo>
                <a:lnTo>
                  <a:pt x="444550" y="520649"/>
                </a:lnTo>
                <a:lnTo>
                  <a:pt x="463727" y="523659"/>
                </a:lnTo>
                <a:lnTo>
                  <a:pt x="468287" y="523659"/>
                </a:lnTo>
                <a:lnTo>
                  <a:pt x="472986" y="523138"/>
                </a:lnTo>
                <a:lnTo>
                  <a:pt x="477647" y="522097"/>
                </a:lnTo>
                <a:lnTo>
                  <a:pt x="503821" y="507022"/>
                </a:lnTo>
                <a:lnTo>
                  <a:pt x="512495" y="475195"/>
                </a:lnTo>
                <a:close/>
              </a:path>
            </a:pathLst>
          </a:custGeom>
          <a:solidFill>
            <a:srgbClr val="3DAB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16214" y="3832300"/>
            <a:ext cx="496570" cy="567690"/>
          </a:xfrm>
          <a:custGeom>
            <a:avLst/>
            <a:gdLst/>
            <a:ahLst/>
            <a:cxnLst/>
            <a:rect l="l" t="t" r="r" b="b"/>
            <a:pathLst>
              <a:path w="496570" h="567689">
                <a:moveTo>
                  <a:pt x="228650" y="54241"/>
                </a:moveTo>
                <a:lnTo>
                  <a:pt x="228574" y="47294"/>
                </a:lnTo>
                <a:lnTo>
                  <a:pt x="223723" y="23037"/>
                </a:lnTo>
                <a:lnTo>
                  <a:pt x="211696" y="7366"/>
                </a:lnTo>
                <a:lnTo>
                  <a:pt x="195097" y="0"/>
                </a:lnTo>
                <a:lnTo>
                  <a:pt x="176542" y="660"/>
                </a:lnTo>
                <a:lnTo>
                  <a:pt x="136207" y="36283"/>
                </a:lnTo>
                <a:lnTo>
                  <a:pt x="119049" y="80899"/>
                </a:lnTo>
                <a:lnTo>
                  <a:pt x="114160" y="103225"/>
                </a:lnTo>
                <a:lnTo>
                  <a:pt x="113474" y="79756"/>
                </a:lnTo>
                <a:lnTo>
                  <a:pt x="105029" y="53301"/>
                </a:lnTo>
                <a:lnTo>
                  <a:pt x="89484" y="30835"/>
                </a:lnTo>
                <a:lnTo>
                  <a:pt x="67513" y="19291"/>
                </a:lnTo>
                <a:lnTo>
                  <a:pt x="60439" y="18249"/>
                </a:lnTo>
                <a:lnTo>
                  <a:pt x="53759" y="18630"/>
                </a:lnTo>
                <a:lnTo>
                  <a:pt x="13995" y="43942"/>
                </a:lnTo>
                <a:lnTo>
                  <a:pt x="0" y="81572"/>
                </a:lnTo>
                <a:lnTo>
                  <a:pt x="457" y="100317"/>
                </a:lnTo>
                <a:lnTo>
                  <a:pt x="17640" y="153390"/>
                </a:lnTo>
                <a:lnTo>
                  <a:pt x="47117" y="201447"/>
                </a:lnTo>
                <a:lnTo>
                  <a:pt x="92151" y="258508"/>
                </a:lnTo>
                <a:lnTo>
                  <a:pt x="122313" y="289483"/>
                </a:lnTo>
                <a:lnTo>
                  <a:pt x="128879" y="290753"/>
                </a:lnTo>
                <a:lnTo>
                  <a:pt x="139712" y="288099"/>
                </a:lnTo>
                <a:lnTo>
                  <a:pt x="163423" y="242112"/>
                </a:lnTo>
                <a:lnTo>
                  <a:pt x="170713" y="222643"/>
                </a:lnTo>
                <a:lnTo>
                  <a:pt x="178409" y="203339"/>
                </a:lnTo>
                <a:lnTo>
                  <a:pt x="203911" y="139128"/>
                </a:lnTo>
                <a:lnTo>
                  <a:pt x="225539" y="73723"/>
                </a:lnTo>
                <a:lnTo>
                  <a:pt x="228231" y="60947"/>
                </a:lnTo>
                <a:lnTo>
                  <a:pt x="228650" y="54241"/>
                </a:lnTo>
                <a:close/>
              </a:path>
              <a:path w="496570" h="567689">
                <a:moveTo>
                  <a:pt x="496239" y="330073"/>
                </a:moveTo>
                <a:lnTo>
                  <a:pt x="488302" y="311975"/>
                </a:lnTo>
                <a:lnTo>
                  <a:pt x="473938" y="300863"/>
                </a:lnTo>
                <a:lnTo>
                  <a:pt x="455752" y="297078"/>
                </a:lnTo>
                <a:lnTo>
                  <a:pt x="448157" y="297675"/>
                </a:lnTo>
                <a:lnTo>
                  <a:pt x="408089" y="322059"/>
                </a:lnTo>
                <a:lnTo>
                  <a:pt x="380771" y="361276"/>
                </a:lnTo>
                <a:lnTo>
                  <a:pt x="370700" y="381800"/>
                </a:lnTo>
                <a:lnTo>
                  <a:pt x="375640" y="358838"/>
                </a:lnTo>
                <a:lnTo>
                  <a:pt x="364007" y="305612"/>
                </a:lnTo>
                <a:lnTo>
                  <a:pt x="332232" y="285229"/>
                </a:lnTo>
                <a:lnTo>
                  <a:pt x="325831" y="285229"/>
                </a:lnTo>
                <a:lnTo>
                  <a:pt x="287566" y="300329"/>
                </a:lnTo>
                <a:lnTo>
                  <a:pt x="265010" y="333527"/>
                </a:lnTo>
                <a:lnTo>
                  <a:pt x="259803" y="370497"/>
                </a:lnTo>
                <a:lnTo>
                  <a:pt x="261239" y="389153"/>
                </a:lnTo>
                <a:lnTo>
                  <a:pt x="270560" y="426885"/>
                </a:lnTo>
                <a:lnTo>
                  <a:pt x="296087" y="494703"/>
                </a:lnTo>
                <a:lnTo>
                  <a:pt x="330631" y="559054"/>
                </a:lnTo>
                <a:lnTo>
                  <a:pt x="340258" y="567436"/>
                </a:lnTo>
                <a:lnTo>
                  <a:pt x="351409" y="567436"/>
                </a:lnTo>
                <a:lnTo>
                  <a:pt x="385394" y="528434"/>
                </a:lnTo>
                <a:lnTo>
                  <a:pt x="397129" y="511263"/>
                </a:lnTo>
                <a:lnTo>
                  <a:pt x="409206" y="494360"/>
                </a:lnTo>
                <a:lnTo>
                  <a:pt x="429641" y="466432"/>
                </a:lnTo>
                <a:lnTo>
                  <a:pt x="449287" y="438086"/>
                </a:lnTo>
                <a:lnTo>
                  <a:pt x="468071" y="409206"/>
                </a:lnTo>
                <a:lnTo>
                  <a:pt x="484644" y="381800"/>
                </a:lnTo>
                <a:lnTo>
                  <a:pt x="485902" y="379730"/>
                </a:lnTo>
                <a:lnTo>
                  <a:pt x="489038" y="374015"/>
                </a:lnTo>
                <a:lnTo>
                  <a:pt x="491566" y="367957"/>
                </a:lnTo>
                <a:lnTo>
                  <a:pt x="493585" y="361543"/>
                </a:lnTo>
                <a:lnTo>
                  <a:pt x="495160" y="354774"/>
                </a:lnTo>
                <a:lnTo>
                  <a:pt x="496239" y="330073"/>
                </a:lnTo>
                <a:close/>
              </a:path>
            </a:pathLst>
          </a:custGeom>
          <a:solidFill>
            <a:srgbClr val="DB5A5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69749" y="616956"/>
            <a:ext cx="509270" cy="260350"/>
            <a:chOff x="169749" y="616956"/>
            <a:chExt cx="509270" cy="260350"/>
          </a:xfrm>
        </p:grpSpPr>
        <p:sp>
          <p:nvSpPr>
            <p:cNvPr id="9" name="object 9"/>
            <p:cNvSpPr/>
            <p:nvPr/>
          </p:nvSpPr>
          <p:spPr>
            <a:xfrm>
              <a:off x="169749" y="616956"/>
              <a:ext cx="509270" cy="260350"/>
            </a:xfrm>
            <a:custGeom>
              <a:avLst/>
              <a:gdLst/>
              <a:ahLst/>
              <a:cxnLst/>
              <a:rect l="l" t="t" r="r" b="b"/>
              <a:pathLst>
                <a:path w="509270" h="260350">
                  <a:moveTo>
                    <a:pt x="282383" y="259927"/>
                  </a:moveTo>
                  <a:lnTo>
                    <a:pt x="213042" y="252096"/>
                  </a:lnTo>
                  <a:lnTo>
                    <a:pt x="135420" y="218381"/>
                  </a:lnTo>
                  <a:lnTo>
                    <a:pt x="88083" y="181873"/>
                  </a:lnTo>
                  <a:lnTo>
                    <a:pt x="50836" y="142687"/>
                  </a:lnTo>
                  <a:lnTo>
                    <a:pt x="23889" y="106946"/>
                  </a:lnTo>
                  <a:lnTo>
                    <a:pt x="1734" y="70300"/>
                  </a:lnTo>
                  <a:lnTo>
                    <a:pt x="0" y="66799"/>
                  </a:lnTo>
                  <a:lnTo>
                    <a:pt x="2649" y="64773"/>
                  </a:lnTo>
                  <a:lnTo>
                    <a:pt x="49075" y="41842"/>
                  </a:lnTo>
                  <a:lnTo>
                    <a:pt x="98428" y="22949"/>
                  </a:lnTo>
                  <a:lnTo>
                    <a:pt x="159061" y="7022"/>
                  </a:lnTo>
                  <a:lnTo>
                    <a:pt x="226361" y="0"/>
                  </a:lnTo>
                  <a:lnTo>
                    <a:pt x="295719" y="7821"/>
                  </a:lnTo>
                  <a:lnTo>
                    <a:pt x="297507" y="8268"/>
                  </a:lnTo>
                  <a:lnTo>
                    <a:pt x="231246" y="8268"/>
                  </a:lnTo>
                  <a:lnTo>
                    <a:pt x="170749" y="13270"/>
                  </a:lnTo>
                  <a:lnTo>
                    <a:pt x="114993" y="26299"/>
                  </a:lnTo>
                  <a:lnTo>
                    <a:pt x="67441" y="42953"/>
                  </a:lnTo>
                  <a:lnTo>
                    <a:pt x="31556" y="58828"/>
                  </a:lnTo>
                  <a:lnTo>
                    <a:pt x="10801" y="69520"/>
                  </a:lnTo>
                  <a:lnTo>
                    <a:pt x="23643" y="91608"/>
                  </a:lnTo>
                  <a:lnTo>
                    <a:pt x="48657" y="127176"/>
                  </a:lnTo>
                  <a:lnTo>
                    <a:pt x="85637" y="168547"/>
                  </a:lnTo>
                  <a:lnTo>
                    <a:pt x="134378" y="208043"/>
                  </a:lnTo>
                  <a:lnTo>
                    <a:pt x="194673" y="237983"/>
                  </a:lnTo>
                  <a:lnTo>
                    <a:pt x="276698" y="251379"/>
                  </a:lnTo>
                  <a:lnTo>
                    <a:pt x="355556" y="251379"/>
                  </a:lnTo>
                  <a:lnTo>
                    <a:pt x="349641" y="252930"/>
                  </a:lnTo>
                  <a:lnTo>
                    <a:pt x="282383" y="259927"/>
                  </a:lnTo>
                  <a:close/>
                </a:path>
                <a:path w="509270" h="260350">
                  <a:moveTo>
                    <a:pt x="355556" y="251379"/>
                  </a:moveTo>
                  <a:lnTo>
                    <a:pt x="276698" y="251379"/>
                  </a:lnTo>
                  <a:lnTo>
                    <a:pt x="337328" y="246426"/>
                  </a:lnTo>
                  <a:lnTo>
                    <a:pt x="393217" y="233442"/>
                  </a:lnTo>
                  <a:lnTo>
                    <a:pt x="440830" y="216810"/>
                  </a:lnTo>
                  <a:lnTo>
                    <a:pt x="476628" y="200909"/>
                  </a:lnTo>
                  <a:lnTo>
                    <a:pt x="497077" y="190121"/>
                  </a:lnTo>
                  <a:lnTo>
                    <a:pt x="484236" y="168021"/>
                  </a:lnTo>
                  <a:lnTo>
                    <a:pt x="459220" y="132444"/>
                  </a:lnTo>
                  <a:lnTo>
                    <a:pt x="422238" y="91068"/>
                  </a:lnTo>
                  <a:lnTo>
                    <a:pt x="373499" y="51572"/>
                  </a:lnTo>
                  <a:lnTo>
                    <a:pt x="313213" y="21634"/>
                  </a:lnTo>
                  <a:lnTo>
                    <a:pt x="231246" y="8268"/>
                  </a:lnTo>
                  <a:lnTo>
                    <a:pt x="297507" y="8268"/>
                  </a:lnTo>
                  <a:lnTo>
                    <a:pt x="373224" y="41548"/>
                  </a:lnTo>
                  <a:lnTo>
                    <a:pt x="420677" y="78094"/>
                  </a:lnTo>
                  <a:lnTo>
                    <a:pt x="457970" y="117292"/>
                  </a:lnTo>
                  <a:lnTo>
                    <a:pt x="484918" y="153023"/>
                  </a:lnTo>
                  <a:lnTo>
                    <a:pt x="507027" y="189617"/>
                  </a:lnTo>
                  <a:lnTo>
                    <a:pt x="508754" y="193142"/>
                  </a:lnTo>
                  <a:lnTo>
                    <a:pt x="504929" y="195743"/>
                  </a:lnTo>
                  <a:lnTo>
                    <a:pt x="492460" y="202510"/>
                  </a:lnTo>
                  <a:lnTo>
                    <a:pt x="459325" y="218267"/>
                  </a:lnTo>
                  <a:lnTo>
                    <a:pt x="410170" y="237058"/>
                  </a:lnTo>
                  <a:lnTo>
                    <a:pt x="355556" y="25137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995" y="628006"/>
              <a:ext cx="217400" cy="237687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022070" y="311048"/>
            <a:ext cx="7077075" cy="1104265"/>
          </a:xfrm>
          <a:custGeom>
            <a:avLst/>
            <a:gdLst/>
            <a:ahLst/>
            <a:cxnLst/>
            <a:rect l="l" t="t" r="r" b="b"/>
            <a:pathLst>
              <a:path w="7077075" h="1104265">
                <a:moveTo>
                  <a:pt x="7076757" y="390982"/>
                </a:moveTo>
                <a:lnTo>
                  <a:pt x="7073366" y="339585"/>
                </a:lnTo>
                <a:lnTo>
                  <a:pt x="7063372" y="289509"/>
                </a:lnTo>
                <a:lnTo>
                  <a:pt x="7047001" y="241350"/>
                </a:lnTo>
                <a:lnTo>
                  <a:pt x="7024522" y="195732"/>
                </a:lnTo>
                <a:lnTo>
                  <a:pt x="6996189" y="153250"/>
                </a:lnTo>
                <a:lnTo>
                  <a:pt x="6962241" y="114515"/>
                </a:lnTo>
                <a:lnTo>
                  <a:pt x="6923506" y="80568"/>
                </a:lnTo>
                <a:lnTo>
                  <a:pt x="6881025" y="52235"/>
                </a:lnTo>
                <a:lnTo>
                  <a:pt x="6835407" y="29756"/>
                </a:lnTo>
                <a:lnTo>
                  <a:pt x="6787248" y="13398"/>
                </a:lnTo>
                <a:lnTo>
                  <a:pt x="6737172" y="3390"/>
                </a:lnTo>
                <a:lnTo>
                  <a:pt x="6685775" y="0"/>
                </a:lnTo>
                <a:lnTo>
                  <a:pt x="390982" y="0"/>
                </a:lnTo>
                <a:lnTo>
                  <a:pt x="341934" y="3048"/>
                </a:lnTo>
                <a:lnTo>
                  <a:pt x="294703" y="11938"/>
                </a:lnTo>
                <a:lnTo>
                  <a:pt x="249669" y="26314"/>
                </a:lnTo>
                <a:lnTo>
                  <a:pt x="207175" y="45808"/>
                </a:lnTo>
                <a:lnTo>
                  <a:pt x="167601" y="70053"/>
                </a:lnTo>
                <a:lnTo>
                  <a:pt x="131305" y="98666"/>
                </a:lnTo>
                <a:lnTo>
                  <a:pt x="98666" y="131318"/>
                </a:lnTo>
                <a:lnTo>
                  <a:pt x="70053" y="167601"/>
                </a:lnTo>
                <a:lnTo>
                  <a:pt x="45808" y="207175"/>
                </a:lnTo>
                <a:lnTo>
                  <a:pt x="26314" y="249669"/>
                </a:lnTo>
                <a:lnTo>
                  <a:pt x="11938" y="294703"/>
                </a:lnTo>
                <a:lnTo>
                  <a:pt x="3048" y="341934"/>
                </a:lnTo>
                <a:lnTo>
                  <a:pt x="0" y="390982"/>
                </a:lnTo>
                <a:lnTo>
                  <a:pt x="3048" y="440016"/>
                </a:lnTo>
                <a:lnTo>
                  <a:pt x="11938" y="487248"/>
                </a:lnTo>
                <a:lnTo>
                  <a:pt x="26314" y="532295"/>
                </a:lnTo>
                <a:lnTo>
                  <a:pt x="45808" y="574776"/>
                </a:lnTo>
                <a:lnTo>
                  <a:pt x="49199" y="580313"/>
                </a:lnTo>
                <a:lnTo>
                  <a:pt x="2184" y="1103833"/>
                </a:lnTo>
                <a:lnTo>
                  <a:pt x="320713" y="774928"/>
                </a:lnTo>
                <a:lnTo>
                  <a:pt x="341934" y="778916"/>
                </a:lnTo>
                <a:lnTo>
                  <a:pt x="390982" y="781964"/>
                </a:lnTo>
                <a:lnTo>
                  <a:pt x="6685775" y="781964"/>
                </a:lnTo>
                <a:lnTo>
                  <a:pt x="6734823" y="778916"/>
                </a:lnTo>
                <a:lnTo>
                  <a:pt x="6782054" y="770013"/>
                </a:lnTo>
                <a:lnTo>
                  <a:pt x="6827088" y="755637"/>
                </a:lnTo>
                <a:lnTo>
                  <a:pt x="6869582" y="736155"/>
                </a:lnTo>
                <a:lnTo>
                  <a:pt x="6909155" y="711911"/>
                </a:lnTo>
                <a:lnTo>
                  <a:pt x="6945452" y="683285"/>
                </a:lnTo>
                <a:lnTo>
                  <a:pt x="6978091" y="650646"/>
                </a:lnTo>
                <a:lnTo>
                  <a:pt x="7006717" y="614349"/>
                </a:lnTo>
                <a:lnTo>
                  <a:pt x="7030948" y="574776"/>
                </a:lnTo>
                <a:lnTo>
                  <a:pt x="7050443" y="532295"/>
                </a:lnTo>
                <a:lnTo>
                  <a:pt x="7064819" y="487248"/>
                </a:lnTo>
                <a:lnTo>
                  <a:pt x="7073709" y="440016"/>
                </a:lnTo>
                <a:lnTo>
                  <a:pt x="7076757" y="390982"/>
                </a:lnTo>
                <a:close/>
              </a:path>
            </a:pathLst>
          </a:custGeom>
          <a:solidFill>
            <a:srgbClr val="FAC3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130580" y="353013"/>
            <a:ext cx="5413219" cy="64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55" dirty="0"/>
              <a:t>O</a:t>
            </a:r>
            <a:r>
              <a:rPr sz="4100" spc="-70" dirty="0"/>
              <a:t>B</a:t>
            </a:r>
            <a:r>
              <a:rPr sz="4100" spc="-585" dirty="0"/>
              <a:t>J</a:t>
            </a:r>
            <a:r>
              <a:rPr lang="en-IN" sz="4100" spc="-585" dirty="0"/>
              <a:t> </a:t>
            </a:r>
            <a:r>
              <a:rPr sz="4100" spc="-645" dirty="0"/>
              <a:t>E</a:t>
            </a:r>
            <a:r>
              <a:rPr lang="en-IN" sz="4100" spc="-645" dirty="0"/>
              <a:t> </a:t>
            </a:r>
            <a:r>
              <a:rPr sz="4100" spc="-175" dirty="0"/>
              <a:t>CTIVE</a:t>
            </a:r>
            <a:r>
              <a:rPr sz="4100" spc="-295" dirty="0"/>
              <a:t> </a:t>
            </a:r>
            <a:r>
              <a:rPr sz="4100" spc="-180" dirty="0"/>
              <a:t>OF</a:t>
            </a:r>
            <a:r>
              <a:rPr sz="4100" spc="-295" dirty="0"/>
              <a:t> </a:t>
            </a:r>
            <a:r>
              <a:rPr sz="4100" spc="-90" dirty="0"/>
              <a:t>PR</a:t>
            </a:r>
            <a:r>
              <a:rPr sz="4100" spc="-185" dirty="0"/>
              <a:t>O</a:t>
            </a:r>
            <a:r>
              <a:rPr sz="4100" spc="-585" dirty="0"/>
              <a:t>J</a:t>
            </a:r>
            <a:r>
              <a:rPr sz="4100" spc="-645" dirty="0"/>
              <a:t>E</a:t>
            </a:r>
            <a:r>
              <a:rPr sz="4100" spc="-300" dirty="0"/>
              <a:t>CT</a:t>
            </a:r>
            <a:endParaRPr sz="4100" dirty="0"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254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spc="5" dirty="0"/>
              <a:t>objective</a:t>
            </a:r>
            <a:r>
              <a:rPr spc="-20" dirty="0"/>
              <a:t> </a:t>
            </a:r>
            <a:r>
              <a:rPr spc="40" dirty="0"/>
              <a:t>of</a:t>
            </a:r>
            <a:r>
              <a:rPr spc="-20" dirty="0"/>
              <a:t> </a:t>
            </a:r>
            <a:r>
              <a:rPr spc="15" dirty="0"/>
              <a:t>our</a:t>
            </a:r>
            <a:r>
              <a:rPr spc="-20" dirty="0"/>
              <a:t> </a:t>
            </a:r>
            <a:r>
              <a:rPr spc="15" dirty="0"/>
              <a:t>project</a:t>
            </a:r>
            <a:r>
              <a:rPr spc="-20" dirty="0"/>
              <a:t> </a:t>
            </a:r>
            <a:r>
              <a:rPr spc="-15" dirty="0"/>
              <a:t>is</a:t>
            </a:r>
            <a:r>
              <a:rPr spc="-20" dirty="0"/>
              <a:t> </a:t>
            </a:r>
            <a:r>
              <a:rPr spc="5" dirty="0"/>
              <a:t>given</a:t>
            </a:r>
            <a:r>
              <a:rPr spc="-20" dirty="0"/>
              <a:t> </a:t>
            </a:r>
            <a:r>
              <a:rPr spc="35" dirty="0"/>
              <a:t>below:</a:t>
            </a:r>
          </a:p>
          <a:p>
            <a:pPr marL="2999740" marR="5080" indent="-359410">
              <a:lnSpc>
                <a:spcPct val="100000"/>
              </a:lnSpc>
              <a:spcBef>
                <a:spcPts val="2039"/>
              </a:spcBef>
              <a:buChar char="●"/>
              <a:tabLst>
                <a:tab pos="2999740" algn="l"/>
                <a:tab pos="3000375" algn="l"/>
              </a:tabLst>
            </a:pPr>
            <a:r>
              <a:rPr spc="-75" dirty="0"/>
              <a:t>To</a:t>
            </a:r>
            <a:r>
              <a:rPr spc="-25" dirty="0"/>
              <a:t> </a:t>
            </a:r>
            <a:r>
              <a:rPr spc="15" dirty="0"/>
              <a:t>develop</a:t>
            </a:r>
            <a:r>
              <a:rPr spc="-25" dirty="0"/>
              <a:t> </a:t>
            </a:r>
            <a:r>
              <a:rPr spc="-45" dirty="0"/>
              <a:t>a</a:t>
            </a:r>
            <a:r>
              <a:rPr spc="-25" dirty="0"/>
              <a:t> </a:t>
            </a:r>
            <a:r>
              <a:rPr spc="25" dirty="0"/>
              <a:t>robust</a:t>
            </a:r>
            <a:r>
              <a:rPr spc="-25" dirty="0"/>
              <a:t> </a:t>
            </a:r>
            <a:r>
              <a:rPr spc="30" dirty="0"/>
              <a:t>solution</a:t>
            </a:r>
            <a:r>
              <a:rPr spc="-25" dirty="0"/>
              <a:t> </a:t>
            </a:r>
            <a:r>
              <a:rPr spc="35" dirty="0"/>
              <a:t>for</a:t>
            </a:r>
            <a:r>
              <a:rPr spc="-25" dirty="0"/>
              <a:t> </a:t>
            </a:r>
            <a:r>
              <a:rPr dirty="0"/>
              <a:t>spammer/fake </a:t>
            </a:r>
            <a:r>
              <a:rPr spc="-440" dirty="0"/>
              <a:t> </a:t>
            </a:r>
            <a:r>
              <a:rPr spc="-25" dirty="0"/>
              <a:t>accounts, </a:t>
            </a:r>
            <a:r>
              <a:rPr spc="20" dirty="0"/>
              <a:t>after carefully </a:t>
            </a:r>
            <a:r>
              <a:rPr spc="5" dirty="0"/>
              <a:t>examining </a:t>
            </a:r>
            <a:r>
              <a:rPr spc="-35" dirty="0"/>
              <a:t>each </a:t>
            </a:r>
            <a:r>
              <a:rPr spc="-30" dirty="0"/>
              <a:t> </a:t>
            </a:r>
            <a:r>
              <a:rPr spc="-15" dirty="0"/>
              <a:t>instance.</a:t>
            </a:r>
          </a:p>
          <a:p>
            <a:pPr marL="2999740" marR="458470" indent="-359410">
              <a:lnSpc>
                <a:spcPct val="100000"/>
              </a:lnSpc>
              <a:spcBef>
                <a:spcPts val="2040"/>
              </a:spcBef>
              <a:buChar char="●"/>
              <a:tabLst>
                <a:tab pos="2999740" algn="l"/>
                <a:tab pos="3000375" algn="l"/>
              </a:tabLst>
            </a:pPr>
            <a:r>
              <a:rPr spc="-75" dirty="0"/>
              <a:t>To</a:t>
            </a:r>
            <a:r>
              <a:rPr spc="-25" dirty="0"/>
              <a:t> </a:t>
            </a:r>
            <a:r>
              <a:rPr dirty="0"/>
              <a:t>leverage</a:t>
            </a:r>
            <a:r>
              <a:rPr spc="-20" dirty="0"/>
              <a:t> </a:t>
            </a:r>
            <a:r>
              <a:rPr spc="-10" dirty="0"/>
              <a:t>machine</a:t>
            </a:r>
            <a:r>
              <a:rPr spc="-20" dirty="0"/>
              <a:t> </a:t>
            </a:r>
            <a:r>
              <a:rPr spc="20" dirty="0"/>
              <a:t>learning</a:t>
            </a:r>
            <a:r>
              <a:rPr spc="-20" dirty="0"/>
              <a:t> so </a:t>
            </a:r>
            <a:r>
              <a:rPr spc="55" dirty="0"/>
              <a:t>that</a:t>
            </a:r>
            <a:r>
              <a:rPr spc="-20" dirty="0"/>
              <a:t> </a:t>
            </a:r>
            <a:r>
              <a:rPr spc="20" dirty="0"/>
              <a:t>high </a:t>
            </a:r>
            <a:r>
              <a:rPr spc="-440" dirty="0"/>
              <a:t> </a:t>
            </a:r>
            <a:r>
              <a:rPr spc="25" dirty="0"/>
              <a:t>level</a:t>
            </a:r>
            <a:r>
              <a:rPr spc="-20" dirty="0"/>
              <a:t> </a:t>
            </a:r>
            <a:r>
              <a:rPr spc="40" dirty="0"/>
              <a:t>of</a:t>
            </a:r>
            <a:r>
              <a:rPr spc="-15" dirty="0"/>
              <a:t> </a:t>
            </a:r>
            <a:r>
              <a:rPr spc="-30" dirty="0"/>
              <a:t>accuracy</a:t>
            </a:r>
            <a:r>
              <a:rPr spc="-20" dirty="0"/>
              <a:t> </a:t>
            </a:r>
            <a:r>
              <a:rPr spc="-35" dirty="0"/>
              <a:t>can</a:t>
            </a:r>
            <a:r>
              <a:rPr spc="-15" dirty="0"/>
              <a:t> </a:t>
            </a:r>
            <a:r>
              <a:rPr dirty="0"/>
              <a:t>be</a:t>
            </a:r>
            <a:r>
              <a:rPr spc="-15" dirty="0"/>
              <a:t> </a:t>
            </a:r>
            <a:r>
              <a:rPr spc="-25" dirty="0"/>
              <a:t>achieved.</a:t>
            </a:r>
          </a:p>
          <a:p>
            <a:pPr marL="2999740" marR="535940" indent="-359410">
              <a:lnSpc>
                <a:spcPct val="100000"/>
              </a:lnSpc>
              <a:spcBef>
                <a:spcPts val="2040"/>
              </a:spcBef>
              <a:buChar char="●"/>
              <a:tabLst>
                <a:tab pos="2999740" algn="l"/>
                <a:tab pos="3000375" algn="l"/>
              </a:tabLst>
            </a:pPr>
            <a:r>
              <a:rPr spc="-5" dirty="0"/>
              <a:t>Proper</a:t>
            </a:r>
            <a:r>
              <a:rPr spc="-25" dirty="0"/>
              <a:t> </a:t>
            </a:r>
            <a:r>
              <a:rPr spc="15" dirty="0"/>
              <a:t>Data</a:t>
            </a:r>
            <a:r>
              <a:rPr spc="-20" dirty="0"/>
              <a:t> </a:t>
            </a:r>
            <a:r>
              <a:rPr spc="15" dirty="0"/>
              <a:t>Insights</a:t>
            </a:r>
            <a:r>
              <a:rPr spc="-20" dirty="0"/>
              <a:t> </a:t>
            </a:r>
            <a:r>
              <a:rPr spc="5" dirty="0"/>
              <a:t>and</a:t>
            </a:r>
            <a:r>
              <a:rPr spc="-20" dirty="0"/>
              <a:t> </a:t>
            </a:r>
            <a:r>
              <a:rPr spc="5" dirty="0"/>
              <a:t>Patterns</a:t>
            </a:r>
            <a:r>
              <a:rPr spc="-20" dirty="0"/>
              <a:t> </a:t>
            </a:r>
            <a:r>
              <a:rPr spc="-35" dirty="0"/>
              <a:t>can</a:t>
            </a:r>
            <a:r>
              <a:rPr spc="-20" dirty="0"/>
              <a:t> </a:t>
            </a:r>
            <a:r>
              <a:rPr dirty="0"/>
              <a:t>be </a:t>
            </a:r>
            <a:r>
              <a:rPr spc="-440" dirty="0"/>
              <a:t> </a:t>
            </a:r>
            <a:r>
              <a:rPr spc="30" dirty="0"/>
              <a:t>identiﬁed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0" y="1377500"/>
            <a:ext cx="4690745" cy="3766185"/>
            <a:chOff x="0" y="1377500"/>
            <a:chExt cx="4690745" cy="376618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794964"/>
              <a:ext cx="3275159" cy="334630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3763619"/>
              <a:ext cx="4690745" cy="1380490"/>
            </a:xfrm>
            <a:custGeom>
              <a:avLst/>
              <a:gdLst/>
              <a:ahLst/>
              <a:cxnLst/>
              <a:rect l="l" t="t" r="r" b="b"/>
              <a:pathLst>
                <a:path w="4690745" h="1380489">
                  <a:moveTo>
                    <a:pt x="3331908" y="0"/>
                  </a:moveTo>
                  <a:lnTo>
                    <a:pt x="260019" y="0"/>
                  </a:lnTo>
                  <a:lnTo>
                    <a:pt x="260019" y="18681"/>
                  </a:lnTo>
                  <a:lnTo>
                    <a:pt x="3331908" y="18681"/>
                  </a:lnTo>
                  <a:lnTo>
                    <a:pt x="3331908" y="0"/>
                  </a:lnTo>
                  <a:close/>
                </a:path>
                <a:path w="4690745" h="1380489">
                  <a:moveTo>
                    <a:pt x="4690135" y="1370190"/>
                  </a:moveTo>
                  <a:lnTo>
                    <a:pt x="0" y="1370190"/>
                  </a:lnTo>
                  <a:lnTo>
                    <a:pt x="0" y="1379880"/>
                  </a:lnTo>
                  <a:lnTo>
                    <a:pt x="4690135" y="1379880"/>
                  </a:lnTo>
                  <a:lnTo>
                    <a:pt x="4690135" y="137019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53053" y="1749525"/>
              <a:ext cx="812800" cy="632460"/>
            </a:xfrm>
            <a:custGeom>
              <a:avLst/>
              <a:gdLst/>
              <a:ahLst/>
              <a:cxnLst/>
              <a:rect l="l" t="t" r="r" b="b"/>
              <a:pathLst>
                <a:path w="812800" h="632460">
                  <a:moveTo>
                    <a:pt x="502519" y="632456"/>
                  </a:moveTo>
                  <a:lnTo>
                    <a:pt x="500072" y="587348"/>
                  </a:lnTo>
                  <a:lnTo>
                    <a:pt x="494079" y="542205"/>
                  </a:lnTo>
                  <a:lnTo>
                    <a:pt x="483860" y="497888"/>
                  </a:lnTo>
                  <a:lnTo>
                    <a:pt x="468730" y="455255"/>
                  </a:lnTo>
                  <a:lnTo>
                    <a:pt x="448009" y="415167"/>
                  </a:lnTo>
                  <a:lnTo>
                    <a:pt x="418139" y="377095"/>
                  </a:lnTo>
                  <a:lnTo>
                    <a:pt x="406195" y="377095"/>
                  </a:lnTo>
                  <a:lnTo>
                    <a:pt x="340205" y="374649"/>
                  </a:lnTo>
                  <a:lnTo>
                    <a:pt x="277644" y="367560"/>
                  </a:lnTo>
                  <a:lnTo>
                    <a:pt x="219339" y="356206"/>
                  </a:lnTo>
                  <a:lnTo>
                    <a:pt x="166119" y="340962"/>
                  </a:lnTo>
                  <a:lnTo>
                    <a:pt x="118813" y="322207"/>
                  </a:lnTo>
                  <a:lnTo>
                    <a:pt x="78250" y="300315"/>
                  </a:lnTo>
                  <a:lnTo>
                    <a:pt x="45259" y="275665"/>
                  </a:lnTo>
                  <a:lnTo>
                    <a:pt x="5305" y="219592"/>
                  </a:lnTo>
                  <a:lnTo>
                    <a:pt x="0" y="188924"/>
                  </a:lnTo>
                  <a:lnTo>
                    <a:pt x="5305" y="158230"/>
                  </a:lnTo>
                  <a:lnTo>
                    <a:pt x="45259" y="102012"/>
                  </a:lnTo>
                  <a:lnTo>
                    <a:pt x="78250" y="77259"/>
                  </a:lnTo>
                  <a:lnTo>
                    <a:pt x="118813" y="55258"/>
                  </a:lnTo>
                  <a:lnTo>
                    <a:pt x="166119" y="36392"/>
                  </a:lnTo>
                  <a:lnTo>
                    <a:pt x="219339" y="21048"/>
                  </a:lnTo>
                  <a:lnTo>
                    <a:pt x="277644" y="9611"/>
                  </a:lnTo>
                  <a:lnTo>
                    <a:pt x="340205" y="2467"/>
                  </a:lnTo>
                  <a:lnTo>
                    <a:pt x="406195" y="0"/>
                  </a:lnTo>
                  <a:lnTo>
                    <a:pt x="472001" y="2467"/>
                  </a:lnTo>
                  <a:lnTo>
                    <a:pt x="534457" y="9611"/>
                  </a:lnTo>
                  <a:lnTo>
                    <a:pt x="592719" y="21048"/>
                  </a:lnTo>
                  <a:lnTo>
                    <a:pt x="645945" y="36392"/>
                  </a:lnTo>
                  <a:lnTo>
                    <a:pt x="693294" y="55258"/>
                  </a:lnTo>
                  <a:lnTo>
                    <a:pt x="733923" y="77259"/>
                  </a:lnTo>
                  <a:lnTo>
                    <a:pt x="766989" y="102012"/>
                  </a:lnTo>
                  <a:lnTo>
                    <a:pt x="807065" y="158230"/>
                  </a:lnTo>
                  <a:lnTo>
                    <a:pt x="812390" y="188924"/>
                  </a:lnTo>
                  <a:lnTo>
                    <a:pt x="806332" y="221500"/>
                  </a:lnTo>
                  <a:lnTo>
                    <a:pt x="760965" y="280738"/>
                  </a:lnTo>
                  <a:lnTo>
                    <a:pt x="723721" y="306437"/>
                  </a:lnTo>
                  <a:lnTo>
                    <a:pt x="678147" y="328881"/>
                  </a:lnTo>
                  <a:lnTo>
                    <a:pt x="625275" y="347588"/>
                  </a:lnTo>
                  <a:lnTo>
                    <a:pt x="566137" y="362077"/>
                  </a:lnTo>
                  <a:lnTo>
                    <a:pt x="501888" y="371848"/>
                  </a:lnTo>
                  <a:lnTo>
                    <a:pt x="517601" y="419662"/>
                  </a:lnTo>
                  <a:lnTo>
                    <a:pt x="527160" y="476392"/>
                  </a:lnTo>
                  <a:lnTo>
                    <a:pt x="528697" y="507859"/>
                  </a:lnTo>
                  <a:lnTo>
                    <a:pt x="527717" y="539395"/>
                  </a:lnTo>
                  <a:lnTo>
                    <a:pt x="518188" y="601834"/>
                  </a:lnTo>
                  <a:lnTo>
                    <a:pt x="508218" y="625886"/>
                  </a:lnTo>
                  <a:lnTo>
                    <a:pt x="502519" y="632456"/>
                  </a:lnTo>
                  <a:close/>
                </a:path>
                <a:path w="812800" h="632460">
                  <a:moveTo>
                    <a:pt x="501878" y="371850"/>
                  </a:moveTo>
                  <a:close/>
                </a:path>
                <a:path w="812800" h="632460">
                  <a:moveTo>
                    <a:pt x="501887" y="371867"/>
                  </a:moveTo>
                  <a:close/>
                </a:path>
              </a:pathLst>
            </a:custGeom>
            <a:solidFill>
              <a:srgbClr val="3DAB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79296" y="1849850"/>
              <a:ext cx="379730" cy="135255"/>
            </a:xfrm>
            <a:custGeom>
              <a:avLst/>
              <a:gdLst/>
              <a:ahLst/>
              <a:cxnLst/>
              <a:rect l="l" t="t" r="r" b="b"/>
              <a:pathLst>
                <a:path w="379730" h="135255">
                  <a:moveTo>
                    <a:pt x="129682" y="24383"/>
                  </a:moveTo>
                  <a:lnTo>
                    <a:pt x="117974" y="24383"/>
                  </a:lnTo>
                  <a:lnTo>
                    <a:pt x="126927" y="16916"/>
                  </a:lnTo>
                  <a:lnTo>
                    <a:pt x="132156" y="14677"/>
                  </a:lnTo>
                  <a:lnTo>
                    <a:pt x="145189" y="8274"/>
                  </a:lnTo>
                  <a:lnTo>
                    <a:pt x="158763" y="3685"/>
                  </a:lnTo>
                  <a:lnTo>
                    <a:pt x="172698" y="923"/>
                  </a:lnTo>
                  <a:lnTo>
                    <a:pt x="186814" y="0"/>
                  </a:lnTo>
                  <a:lnTo>
                    <a:pt x="197616" y="540"/>
                  </a:lnTo>
                  <a:lnTo>
                    <a:pt x="208340" y="2167"/>
                  </a:lnTo>
                  <a:lnTo>
                    <a:pt x="218905" y="4884"/>
                  </a:lnTo>
                  <a:lnTo>
                    <a:pt x="224213" y="6843"/>
                  </a:lnTo>
                  <a:lnTo>
                    <a:pt x="187107" y="6843"/>
                  </a:lnTo>
                  <a:lnTo>
                    <a:pt x="173804" y="7693"/>
                  </a:lnTo>
                  <a:lnTo>
                    <a:pt x="160698" y="10260"/>
                  </a:lnTo>
                  <a:lnTo>
                    <a:pt x="147995" y="14568"/>
                  </a:lnTo>
                  <a:lnTo>
                    <a:pt x="135899" y="20640"/>
                  </a:lnTo>
                  <a:lnTo>
                    <a:pt x="129682" y="24383"/>
                  </a:lnTo>
                  <a:close/>
                </a:path>
                <a:path w="379730" h="135255">
                  <a:moveTo>
                    <a:pt x="269561" y="134890"/>
                  </a:moveTo>
                  <a:lnTo>
                    <a:pt x="259837" y="134890"/>
                  </a:lnTo>
                  <a:lnTo>
                    <a:pt x="255360" y="133404"/>
                  </a:lnTo>
                  <a:lnTo>
                    <a:pt x="236909" y="90838"/>
                  </a:lnTo>
                  <a:lnTo>
                    <a:pt x="236884" y="69277"/>
                  </a:lnTo>
                  <a:lnTo>
                    <a:pt x="241695" y="48825"/>
                  </a:lnTo>
                  <a:lnTo>
                    <a:pt x="252388" y="31098"/>
                  </a:lnTo>
                  <a:lnTo>
                    <a:pt x="246635" y="26329"/>
                  </a:lnTo>
                  <a:lnTo>
                    <a:pt x="207423" y="8813"/>
                  </a:lnTo>
                  <a:lnTo>
                    <a:pt x="187107" y="6843"/>
                  </a:lnTo>
                  <a:lnTo>
                    <a:pt x="224213" y="6843"/>
                  </a:lnTo>
                  <a:lnTo>
                    <a:pt x="257598" y="26622"/>
                  </a:lnTo>
                  <a:lnTo>
                    <a:pt x="269302" y="26622"/>
                  </a:lnTo>
                  <a:lnTo>
                    <a:pt x="265818" y="28860"/>
                  </a:lnTo>
                  <a:lnTo>
                    <a:pt x="262827" y="31098"/>
                  </a:lnTo>
                  <a:lnTo>
                    <a:pt x="267407" y="36327"/>
                  </a:lnTo>
                  <a:lnTo>
                    <a:pt x="257598" y="36327"/>
                  </a:lnTo>
                  <a:lnTo>
                    <a:pt x="248198" y="52269"/>
                  </a:lnTo>
                  <a:lnTo>
                    <a:pt x="243978" y="70867"/>
                  </a:lnTo>
                  <a:lnTo>
                    <a:pt x="244050" y="90838"/>
                  </a:lnTo>
                  <a:lnTo>
                    <a:pt x="258919" y="127606"/>
                  </a:lnTo>
                  <a:lnTo>
                    <a:pt x="262130" y="128450"/>
                  </a:lnTo>
                  <a:lnTo>
                    <a:pt x="284085" y="128450"/>
                  </a:lnTo>
                  <a:lnTo>
                    <a:pt x="277028" y="133404"/>
                  </a:lnTo>
                  <a:lnTo>
                    <a:pt x="269561" y="134890"/>
                  </a:lnTo>
                  <a:close/>
                </a:path>
                <a:path w="379730" h="135255">
                  <a:moveTo>
                    <a:pt x="0" y="98305"/>
                  </a:moveTo>
                  <a:lnTo>
                    <a:pt x="7279" y="53875"/>
                  </a:lnTo>
                  <a:lnTo>
                    <a:pt x="35832" y="18402"/>
                  </a:lnTo>
                  <a:lnTo>
                    <a:pt x="59885" y="8219"/>
                  </a:lnTo>
                  <a:lnTo>
                    <a:pt x="66234" y="8219"/>
                  </a:lnTo>
                  <a:lnTo>
                    <a:pt x="98636" y="15118"/>
                  </a:lnTo>
                  <a:lnTo>
                    <a:pt x="62271" y="15118"/>
                  </a:lnTo>
                  <a:lnTo>
                    <a:pt x="58198" y="15631"/>
                  </a:lnTo>
                  <a:lnTo>
                    <a:pt x="24357" y="39072"/>
                  </a:lnTo>
                  <a:lnTo>
                    <a:pt x="7649" y="76569"/>
                  </a:lnTo>
                  <a:lnTo>
                    <a:pt x="6715" y="97553"/>
                  </a:lnTo>
                  <a:lnTo>
                    <a:pt x="0" y="98305"/>
                  </a:lnTo>
                  <a:close/>
                </a:path>
                <a:path w="379730" h="135255">
                  <a:moveTo>
                    <a:pt x="269302" y="26622"/>
                  </a:moveTo>
                  <a:lnTo>
                    <a:pt x="257598" y="26622"/>
                  </a:lnTo>
                  <a:lnTo>
                    <a:pt x="260589" y="23631"/>
                  </a:lnTo>
                  <a:lnTo>
                    <a:pt x="262093" y="22897"/>
                  </a:lnTo>
                  <a:lnTo>
                    <a:pt x="271049" y="17223"/>
                  </a:lnTo>
                  <a:lnTo>
                    <a:pt x="280526" y="13212"/>
                  </a:lnTo>
                  <a:lnTo>
                    <a:pt x="290508" y="10789"/>
                  </a:lnTo>
                  <a:lnTo>
                    <a:pt x="300733" y="9980"/>
                  </a:lnTo>
                  <a:lnTo>
                    <a:pt x="310069" y="10648"/>
                  </a:lnTo>
                  <a:lnTo>
                    <a:pt x="319285" y="12648"/>
                  </a:lnTo>
                  <a:lnTo>
                    <a:pt x="328230" y="15979"/>
                  </a:lnTo>
                  <a:lnTo>
                    <a:pt x="330244" y="17081"/>
                  </a:lnTo>
                  <a:lnTo>
                    <a:pt x="300715" y="17081"/>
                  </a:lnTo>
                  <a:lnTo>
                    <a:pt x="291475" y="17817"/>
                  </a:lnTo>
                  <a:lnTo>
                    <a:pt x="282455" y="20026"/>
                  </a:lnTo>
                  <a:lnTo>
                    <a:pt x="273840" y="23707"/>
                  </a:lnTo>
                  <a:lnTo>
                    <a:pt x="269302" y="26622"/>
                  </a:lnTo>
                  <a:close/>
                </a:path>
                <a:path w="379730" h="135255">
                  <a:moveTo>
                    <a:pt x="140725" y="134615"/>
                  </a:moveTo>
                  <a:lnTo>
                    <a:pt x="133074" y="134615"/>
                  </a:lnTo>
                  <a:lnTo>
                    <a:pt x="131477" y="134450"/>
                  </a:lnTo>
                  <a:lnTo>
                    <a:pt x="102712" y="100229"/>
                  </a:lnTo>
                  <a:lnTo>
                    <a:pt x="101592" y="82611"/>
                  </a:lnTo>
                  <a:lnTo>
                    <a:pt x="102228" y="74417"/>
                  </a:lnTo>
                  <a:lnTo>
                    <a:pt x="102325" y="70867"/>
                  </a:lnTo>
                  <a:lnTo>
                    <a:pt x="111259" y="32603"/>
                  </a:lnTo>
                  <a:lnTo>
                    <a:pt x="113497" y="29612"/>
                  </a:lnTo>
                  <a:lnTo>
                    <a:pt x="103590" y="24455"/>
                  </a:lnTo>
                  <a:lnTo>
                    <a:pt x="67812" y="15118"/>
                  </a:lnTo>
                  <a:lnTo>
                    <a:pt x="98636" y="15118"/>
                  </a:lnTo>
                  <a:lnTo>
                    <a:pt x="107376" y="18676"/>
                  </a:lnTo>
                  <a:lnTo>
                    <a:pt x="117974" y="24383"/>
                  </a:lnTo>
                  <a:lnTo>
                    <a:pt x="129682" y="24383"/>
                  </a:lnTo>
                  <a:lnTo>
                    <a:pt x="128432" y="25136"/>
                  </a:lnTo>
                  <a:lnTo>
                    <a:pt x="124689" y="28108"/>
                  </a:lnTo>
                  <a:lnTo>
                    <a:pt x="131819" y="33422"/>
                  </a:lnTo>
                  <a:lnTo>
                    <a:pt x="132084" y="33649"/>
                  </a:lnTo>
                  <a:lnTo>
                    <a:pt x="119900" y="33649"/>
                  </a:lnTo>
                  <a:lnTo>
                    <a:pt x="117919" y="35685"/>
                  </a:lnTo>
                  <a:lnTo>
                    <a:pt x="109020" y="74417"/>
                  </a:lnTo>
                  <a:lnTo>
                    <a:pt x="108322" y="82611"/>
                  </a:lnTo>
                  <a:lnTo>
                    <a:pt x="118258" y="119859"/>
                  </a:lnTo>
                  <a:lnTo>
                    <a:pt x="133441" y="127624"/>
                  </a:lnTo>
                  <a:lnTo>
                    <a:pt x="153050" y="127624"/>
                  </a:lnTo>
                  <a:lnTo>
                    <a:pt x="151568" y="128927"/>
                  </a:lnTo>
                  <a:lnTo>
                    <a:pt x="146853" y="132468"/>
                  </a:lnTo>
                  <a:lnTo>
                    <a:pt x="140725" y="134615"/>
                  </a:lnTo>
                  <a:close/>
                </a:path>
                <a:path w="379730" h="135255">
                  <a:moveTo>
                    <a:pt x="379316" y="116965"/>
                  </a:moveTo>
                  <a:lnTo>
                    <a:pt x="372601" y="115479"/>
                  </a:lnTo>
                  <a:lnTo>
                    <a:pt x="372313" y="91489"/>
                  </a:lnTo>
                  <a:lnTo>
                    <a:pt x="372193" y="89599"/>
                  </a:lnTo>
                  <a:lnTo>
                    <a:pt x="351805" y="44182"/>
                  </a:lnTo>
                  <a:lnTo>
                    <a:pt x="317338" y="19464"/>
                  </a:lnTo>
                  <a:lnTo>
                    <a:pt x="300715" y="17081"/>
                  </a:lnTo>
                  <a:lnTo>
                    <a:pt x="330244" y="17081"/>
                  </a:lnTo>
                  <a:lnTo>
                    <a:pt x="336749" y="20640"/>
                  </a:lnTo>
                  <a:lnTo>
                    <a:pt x="357372" y="39584"/>
                  </a:lnTo>
                  <a:lnTo>
                    <a:pt x="371759" y="62934"/>
                  </a:lnTo>
                  <a:lnTo>
                    <a:pt x="379283" y="89217"/>
                  </a:lnTo>
                  <a:lnTo>
                    <a:pt x="379316" y="116965"/>
                  </a:lnTo>
                  <a:close/>
                </a:path>
                <a:path w="379730" h="135255">
                  <a:moveTo>
                    <a:pt x="153050" y="127624"/>
                  </a:moveTo>
                  <a:lnTo>
                    <a:pt x="139184" y="127624"/>
                  </a:lnTo>
                  <a:lnTo>
                    <a:pt x="143513" y="126175"/>
                  </a:lnTo>
                  <a:lnTo>
                    <a:pt x="147843" y="123698"/>
                  </a:lnTo>
                  <a:lnTo>
                    <a:pt x="159985" y="89940"/>
                  </a:lnTo>
                  <a:lnTo>
                    <a:pt x="157639" y="78240"/>
                  </a:lnTo>
                  <a:lnTo>
                    <a:pt x="133388" y="44182"/>
                  </a:lnTo>
                  <a:lnTo>
                    <a:pt x="119900" y="33649"/>
                  </a:lnTo>
                  <a:lnTo>
                    <a:pt x="132084" y="33649"/>
                  </a:lnTo>
                  <a:lnTo>
                    <a:pt x="159071" y="63421"/>
                  </a:lnTo>
                  <a:lnTo>
                    <a:pt x="167341" y="89217"/>
                  </a:lnTo>
                  <a:lnTo>
                    <a:pt x="167255" y="103534"/>
                  </a:lnTo>
                  <a:lnTo>
                    <a:pt x="165333" y="111073"/>
                  </a:lnTo>
                  <a:lnTo>
                    <a:pt x="161937" y="117910"/>
                  </a:lnTo>
                  <a:lnTo>
                    <a:pt x="157278" y="123907"/>
                  </a:lnTo>
                  <a:lnTo>
                    <a:pt x="153050" y="127624"/>
                  </a:lnTo>
                  <a:close/>
                </a:path>
                <a:path w="379730" h="135255">
                  <a:moveTo>
                    <a:pt x="284085" y="128450"/>
                  </a:moveTo>
                  <a:lnTo>
                    <a:pt x="266148" y="128450"/>
                  </a:lnTo>
                  <a:lnTo>
                    <a:pt x="267121" y="128358"/>
                  </a:lnTo>
                  <a:lnTo>
                    <a:pt x="268056" y="128175"/>
                  </a:lnTo>
                  <a:lnTo>
                    <a:pt x="287466" y="93102"/>
                  </a:lnTo>
                  <a:lnTo>
                    <a:pt x="285982" y="84856"/>
                  </a:lnTo>
                  <a:lnTo>
                    <a:pt x="281655" y="71187"/>
                  </a:lnTo>
                  <a:lnTo>
                    <a:pt x="275437" y="58356"/>
                  </a:lnTo>
                  <a:lnTo>
                    <a:pt x="267395" y="46643"/>
                  </a:lnTo>
                  <a:lnTo>
                    <a:pt x="257598" y="36327"/>
                  </a:lnTo>
                  <a:lnTo>
                    <a:pt x="267407" y="36327"/>
                  </a:lnTo>
                  <a:lnTo>
                    <a:pt x="291945" y="83370"/>
                  </a:lnTo>
                  <a:lnTo>
                    <a:pt x="294204" y="93102"/>
                  </a:lnTo>
                  <a:lnTo>
                    <a:pt x="294168" y="103534"/>
                  </a:lnTo>
                  <a:lnTo>
                    <a:pt x="292267" y="112564"/>
                  </a:lnTo>
                  <a:lnTo>
                    <a:pt x="288220" y="121460"/>
                  </a:lnTo>
                  <a:lnTo>
                    <a:pt x="284477" y="128175"/>
                  </a:lnTo>
                  <a:lnTo>
                    <a:pt x="284085" y="12845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17781" y="1377500"/>
              <a:ext cx="812800" cy="632460"/>
            </a:xfrm>
            <a:custGeom>
              <a:avLst/>
              <a:gdLst/>
              <a:ahLst/>
              <a:cxnLst/>
              <a:rect l="l" t="t" r="r" b="b"/>
              <a:pathLst>
                <a:path w="812800" h="632460">
                  <a:moveTo>
                    <a:pt x="496738" y="371867"/>
                  </a:moveTo>
                  <a:lnTo>
                    <a:pt x="310623" y="371867"/>
                  </a:lnTo>
                  <a:lnTo>
                    <a:pt x="246252" y="362077"/>
                  </a:lnTo>
                  <a:lnTo>
                    <a:pt x="187115" y="347588"/>
                  </a:lnTo>
                  <a:lnTo>
                    <a:pt x="134243" y="328881"/>
                  </a:lnTo>
                  <a:lnTo>
                    <a:pt x="88668" y="306437"/>
                  </a:lnTo>
                  <a:lnTo>
                    <a:pt x="51424" y="280738"/>
                  </a:lnTo>
                  <a:lnTo>
                    <a:pt x="23543" y="252265"/>
                  </a:lnTo>
                  <a:lnTo>
                    <a:pt x="0" y="188924"/>
                  </a:lnTo>
                  <a:lnTo>
                    <a:pt x="5325" y="158230"/>
                  </a:lnTo>
                  <a:lnTo>
                    <a:pt x="45401" y="102012"/>
                  </a:lnTo>
                  <a:lnTo>
                    <a:pt x="78467" y="77259"/>
                  </a:lnTo>
                  <a:lnTo>
                    <a:pt x="119095" y="55258"/>
                  </a:lnTo>
                  <a:lnTo>
                    <a:pt x="166444" y="36392"/>
                  </a:lnTo>
                  <a:lnTo>
                    <a:pt x="219671" y="21048"/>
                  </a:lnTo>
                  <a:lnTo>
                    <a:pt x="277933" y="9611"/>
                  </a:lnTo>
                  <a:lnTo>
                    <a:pt x="340388" y="2467"/>
                  </a:lnTo>
                  <a:lnTo>
                    <a:pt x="406195" y="0"/>
                  </a:lnTo>
                  <a:lnTo>
                    <a:pt x="472184" y="2467"/>
                  </a:lnTo>
                  <a:lnTo>
                    <a:pt x="534746" y="9611"/>
                  </a:lnTo>
                  <a:lnTo>
                    <a:pt x="593051" y="21048"/>
                  </a:lnTo>
                  <a:lnTo>
                    <a:pt x="646270" y="36392"/>
                  </a:lnTo>
                  <a:lnTo>
                    <a:pt x="693576" y="55258"/>
                  </a:lnTo>
                  <a:lnTo>
                    <a:pt x="734139" y="77259"/>
                  </a:lnTo>
                  <a:lnTo>
                    <a:pt x="767131" y="102012"/>
                  </a:lnTo>
                  <a:lnTo>
                    <a:pt x="807085" y="158230"/>
                  </a:lnTo>
                  <a:lnTo>
                    <a:pt x="812390" y="188924"/>
                  </a:lnTo>
                  <a:lnTo>
                    <a:pt x="807085" y="219592"/>
                  </a:lnTo>
                  <a:lnTo>
                    <a:pt x="767131" y="275665"/>
                  </a:lnTo>
                  <a:lnTo>
                    <a:pt x="734139" y="300315"/>
                  </a:lnTo>
                  <a:lnTo>
                    <a:pt x="693576" y="322207"/>
                  </a:lnTo>
                  <a:lnTo>
                    <a:pt x="646270" y="340962"/>
                  </a:lnTo>
                  <a:lnTo>
                    <a:pt x="593051" y="356206"/>
                  </a:lnTo>
                  <a:lnTo>
                    <a:pt x="534746" y="367560"/>
                  </a:lnTo>
                  <a:lnTo>
                    <a:pt x="496738" y="371867"/>
                  </a:lnTo>
                  <a:close/>
                </a:path>
                <a:path w="812800" h="632460">
                  <a:moveTo>
                    <a:pt x="310512" y="371850"/>
                  </a:moveTo>
                  <a:close/>
                </a:path>
                <a:path w="812800" h="632460">
                  <a:moveTo>
                    <a:pt x="309870" y="632456"/>
                  </a:moveTo>
                  <a:lnTo>
                    <a:pt x="288174" y="570791"/>
                  </a:lnTo>
                  <a:lnTo>
                    <a:pt x="283693" y="507859"/>
                  </a:lnTo>
                  <a:lnTo>
                    <a:pt x="285230" y="476392"/>
                  </a:lnTo>
                  <a:lnTo>
                    <a:pt x="288236" y="455042"/>
                  </a:lnTo>
                  <a:lnTo>
                    <a:pt x="294789" y="419662"/>
                  </a:lnTo>
                  <a:lnTo>
                    <a:pt x="302883" y="386511"/>
                  </a:lnTo>
                  <a:lnTo>
                    <a:pt x="310512" y="371850"/>
                  </a:lnTo>
                  <a:lnTo>
                    <a:pt x="496738" y="371867"/>
                  </a:lnTo>
                  <a:lnTo>
                    <a:pt x="472184" y="374649"/>
                  </a:lnTo>
                  <a:lnTo>
                    <a:pt x="406195" y="377095"/>
                  </a:lnTo>
                  <a:lnTo>
                    <a:pt x="394250" y="377095"/>
                  </a:lnTo>
                  <a:lnTo>
                    <a:pt x="386018" y="385877"/>
                  </a:lnTo>
                  <a:lnTo>
                    <a:pt x="343659" y="455255"/>
                  </a:lnTo>
                  <a:lnTo>
                    <a:pt x="328530" y="497888"/>
                  </a:lnTo>
                  <a:lnTo>
                    <a:pt x="318310" y="542205"/>
                  </a:lnTo>
                  <a:lnTo>
                    <a:pt x="312318" y="587348"/>
                  </a:lnTo>
                  <a:lnTo>
                    <a:pt x="309870" y="632456"/>
                  </a:lnTo>
                  <a:close/>
                </a:path>
              </a:pathLst>
            </a:custGeom>
            <a:solidFill>
              <a:srgbClr val="3DAB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24611" y="1477825"/>
              <a:ext cx="379730" cy="135255"/>
            </a:xfrm>
            <a:custGeom>
              <a:avLst/>
              <a:gdLst/>
              <a:ahLst/>
              <a:cxnLst/>
              <a:rect l="l" t="t" r="r" b="b"/>
              <a:pathLst>
                <a:path w="379730" h="135255">
                  <a:moveTo>
                    <a:pt x="132328" y="26622"/>
                  </a:moveTo>
                  <a:lnTo>
                    <a:pt x="121717" y="26622"/>
                  </a:lnTo>
                  <a:lnTo>
                    <a:pt x="128138" y="21300"/>
                  </a:lnTo>
                  <a:lnTo>
                    <a:pt x="170975" y="2167"/>
                  </a:lnTo>
                  <a:lnTo>
                    <a:pt x="192501" y="0"/>
                  </a:lnTo>
                  <a:lnTo>
                    <a:pt x="206617" y="923"/>
                  </a:lnTo>
                  <a:lnTo>
                    <a:pt x="220553" y="3685"/>
                  </a:lnTo>
                  <a:lnTo>
                    <a:pt x="229894" y="6843"/>
                  </a:lnTo>
                  <a:lnTo>
                    <a:pt x="192208" y="6843"/>
                  </a:lnTo>
                  <a:lnTo>
                    <a:pt x="182002" y="7337"/>
                  </a:lnTo>
                  <a:lnTo>
                    <a:pt x="145308" y="18188"/>
                  </a:lnTo>
                  <a:lnTo>
                    <a:pt x="132681" y="26329"/>
                  </a:lnTo>
                  <a:lnTo>
                    <a:pt x="132328" y="26622"/>
                  </a:lnTo>
                  <a:close/>
                </a:path>
                <a:path w="379730" h="135255">
                  <a:moveTo>
                    <a:pt x="246241" y="134615"/>
                  </a:moveTo>
                  <a:lnTo>
                    <a:pt x="238590" y="134615"/>
                  </a:lnTo>
                  <a:lnTo>
                    <a:pt x="232462" y="132468"/>
                  </a:lnTo>
                  <a:lnTo>
                    <a:pt x="211974" y="89217"/>
                  </a:lnTo>
                  <a:lnTo>
                    <a:pt x="214670" y="76089"/>
                  </a:lnTo>
                  <a:lnTo>
                    <a:pt x="240714" y="39222"/>
                  </a:lnTo>
                  <a:lnTo>
                    <a:pt x="254626" y="28108"/>
                  </a:lnTo>
                  <a:lnTo>
                    <a:pt x="250883" y="25135"/>
                  </a:lnTo>
                  <a:lnTo>
                    <a:pt x="205511" y="7693"/>
                  </a:lnTo>
                  <a:lnTo>
                    <a:pt x="192208" y="6843"/>
                  </a:lnTo>
                  <a:lnTo>
                    <a:pt x="229894" y="6843"/>
                  </a:lnTo>
                  <a:lnTo>
                    <a:pt x="234127" y="8274"/>
                  </a:lnTo>
                  <a:lnTo>
                    <a:pt x="247159" y="14677"/>
                  </a:lnTo>
                  <a:lnTo>
                    <a:pt x="252388" y="16916"/>
                  </a:lnTo>
                  <a:lnTo>
                    <a:pt x="261341" y="24383"/>
                  </a:lnTo>
                  <a:lnTo>
                    <a:pt x="275906" y="24383"/>
                  </a:lnTo>
                  <a:lnTo>
                    <a:pt x="275725" y="24455"/>
                  </a:lnTo>
                  <a:lnTo>
                    <a:pt x="265818" y="29612"/>
                  </a:lnTo>
                  <a:lnTo>
                    <a:pt x="268057" y="32603"/>
                  </a:lnTo>
                  <a:lnTo>
                    <a:pt x="268522" y="33649"/>
                  </a:lnTo>
                  <a:lnTo>
                    <a:pt x="259415" y="33649"/>
                  </a:lnTo>
                  <a:lnTo>
                    <a:pt x="252422" y="38779"/>
                  </a:lnTo>
                  <a:lnTo>
                    <a:pt x="221676" y="78240"/>
                  </a:lnTo>
                  <a:lnTo>
                    <a:pt x="219331" y="89940"/>
                  </a:lnTo>
                  <a:lnTo>
                    <a:pt x="219438" y="98980"/>
                  </a:lnTo>
                  <a:lnTo>
                    <a:pt x="240132" y="127625"/>
                  </a:lnTo>
                  <a:lnTo>
                    <a:pt x="262383" y="127625"/>
                  </a:lnTo>
                  <a:lnTo>
                    <a:pt x="258301" y="130705"/>
                  </a:lnTo>
                  <a:lnTo>
                    <a:pt x="249397" y="134138"/>
                  </a:lnTo>
                  <a:lnTo>
                    <a:pt x="247838" y="134450"/>
                  </a:lnTo>
                  <a:lnTo>
                    <a:pt x="246241" y="134615"/>
                  </a:lnTo>
                  <a:close/>
                </a:path>
                <a:path w="379730" h="135255">
                  <a:moveTo>
                    <a:pt x="275906" y="24383"/>
                  </a:moveTo>
                  <a:lnTo>
                    <a:pt x="261341" y="24383"/>
                  </a:lnTo>
                  <a:lnTo>
                    <a:pt x="271939" y="18676"/>
                  </a:lnTo>
                  <a:lnTo>
                    <a:pt x="310421" y="8384"/>
                  </a:lnTo>
                  <a:lnTo>
                    <a:pt x="313081" y="8219"/>
                  </a:lnTo>
                  <a:lnTo>
                    <a:pt x="319430" y="8219"/>
                  </a:lnTo>
                  <a:lnTo>
                    <a:pt x="338872" y="15118"/>
                  </a:lnTo>
                  <a:lnTo>
                    <a:pt x="311503" y="15118"/>
                  </a:lnTo>
                  <a:lnTo>
                    <a:pt x="309907" y="15210"/>
                  </a:lnTo>
                  <a:lnTo>
                    <a:pt x="308384" y="15430"/>
                  </a:lnTo>
                  <a:lnTo>
                    <a:pt x="297125" y="17249"/>
                  </a:lnTo>
                  <a:lnTo>
                    <a:pt x="286262" y="20278"/>
                  </a:lnTo>
                  <a:lnTo>
                    <a:pt x="275906" y="24383"/>
                  </a:lnTo>
                  <a:close/>
                </a:path>
                <a:path w="379730" h="135255">
                  <a:moveTo>
                    <a:pt x="0" y="116965"/>
                  </a:moveTo>
                  <a:lnTo>
                    <a:pt x="7556" y="62934"/>
                  </a:lnTo>
                  <a:lnTo>
                    <a:pt x="42566" y="20640"/>
                  </a:lnTo>
                  <a:lnTo>
                    <a:pt x="78582" y="9981"/>
                  </a:lnTo>
                  <a:lnTo>
                    <a:pt x="88807" y="10789"/>
                  </a:lnTo>
                  <a:lnTo>
                    <a:pt x="98789" y="13212"/>
                  </a:lnTo>
                  <a:lnTo>
                    <a:pt x="107932" y="17081"/>
                  </a:lnTo>
                  <a:lnTo>
                    <a:pt x="78600" y="17081"/>
                  </a:lnTo>
                  <a:lnTo>
                    <a:pt x="70239" y="17676"/>
                  </a:lnTo>
                  <a:lnTo>
                    <a:pt x="27511" y="44182"/>
                  </a:lnTo>
                  <a:lnTo>
                    <a:pt x="7122" y="89599"/>
                  </a:lnTo>
                  <a:lnTo>
                    <a:pt x="6715" y="115478"/>
                  </a:lnTo>
                  <a:lnTo>
                    <a:pt x="0" y="116965"/>
                  </a:lnTo>
                  <a:close/>
                </a:path>
                <a:path w="379730" h="135255">
                  <a:moveTo>
                    <a:pt x="379316" y="98305"/>
                  </a:moveTo>
                  <a:lnTo>
                    <a:pt x="372600" y="97553"/>
                  </a:lnTo>
                  <a:lnTo>
                    <a:pt x="371667" y="76569"/>
                  </a:lnTo>
                  <a:lnTo>
                    <a:pt x="365693" y="56771"/>
                  </a:lnTo>
                  <a:lnTo>
                    <a:pt x="339740" y="24383"/>
                  </a:lnTo>
                  <a:lnTo>
                    <a:pt x="317044" y="15118"/>
                  </a:lnTo>
                  <a:lnTo>
                    <a:pt x="338872" y="15118"/>
                  </a:lnTo>
                  <a:lnTo>
                    <a:pt x="343483" y="18402"/>
                  </a:lnTo>
                  <a:lnTo>
                    <a:pt x="360208" y="34460"/>
                  </a:lnTo>
                  <a:lnTo>
                    <a:pt x="372036" y="53875"/>
                  </a:lnTo>
                  <a:lnTo>
                    <a:pt x="378547" y="75528"/>
                  </a:lnTo>
                  <a:lnTo>
                    <a:pt x="379316" y="98305"/>
                  </a:lnTo>
                  <a:close/>
                </a:path>
                <a:path w="379730" h="135255">
                  <a:moveTo>
                    <a:pt x="119478" y="134890"/>
                  </a:moveTo>
                  <a:lnTo>
                    <a:pt x="109754" y="134890"/>
                  </a:lnTo>
                  <a:lnTo>
                    <a:pt x="102287" y="133404"/>
                  </a:lnTo>
                  <a:lnTo>
                    <a:pt x="85112" y="93102"/>
                  </a:lnTo>
                  <a:lnTo>
                    <a:pt x="87370" y="83370"/>
                  </a:lnTo>
                  <a:lnTo>
                    <a:pt x="91812" y="68691"/>
                  </a:lnTo>
                  <a:lnTo>
                    <a:pt x="98283" y="54991"/>
                  </a:lnTo>
                  <a:lnTo>
                    <a:pt x="106612" y="42373"/>
                  </a:lnTo>
                  <a:lnTo>
                    <a:pt x="116488" y="31098"/>
                  </a:lnTo>
                  <a:lnTo>
                    <a:pt x="113497" y="28860"/>
                  </a:lnTo>
                  <a:lnTo>
                    <a:pt x="105475" y="23707"/>
                  </a:lnTo>
                  <a:lnTo>
                    <a:pt x="96861" y="20026"/>
                  </a:lnTo>
                  <a:lnTo>
                    <a:pt x="87841" y="17817"/>
                  </a:lnTo>
                  <a:lnTo>
                    <a:pt x="78600" y="17081"/>
                  </a:lnTo>
                  <a:lnTo>
                    <a:pt x="107932" y="17081"/>
                  </a:lnTo>
                  <a:lnTo>
                    <a:pt x="108328" y="17249"/>
                  </a:lnTo>
                  <a:lnTo>
                    <a:pt x="117222" y="22897"/>
                  </a:lnTo>
                  <a:lnTo>
                    <a:pt x="118726" y="23631"/>
                  </a:lnTo>
                  <a:lnTo>
                    <a:pt x="120212" y="25135"/>
                  </a:lnTo>
                  <a:lnTo>
                    <a:pt x="121717" y="26622"/>
                  </a:lnTo>
                  <a:lnTo>
                    <a:pt x="132328" y="26622"/>
                  </a:lnTo>
                  <a:lnTo>
                    <a:pt x="126927" y="31098"/>
                  </a:lnTo>
                  <a:lnTo>
                    <a:pt x="130082" y="36327"/>
                  </a:lnTo>
                  <a:lnTo>
                    <a:pt x="121717" y="36327"/>
                  </a:lnTo>
                  <a:lnTo>
                    <a:pt x="111920" y="46642"/>
                  </a:lnTo>
                  <a:lnTo>
                    <a:pt x="93333" y="84857"/>
                  </a:lnTo>
                  <a:lnTo>
                    <a:pt x="91746" y="101851"/>
                  </a:lnTo>
                  <a:lnTo>
                    <a:pt x="93230" y="110064"/>
                  </a:lnTo>
                  <a:lnTo>
                    <a:pt x="113167" y="128450"/>
                  </a:lnTo>
                  <a:lnTo>
                    <a:pt x="130786" y="128450"/>
                  </a:lnTo>
                  <a:lnTo>
                    <a:pt x="127680" y="131166"/>
                  </a:lnTo>
                  <a:lnTo>
                    <a:pt x="123955" y="133404"/>
                  </a:lnTo>
                  <a:lnTo>
                    <a:pt x="119478" y="134890"/>
                  </a:lnTo>
                  <a:close/>
                </a:path>
                <a:path w="379730" h="135255">
                  <a:moveTo>
                    <a:pt x="262383" y="127625"/>
                  </a:moveTo>
                  <a:lnTo>
                    <a:pt x="245874" y="127625"/>
                  </a:lnTo>
                  <a:lnTo>
                    <a:pt x="246883" y="127551"/>
                  </a:lnTo>
                  <a:lnTo>
                    <a:pt x="247893" y="127423"/>
                  </a:lnTo>
                  <a:lnTo>
                    <a:pt x="270783" y="91489"/>
                  </a:lnTo>
                  <a:lnTo>
                    <a:pt x="270993" y="82611"/>
                  </a:lnTo>
                  <a:lnTo>
                    <a:pt x="270295" y="74417"/>
                  </a:lnTo>
                  <a:lnTo>
                    <a:pt x="269852" y="64906"/>
                  </a:lnTo>
                  <a:lnTo>
                    <a:pt x="259415" y="33649"/>
                  </a:lnTo>
                  <a:lnTo>
                    <a:pt x="268522" y="33649"/>
                  </a:lnTo>
                  <a:lnTo>
                    <a:pt x="272414" y="42414"/>
                  </a:lnTo>
                  <a:lnTo>
                    <a:pt x="275343" y="52570"/>
                  </a:lnTo>
                  <a:lnTo>
                    <a:pt x="276866" y="62934"/>
                  </a:lnTo>
                  <a:lnTo>
                    <a:pt x="276990" y="70867"/>
                  </a:lnTo>
                  <a:lnTo>
                    <a:pt x="277087" y="74417"/>
                  </a:lnTo>
                  <a:lnTo>
                    <a:pt x="277724" y="82611"/>
                  </a:lnTo>
                  <a:lnTo>
                    <a:pt x="277581" y="91489"/>
                  </a:lnTo>
                  <a:lnTo>
                    <a:pt x="276603" y="100229"/>
                  </a:lnTo>
                  <a:lnTo>
                    <a:pt x="274790" y="108763"/>
                  </a:lnTo>
                  <a:lnTo>
                    <a:pt x="271346" y="117666"/>
                  </a:lnTo>
                  <a:lnTo>
                    <a:pt x="265733" y="125097"/>
                  </a:lnTo>
                  <a:lnTo>
                    <a:pt x="262383" y="127625"/>
                  </a:lnTo>
                  <a:close/>
                </a:path>
                <a:path w="379730" h="135255">
                  <a:moveTo>
                    <a:pt x="130786" y="128450"/>
                  </a:moveTo>
                  <a:lnTo>
                    <a:pt x="117185" y="128450"/>
                  </a:lnTo>
                  <a:lnTo>
                    <a:pt x="120396" y="127606"/>
                  </a:lnTo>
                  <a:lnTo>
                    <a:pt x="123203" y="125937"/>
                  </a:lnTo>
                  <a:lnTo>
                    <a:pt x="135338" y="70867"/>
                  </a:lnTo>
                  <a:lnTo>
                    <a:pt x="131117" y="52269"/>
                  </a:lnTo>
                  <a:lnTo>
                    <a:pt x="121717" y="36327"/>
                  </a:lnTo>
                  <a:lnTo>
                    <a:pt x="130082" y="36327"/>
                  </a:lnTo>
                  <a:lnTo>
                    <a:pt x="137621" y="48825"/>
                  </a:lnTo>
                  <a:lnTo>
                    <a:pt x="142431" y="69277"/>
                  </a:lnTo>
                  <a:lnTo>
                    <a:pt x="142406" y="90838"/>
                  </a:lnTo>
                  <a:lnTo>
                    <a:pt x="137386" y="118469"/>
                  </a:lnTo>
                  <a:lnTo>
                    <a:pt x="133661" y="125937"/>
                  </a:lnTo>
                  <a:lnTo>
                    <a:pt x="130786" y="12845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452914" y="4748314"/>
            <a:ext cx="520700" cy="252729"/>
            <a:chOff x="8452914" y="4748314"/>
            <a:chExt cx="520700" cy="252729"/>
          </a:xfrm>
        </p:grpSpPr>
        <p:sp>
          <p:nvSpPr>
            <p:cNvPr id="4" name="object 4"/>
            <p:cNvSpPr/>
            <p:nvPr/>
          </p:nvSpPr>
          <p:spPr>
            <a:xfrm>
              <a:off x="8452914" y="4748314"/>
              <a:ext cx="520700" cy="252729"/>
            </a:xfrm>
            <a:custGeom>
              <a:avLst/>
              <a:gdLst/>
              <a:ahLst/>
              <a:cxnLst/>
              <a:rect l="l" t="t" r="r" b="b"/>
              <a:pathLst>
                <a:path w="520700" h="252729">
                  <a:moveTo>
                    <a:pt x="286215" y="252571"/>
                  </a:moveTo>
                  <a:lnTo>
                    <a:pt x="216441" y="251824"/>
                  </a:lnTo>
                  <a:lnTo>
                    <a:pt x="150555" y="236617"/>
                  </a:lnTo>
                  <a:lnTo>
                    <a:pt x="92436" y="213430"/>
                  </a:lnTo>
                  <a:lnTo>
                    <a:pt x="45964" y="188743"/>
                  </a:lnTo>
                  <a:lnTo>
                    <a:pt x="3474" y="160788"/>
                  </a:lnTo>
                  <a:lnTo>
                    <a:pt x="0" y="157736"/>
                  </a:lnTo>
                  <a:lnTo>
                    <a:pt x="2145" y="154450"/>
                  </a:lnTo>
                  <a:lnTo>
                    <a:pt x="28582" y="120852"/>
                  </a:lnTo>
                  <a:lnTo>
                    <a:pt x="59715" y="88703"/>
                  </a:lnTo>
                  <a:lnTo>
                    <a:pt x="101540" y="54386"/>
                  </a:lnTo>
                  <a:lnTo>
                    <a:pt x="153121" y="23948"/>
                  </a:lnTo>
                  <a:lnTo>
                    <a:pt x="213520" y="3439"/>
                  </a:lnTo>
                  <a:lnTo>
                    <a:pt x="234179" y="0"/>
                  </a:lnTo>
                  <a:lnTo>
                    <a:pt x="303970" y="759"/>
                  </a:lnTo>
                  <a:lnTo>
                    <a:pt x="335937" y="8147"/>
                  </a:lnTo>
                  <a:lnTo>
                    <a:pt x="235888" y="8147"/>
                  </a:lnTo>
                  <a:lnTo>
                    <a:pt x="228835" y="8988"/>
                  </a:lnTo>
                  <a:lnTo>
                    <a:pt x="151616" y="33861"/>
                  </a:lnTo>
                  <a:lnTo>
                    <a:pt x="98396" y="67069"/>
                  </a:lnTo>
                  <a:lnTo>
                    <a:pt x="56612" y="103586"/>
                  </a:lnTo>
                  <a:lnTo>
                    <a:pt x="27416" y="135819"/>
                  </a:lnTo>
                  <a:lnTo>
                    <a:pt x="11958" y="156173"/>
                  </a:lnTo>
                  <a:lnTo>
                    <a:pt x="30925" y="169391"/>
                  </a:lnTo>
                  <a:lnTo>
                    <a:pt x="64498" y="189569"/>
                  </a:lnTo>
                  <a:lnTo>
                    <a:pt x="109704" y="211924"/>
                  </a:lnTo>
                  <a:lnTo>
                    <a:pt x="163573" y="231675"/>
                  </a:lnTo>
                  <a:lnTo>
                    <a:pt x="223133" y="244039"/>
                  </a:lnTo>
                  <a:lnTo>
                    <a:pt x="321555" y="244234"/>
                  </a:lnTo>
                  <a:lnTo>
                    <a:pt x="307203" y="249114"/>
                  </a:lnTo>
                  <a:lnTo>
                    <a:pt x="292742" y="252147"/>
                  </a:lnTo>
                  <a:lnTo>
                    <a:pt x="286215" y="252571"/>
                  </a:lnTo>
                  <a:close/>
                </a:path>
                <a:path w="520700" h="252729">
                  <a:moveTo>
                    <a:pt x="321555" y="244234"/>
                  </a:moveTo>
                  <a:lnTo>
                    <a:pt x="285412" y="244234"/>
                  </a:lnTo>
                  <a:lnTo>
                    <a:pt x="292464" y="243393"/>
                  </a:lnTo>
                  <a:lnTo>
                    <a:pt x="299401" y="242244"/>
                  </a:lnTo>
                  <a:lnTo>
                    <a:pt x="369693" y="218518"/>
                  </a:lnTo>
                  <a:lnTo>
                    <a:pt x="422915" y="185311"/>
                  </a:lnTo>
                  <a:lnTo>
                    <a:pt x="464696" y="148798"/>
                  </a:lnTo>
                  <a:lnTo>
                    <a:pt x="493889" y="116574"/>
                  </a:lnTo>
                  <a:lnTo>
                    <a:pt x="509347" y="96232"/>
                  </a:lnTo>
                  <a:lnTo>
                    <a:pt x="490064" y="83071"/>
                  </a:lnTo>
                  <a:lnTo>
                    <a:pt x="456402" y="62909"/>
                  </a:lnTo>
                  <a:lnTo>
                    <a:pt x="411258" y="40540"/>
                  </a:lnTo>
                  <a:lnTo>
                    <a:pt x="357528" y="20760"/>
                  </a:lnTo>
                  <a:lnTo>
                    <a:pt x="298106" y="8364"/>
                  </a:lnTo>
                  <a:lnTo>
                    <a:pt x="235888" y="8147"/>
                  </a:lnTo>
                  <a:lnTo>
                    <a:pt x="335937" y="8147"/>
                  </a:lnTo>
                  <a:lnTo>
                    <a:pt x="428109" y="39250"/>
                  </a:lnTo>
                  <a:lnTo>
                    <a:pt x="474765" y="64062"/>
                  </a:lnTo>
                  <a:lnTo>
                    <a:pt x="518020" y="92522"/>
                  </a:lnTo>
                  <a:lnTo>
                    <a:pt x="520400" y="94859"/>
                  </a:lnTo>
                  <a:lnTo>
                    <a:pt x="518249" y="98120"/>
                  </a:lnTo>
                  <a:lnTo>
                    <a:pt x="491761" y="131765"/>
                  </a:lnTo>
                  <a:lnTo>
                    <a:pt x="460628" y="163923"/>
                  </a:lnTo>
                  <a:lnTo>
                    <a:pt x="418851" y="198235"/>
                  </a:lnTo>
                  <a:lnTo>
                    <a:pt x="367389" y="228649"/>
                  </a:lnTo>
                  <a:lnTo>
                    <a:pt x="321555" y="244234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8262" y="4751935"/>
              <a:ext cx="210594" cy="24532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09720" y="146313"/>
            <a:ext cx="810895" cy="873125"/>
            <a:chOff x="209720" y="146313"/>
            <a:chExt cx="810895" cy="873125"/>
          </a:xfrm>
        </p:grpSpPr>
        <p:sp>
          <p:nvSpPr>
            <p:cNvPr id="7" name="object 7"/>
            <p:cNvSpPr/>
            <p:nvPr/>
          </p:nvSpPr>
          <p:spPr>
            <a:xfrm>
              <a:off x="209715" y="146316"/>
              <a:ext cx="810895" cy="873125"/>
            </a:xfrm>
            <a:custGeom>
              <a:avLst/>
              <a:gdLst/>
              <a:ahLst/>
              <a:cxnLst/>
              <a:rect l="l" t="t" r="r" b="b"/>
              <a:pathLst>
                <a:path w="810894" h="873125">
                  <a:moveTo>
                    <a:pt x="810895" y="173405"/>
                  </a:moveTo>
                  <a:lnTo>
                    <a:pt x="796086" y="105270"/>
                  </a:lnTo>
                  <a:lnTo>
                    <a:pt x="760222" y="50685"/>
                  </a:lnTo>
                  <a:lnTo>
                    <a:pt x="705637" y="14820"/>
                  </a:lnTo>
                  <a:lnTo>
                    <a:pt x="637489" y="0"/>
                  </a:lnTo>
                  <a:lnTo>
                    <a:pt x="599351" y="190"/>
                  </a:lnTo>
                  <a:lnTo>
                    <a:pt x="559066" y="5283"/>
                  </a:lnTo>
                  <a:lnTo>
                    <a:pt x="517017" y="15151"/>
                  </a:lnTo>
                  <a:lnTo>
                    <a:pt x="473646" y="29705"/>
                  </a:lnTo>
                  <a:lnTo>
                    <a:pt x="429348" y="48806"/>
                  </a:lnTo>
                  <a:lnTo>
                    <a:pt x="384543" y="72339"/>
                  </a:lnTo>
                  <a:lnTo>
                    <a:pt x="339636" y="100190"/>
                  </a:lnTo>
                  <a:lnTo>
                    <a:pt x="295046" y="132232"/>
                  </a:lnTo>
                  <a:lnTo>
                    <a:pt x="251180" y="168363"/>
                  </a:lnTo>
                  <a:lnTo>
                    <a:pt x="208445" y="208445"/>
                  </a:lnTo>
                  <a:lnTo>
                    <a:pt x="168363" y="251180"/>
                  </a:lnTo>
                  <a:lnTo>
                    <a:pt x="132232" y="295046"/>
                  </a:lnTo>
                  <a:lnTo>
                    <a:pt x="100190" y="339648"/>
                  </a:lnTo>
                  <a:lnTo>
                    <a:pt x="72339" y="384556"/>
                  </a:lnTo>
                  <a:lnTo>
                    <a:pt x="48806" y="429361"/>
                  </a:lnTo>
                  <a:lnTo>
                    <a:pt x="29705" y="473646"/>
                  </a:lnTo>
                  <a:lnTo>
                    <a:pt x="15151" y="517029"/>
                  </a:lnTo>
                  <a:lnTo>
                    <a:pt x="5270" y="559066"/>
                  </a:lnTo>
                  <a:lnTo>
                    <a:pt x="177" y="599363"/>
                  </a:lnTo>
                  <a:lnTo>
                    <a:pt x="0" y="637489"/>
                  </a:lnTo>
                  <a:lnTo>
                    <a:pt x="4838" y="673061"/>
                  </a:lnTo>
                  <a:lnTo>
                    <a:pt x="30060" y="734834"/>
                  </a:lnTo>
                  <a:lnTo>
                    <a:pt x="76073" y="780846"/>
                  </a:lnTo>
                  <a:lnTo>
                    <a:pt x="137845" y="806069"/>
                  </a:lnTo>
                  <a:lnTo>
                    <a:pt x="173405" y="810907"/>
                  </a:lnTo>
                  <a:lnTo>
                    <a:pt x="211543" y="810717"/>
                  </a:lnTo>
                  <a:lnTo>
                    <a:pt x="251828" y="805624"/>
                  </a:lnTo>
                  <a:lnTo>
                    <a:pt x="293865" y="795743"/>
                  </a:lnTo>
                  <a:lnTo>
                    <a:pt x="337248" y="781189"/>
                  </a:lnTo>
                  <a:lnTo>
                    <a:pt x="381533" y="762088"/>
                  </a:lnTo>
                  <a:lnTo>
                    <a:pt x="426339" y="738555"/>
                  </a:lnTo>
                  <a:lnTo>
                    <a:pt x="466331" y="713752"/>
                  </a:lnTo>
                  <a:lnTo>
                    <a:pt x="476389" y="725119"/>
                  </a:lnTo>
                  <a:lnTo>
                    <a:pt x="511581" y="758482"/>
                  </a:lnTo>
                  <a:lnTo>
                    <a:pt x="549529" y="788593"/>
                  </a:lnTo>
                  <a:lnTo>
                    <a:pt x="590029" y="815276"/>
                  </a:lnTo>
                  <a:lnTo>
                    <a:pt x="632841" y="838314"/>
                  </a:lnTo>
                  <a:lnTo>
                    <a:pt x="677735" y="857504"/>
                  </a:lnTo>
                  <a:lnTo>
                    <a:pt x="724484" y="872667"/>
                  </a:lnTo>
                  <a:lnTo>
                    <a:pt x="685888" y="839177"/>
                  </a:lnTo>
                  <a:lnTo>
                    <a:pt x="651294" y="802246"/>
                  </a:lnTo>
                  <a:lnTo>
                    <a:pt x="620852" y="762228"/>
                  </a:lnTo>
                  <a:lnTo>
                    <a:pt x="594741" y="719518"/>
                  </a:lnTo>
                  <a:lnTo>
                    <a:pt x="573138" y="674471"/>
                  </a:lnTo>
                  <a:lnTo>
                    <a:pt x="561149" y="641184"/>
                  </a:lnTo>
                  <a:lnTo>
                    <a:pt x="602449" y="602449"/>
                  </a:lnTo>
                  <a:lnTo>
                    <a:pt x="642531" y="559714"/>
                  </a:lnTo>
                  <a:lnTo>
                    <a:pt x="678662" y="515848"/>
                  </a:lnTo>
                  <a:lnTo>
                    <a:pt x="710704" y="471258"/>
                  </a:lnTo>
                  <a:lnTo>
                    <a:pt x="738555" y="426351"/>
                  </a:lnTo>
                  <a:lnTo>
                    <a:pt x="762088" y="381546"/>
                  </a:lnTo>
                  <a:lnTo>
                    <a:pt x="781189" y="337248"/>
                  </a:lnTo>
                  <a:lnTo>
                    <a:pt x="795743" y="293878"/>
                  </a:lnTo>
                  <a:lnTo>
                    <a:pt x="805624" y="251841"/>
                  </a:lnTo>
                  <a:lnTo>
                    <a:pt x="810717" y="211543"/>
                  </a:lnTo>
                  <a:lnTo>
                    <a:pt x="810895" y="173405"/>
                  </a:lnTo>
                  <a:close/>
                </a:path>
              </a:pathLst>
            </a:custGeom>
            <a:solidFill>
              <a:srgbClr val="3DAB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8588" y="373434"/>
              <a:ext cx="518795" cy="400685"/>
            </a:xfrm>
            <a:custGeom>
              <a:avLst/>
              <a:gdLst/>
              <a:ahLst/>
              <a:cxnLst/>
              <a:rect l="l" t="t" r="r" b="b"/>
              <a:pathLst>
                <a:path w="518794" h="400684">
                  <a:moveTo>
                    <a:pt x="400104" y="123780"/>
                  </a:moveTo>
                  <a:lnTo>
                    <a:pt x="366089" y="123780"/>
                  </a:lnTo>
                  <a:lnTo>
                    <a:pt x="376015" y="122633"/>
                  </a:lnTo>
                  <a:lnTo>
                    <a:pt x="385934" y="120510"/>
                  </a:lnTo>
                  <a:lnTo>
                    <a:pt x="433460" y="94801"/>
                  </a:lnTo>
                  <a:lnTo>
                    <a:pt x="465493" y="66507"/>
                  </a:lnTo>
                  <a:lnTo>
                    <a:pt x="475913" y="54043"/>
                  </a:lnTo>
                  <a:lnTo>
                    <a:pt x="487003" y="41918"/>
                  </a:lnTo>
                  <a:lnTo>
                    <a:pt x="496624" y="28975"/>
                  </a:lnTo>
                  <a:lnTo>
                    <a:pt x="504609" y="15055"/>
                  </a:lnTo>
                  <a:lnTo>
                    <a:pt x="510792" y="0"/>
                  </a:lnTo>
                  <a:lnTo>
                    <a:pt x="518638" y="2615"/>
                  </a:lnTo>
                  <a:lnTo>
                    <a:pt x="494002" y="46864"/>
                  </a:lnTo>
                  <a:lnTo>
                    <a:pt x="463717" y="78460"/>
                  </a:lnTo>
                  <a:lnTo>
                    <a:pt x="461733" y="80647"/>
                  </a:lnTo>
                  <a:lnTo>
                    <a:pt x="421376" y="112938"/>
                  </a:lnTo>
                  <a:lnTo>
                    <a:pt x="407955" y="120286"/>
                  </a:lnTo>
                  <a:lnTo>
                    <a:pt x="400104" y="123780"/>
                  </a:lnTo>
                  <a:close/>
                </a:path>
                <a:path w="518794" h="400684">
                  <a:moveTo>
                    <a:pt x="231383" y="287324"/>
                  </a:moveTo>
                  <a:lnTo>
                    <a:pt x="190147" y="287324"/>
                  </a:lnTo>
                  <a:lnTo>
                    <a:pt x="197893" y="286902"/>
                  </a:lnTo>
                  <a:lnTo>
                    <a:pt x="205714" y="285912"/>
                  </a:lnTo>
                  <a:lnTo>
                    <a:pt x="248505" y="270705"/>
                  </a:lnTo>
                  <a:lnTo>
                    <a:pt x="285074" y="243330"/>
                  </a:lnTo>
                  <a:lnTo>
                    <a:pt x="289405" y="238835"/>
                  </a:lnTo>
                  <a:lnTo>
                    <a:pt x="290264" y="237977"/>
                  </a:lnTo>
                  <a:lnTo>
                    <a:pt x="311025" y="214624"/>
                  </a:lnTo>
                  <a:lnTo>
                    <a:pt x="328840" y="189148"/>
                  </a:lnTo>
                  <a:lnTo>
                    <a:pt x="343713" y="161719"/>
                  </a:lnTo>
                  <a:lnTo>
                    <a:pt x="355648" y="132504"/>
                  </a:lnTo>
                  <a:lnTo>
                    <a:pt x="344177" y="131849"/>
                  </a:lnTo>
                  <a:lnTo>
                    <a:pt x="333197" y="129884"/>
                  </a:lnTo>
                  <a:lnTo>
                    <a:pt x="298371" y="111992"/>
                  </a:lnTo>
                  <a:lnTo>
                    <a:pt x="275450" y="67999"/>
                  </a:lnTo>
                  <a:lnTo>
                    <a:pt x="274598" y="54846"/>
                  </a:lnTo>
                  <a:lnTo>
                    <a:pt x="277101" y="41918"/>
                  </a:lnTo>
                  <a:lnTo>
                    <a:pt x="282685" y="29858"/>
                  </a:lnTo>
                  <a:lnTo>
                    <a:pt x="291142" y="19165"/>
                  </a:lnTo>
                  <a:lnTo>
                    <a:pt x="305890" y="8775"/>
                  </a:lnTo>
                  <a:lnTo>
                    <a:pt x="322846" y="4022"/>
                  </a:lnTo>
                  <a:lnTo>
                    <a:pt x="340296" y="5319"/>
                  </a:lnTo>
                  <a:lnTo>
                    <a:pt x="353545" y="11651"/>
                  </a:lnTo>
                  <a:lnTo>
                    <a:pt x="323283" y="11651"/>
                  </a:lnTo>
                  <a:lnTo>
                    <a:pt x="308887" y="15614"/>
                  </a:lnTo>
                  <a:lnTo>
                    <a:pt x="296373" y="24396"/>
                  </a:lnTo>
                  <a:lnTo>
                    <a:pt x="289041" y="33662"/>
                  </a:lnTo>
                  <a:lnTo>
                    <a:pt x="284162" y="44233"/>
                  </a:lnTo>
                  <a:lnTo>
                    <a:pt x="281900" y="55781"/>
                  </a:lnTo>
                  <a:lnTo>
                    <a:pt x="282424" y="67999"/>
                  </a:lnTo>
                  <a:lnTo>
                    <a:pt x="304367" y="106840"/>
                  </a:lnTo>
                  <a:lnTo>
                    <a:pt x="346884" y="125011"/>
                  </a:lnTo>
                  <a:lnTo>
                    <a:pt x="357384" y="125537"/>
                  </a:lnTo>
                  <a:lnTo>
                    <a:pt x="395779" y="125537"/>
                  </a:lnTo>
                  <a:lnTo>
                    <a:pt x="386475" y="128678"/>
                  </a:lnTo>
                  <a:lnTo>
                    <a:pt x="375452" y="131204"/>
                  </a:lnTo>
                  <a:lnTo>
                    <a:pt x="364352" y="132504"/>
                  </a:lnTo>
                  <a:lnTo>
                    <a:pt x="352132" y="163047"/>
                  </a:lnTo>
                  <a:lnTo>
                    <a:pt x="317893" y="218914"/>
                  </a:lnTo>
                  <a:lnTo>
                    <a:pt x="292348" y="248234"/>
                  </a:lnTo>
                  <a:lnTo>
                    <a:pt x="253304" y="277286"/>
                  </a:lnTo>
                  <a:lnTo>
                    <a:pt x="231383" y="287324"/>
                  </a:lnTo>
                  <a:close/>
                </a:path>
                <a:path w="518794" h="400684">
                  <a:moveTo>
                    <a:pt x="395779" y="125537"/>
                  </a:moveTo>
                  <a:lnTo>
                    <a:pt x="357384" y="125537"/>
                  </a:lnTo>
                  <a:lnTo>
                    <a:pt x="360858" y="113888"/>
                  </a:lnTo>
                  <a:lnTo>
                    <a:pt x="363596" y="102320"/>
                  </a:lnTo>
                  <a:lnTo>
                    <a:pt x="365869" y="90438"/>
                  </a:lnTo>
                  <a:lnTo>
                    <a:pt x="367847" y="78440"/>
                  </a:lnTo>
                  <a:lnTo>
                    <a:pt x="368457" y="58777"/>
                  </a:lnTo>
                  <a:lnTo>
                    <a:pt x="366206" y="42606"/>
                  </a:lnTo>
                  <a:lnTo>
                    <a:pt x="360852" y="29539"/>
                  </a:lnTo>
                  <a:lnTo>
                    <a:pt x="352154" y="19165"/>
                  </a:lnTo>
                  <a:lnTo>
                    <a:pt x="338168" y="12753"/>
                  </a:lnTo>
                  <a:lnTo>
                    <a:pt x="323283" y="11651"/>
                  </a:lnTo>
                  <a:lnTo>
                    <a:pt x="353545" y="11651"/>
                  </a:lnTo>
                  <a:lnTo>
                    <a:pt x="356526" y="13076"/>
                  </a:lnTo>
                  <a:lnTo>
                    <a:pt x="368957" y="27467"/>
                  </a:lnTo>
                  <a:lnTo>
                    <a:pt x="374936" y="44558"/>
                  </a:lnTo>
                  <a:lnTo>
                    <a:pt x="376502" y="62469"/>
                  </a:lnTo>
                  <a:lnTo>
                    <a:pt x="375692" y="79318"/>
                  </a:lnTo>
                  <a:lnTo>
                    <a:pt x="373673" y="90591"/>
                  </a:lnTo>
                  <a:lnTo>
                    <a:pt x="371549" y="101549"/>
                  </a:lnTo>
                  <a:lnTo>
                    <a:pt x="368992" y="112938"/>
                  </a:lnTo>
                  <a:lnTo>
                    <a:pt x="366089" y="123780"/>
                  </a:lnTo>
                  <a:lnTo>
                    <a:pt x="400104" y="123780"/>
                  </a:lnTo>
                  <a:lnTo>
                    <a:pt x="397338" y="125011"/>
                  </a:lnTo>
                  <a:lnTo>
                    <a:pt x="395779" y="125537"/>
                  </a:lnTo>
                  <a:close/>
                </a:path>
                <a:path w="518794" h="400684">
                  <a:moveTo>
                    <a:pt x="87940" y="391766"/>
                  </a:moveTo>
                  <a:lnTo>
                    <a:pt x="60856" y="391766"/>
                  </a:lnTo>
                  <a:lnTo>
                    <a:pt x="72351" y="389647"/>
                  </a:lnTo>
                  <a:lnTo>
                    <a:pt x="84607" y="383995"/>
                  </a:lnTo>
                  <a:lnTo>
                    <a:pt x="116914" y="360204"/>
                  </a:lnTo>
                  <a:lnTo>
                    <a:pt x="135998" y="336462"/>
                  </a:lnTo>
                  <a:lnTo>
                    <a:pt x="143654" y="325820"/>
                  </a:lnTo>
                  <a:lnTo>
                    <a:pt x="150906" y="314775"/>
                  </a:lnTo>
                  <a:lnTo>
                    <a:pt x="157672" y="303243"/>
                  </a:lnTo>
                  <a:lnTo>
                    <a:pt x="163868" y="291142"/>
                  </a:lnTo>
                  <a:lnTo>
                    <a:pt x="149229" y="286579"/>
                  </a:lnTo>
                  <a:lnTo>
                    <a:pt x="135651" y="279475"/>
                  </a:lnTo>
                  <a:lnTo>
                    <a:pt x="108253" y="248032"/>
                  </a:lnTo>
                  <a:lnTo>
                    <a:pt x="102891" y="215820"/>
                  </a:lnTo>
                  <a:lnTo>
                    <a:pt x="103592" y="209067"/>
                  </a:lnTo>
                  <a:lnTo>
                    <a:pt x="133362" y="180419"/>
                  </a:lnTo>
                  <a:lnTo>
                    <a:pt x="146296" y="180032"/>
                  </a:lnTo>
                  <a:lnTo>
                    <a:pt x="158326" y="183810"/>
                  </a:lnTo>
                  <a:lnTo>
                    <a:pt x="163422" y="187563"/>
                  </a:lnTo>
                  <a:lnTo>
                    <a:pt x="146297" y="187563"/>
                  </a:lnTo>
                  <a:lnTo>
                    <a:pt x="135978" y="188265"/>
                  </a:lnTo>
                  <a:lnTo>
                    <a:pt x="110801" y="216155"/>
                  </a:lnTo>
                  <a:lnTo>
                    <a:pt x="110850" y="226672"/>
                  </a:lnTo>
                  <a:lnTo>
                    <a:pt x="129719" y="264185"/>
                  </a:lnTo>
                  <a:lnTo>
                    <a:pt x="167362" y="284175"/>
                  </a:lnTo>
                  <a:lnTo>
                    <a:pt x="176181" y="284175"/>
                  </a:lnTo>
                  <a:lnTo>
                    <a:pt x="175208" y="286790"/>
                  </a:lnTo>
                  <a:lnTo>
                    <a:pt x="182558" y="287259"/>
                  </a:lnTo>
                  <a:lnTo>
                    <a:pt x="231383" y="287324"/>
                  </a:lnTo>
                  <a:lnTo>
                    <a:pt x="231028" y="287486"/>
                  </a:lnTo>
                  <a:lnTo>
                    <a:pt x="210307" y="293758"/>
                  </a:lnTo>
                  <a:lnTo>
                    <a:pt x="171714" y="293758"/>
                  </a:lnTo>
                  <a:lnTo>
                    <a:pt x="165504" y="306146"/>
                  </a:lnTo>
                  <a:lnTo>
                    <a:pt x="158640" y="318376"/>
                  </a:lnTo>
                  <a:lnTo>
                    <a:pt x="151121" y="330280"/>
                  </a:lnTo>
                  <a:lnTo>
                    <a:pt x="142945" y="341692"/>
                  </a:lnTo>
                  <a:lnTo>
                    <a:pt x="138468" y="348184"/>
                  </a:lnTo>
                  <a:lnTo>
                    <a:pt x="100694" y="384396"/>
                  </a:lnTo>
                  <a:lnTo>
                    <a:pt x="88245" y="391632"/>
                  </a:lnTo>
                  <a:lnTo>
                    <a:pt x="87940" y="391766"/>
                  </a:lnTo>
                  <a:close/>
                </a:path>
                <a:path w="518794" h="400684">
                  <a:moveTo>
                    <a:pt x="176181" y="284175"/>
                  </a:moveTo>
                  <a:lnTo>
                    <a:pt x="167362" y="284175"/>
                  </a:lnTo>
                  <a:lnTo>
                    <a:pt x="170822" y="275893"/>
                  </a:lnTo>
                  <a:lnTo>
                    <a:pt x="173466" y="266955"/>
                  </a:lnTo>
                  <a:lnTo>
                    <a:pt x="175459" y="257689"/>
                  </a:lnTo>
                  <a:lnTo>
                    <a:pt x="176823" y="249296"/>
                  </a:lnTo>
                  <a:lnTo>
                    <a:pt x="176899" y="236912"/>
                  </a:lnTo>
                  <a:lnTo>
                    <a:pt x="175640" y="226415"/>
                  </a:lnTo>
                  <a:lnTo>
                    <a:pt x="155805" y="190453"/>
                  </a:lnTo>
                  <a:lnTo>
                    <a:pt x="146297" y="187563"/>
                  </a:lnTo>
                  <a:lnTo>
                    <a:pt x="163422" y="187563"/>
                  </a:lnTo>
                  <a:lnTo>
                    <a:pt x="183381" y="224778"/>
                  </a:lnTo>
                  <a:lnTo>
                    <a:pt x="184791" y="249296"/>
                  </a:lnTo>
                  <a:lnTo>
                    <a:pt x="183297" y="258583"/>
                  </a:lnTo>
                  <a:lnTo>
                    <a:pt x="181310" y="268036"/>
                  </a:lnTo>
                  <a:lnTo>
                    <a:pt x="178668" y="277492"/>
                  </a:lnTo>
                  <a:lnTo>
                    <a:pt x="176181" y="284175"/>
                  </a:lnTo>
                  <a:close/>
                </a:path>
                <a:path w="518794" h="400684">
                  <a:moveTo>
                    <a:pt x="189585" y="295497"/>
                  </a:moveTo>
                  <a:lnTo>
                    <a:pt x="180729" y="294872"/>
                  </a:lnTo>
                  <a:lnTo>
                    <a:pt x="171714" y="293758"/>
                  </a:lnTo>
                  <a:lnTo>
                    <a:pt x="210307" y="293758"/>
                  </a:lnTo>
                  <a:lnTo>
                    <a:pt x="207471" y="294616"/>
                  </a:lnTo>
                  <a:lnTo>
                    <a:pt x="198445" y="295467"/>
                  </a:lnTo>
                  <a:lnTo>
                    <a:pt x="189585" y="295497"/>
                  </a:lnTo>
                  <a:close/>
                </a:path>
                <a:path w="518794" h="400684">
                  <a:moveTo>
                    <a:pt x="61647" y="400071"/>
                  </a:moveTo>
                  <a:lnTo>
                    <a:pt x="22659" y="390506"/>
                  </a:lnTo>
                  <a:lnTo>
                    <a:pt x="0" y="360858"/>
                  </a:lnTo>
                  <a:lnTo>
                    <a:pt x="7846" y="360000"/>
                  </a:lnTo>
                  <a:lnTo>
                    <a:pt x="10113" y="367493"/>
                  </a:lnTo>
                  <a:lnTo>
                    <a:pt x="14172" y="374167"/>
                  </a:lnTo>
                  <a:lnTo>
                    <a:pt x="49030" y="391596"/>
                  </a:lnTo>
                  <a:lnTo>
                    <a:pt x="60856" y="391766"/>
                  </a:lnTo>
                  <a:lnTo>
                    <a:pt x="87940" y="391766"/>
                  </a:lnTo>
                  <a:lnTo>
                    <a:pt x="74966" y="397493"/>
                  </a:lnTo>
                  <a:lnTo>
                    <a:pt x="61647" y="400071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632140" y="4449745"/>
            <a:ext cx="348615" cy="169545"/>
            <a:chOff x="8632140" y="4449745"/>
            <a:chExt cx="348615" cy="169545"/>
          </a:xfrm>
        </p:grpSpPr>
        <p:sp>
          <p:nvSpPr>
            <p:cNvPr id="10" name="object 10"/>
            <p:cNvSpPr/>
            <p:nvPr/>
          </p:nvSpPr>
          <p:spPr>
            <a:xfrm>
              <a:off x="8632140" y="4449745"/>
              <a:ext cx="348615" cy="169545"/>
            </a:xfrm>
            <a:custGeom>
              <a:avLst/>
              <a:gdLst/>
              <a:ahLst/>
              <a:cxnLst/>
              <a:rect l="l" t="t" r="r" b="b"/>
              <a:pathLst>
                <a:path w="348615" h="169545">
                  <a:moveTo>
                    <a:pt x="191645" y="169112"/>
                  </a:moveTo>
                  <a:lnTo>
                    <a:pt x="122380" y="164463"/>
                  </a:lnTo>
                  <a:lnTo>
                    <a:pt x="61895" y="142911"/>
                  </a:lnTo>
                  <a:lnTo>
                    <a:pt x="18955" y="119098"/>
                  </a:lnTo>
                  <a:lnTo>
                    <a:pt x="0" y="105624"/>
                  </a:lnTo>
                  <a:lnTo>
                    <a:pt x="1436" y="103424"/>
                  </a:lnTo>
                  <a:lnTo>
                    <a:pt x="39980" y="59400"/>
                  </a:lnTo>
                  <a:lnTo>
                    <a:pt x="84474" y="25651"/>
                  </a:lnTo>
                  <a:lnTo>
                    <a:pt x="142960" y="2303"/>
                  </a:lnTo>
                  <a:lnTo>
                    <a:pt x="156793" y="0"/>
                  </a:lnTo>
                  <a:lnTo>
                    <a:pt x="226078" y="4663"/>
                  </a:lnTo>
                  <a:lnTo>
                    <a:pt x="228297" y="5455"/>
                  </a:lnTo>
                  <a:lnTo>
                    <a:pt x="157938" y="5455"/>
                  </a:lnTo>
                  <a:lnTo>
                    <a:pt x="153215" y="6018"/>
                  </a:lnTo>
                  <a:lnTo>
                    <a:pt x="91928" y="27749"/>
                  </a:lnTo>
                  <a:lnTo>
                    <a:pt x="50886" y="57180"/>
                  </a:lnTo>
                  <a:lnTo>
                    <a:pt x="22410" y="86100"/>
                  </a:lnTo>
                  <a:lnTo>
                    <a:pt x="8006" y="104577"/>
                  </a:lnTo>
                  <a:lnTo>
                    <a:pt x="30849" y="119799"/>
                  </a:lnTo>
                  <a:lnTo>
                    <a:pt x="73457" y="141903"/>
                  </a:lnTo>
                  <a:lnTo>
                    <a:pt x="129114" y="160082"/>
                  </a:lnTo>
                  <a:lnTo>
                    <a:pt x="191106" y="163529"/>
                  </a:lnTo>
                  <a:lnTo>
                    <a:pt x="213868" y="163529"/>
                  </a:lnTo>
                  <a:lnTo>
                    <a:pt x="205697" y="166796"/>
                  </a:lnTo>
                  <a:lnTo>
                    <a:pt x="196015" y="168827"/>
                  </a:lnTo>
                  <a:lnTo>
                    <a:pt x="191645" y="169112"/>
                  </a:lnTo>
                  <a:close/>
                </a:path>
                <a:path w="348615" h="169545">
                  <a:moveTo>
                    <a:pt x="213868" y="163529"/>
                  </a:moveTo>
                  <a:lnTo>
                    <a:pt x="191106" y="163529"/>
                  </a:lnTo>
                  <a:lnTo>
                    <a:pt x="195828" y="162966"/>
                  </a:lnTo>
                  <a:lnTo>
                    <a:pt x="200473" y="162197"/>
                  </a:lnTo>
                  <a:lnTo>
                    <a:pt x="257123" y="141234"/>
                  </a:lnTo>
                  <a:lnTo>
                    <a:pt x="298164" y="111805"/>
                  </a:lnTo>
                  <a:lnTo>
                    <a:pt x="326637" y="82891"/>
                  </a:lnTo>
                  <a:lnTo>
                    <a:pt x="341041" y="64424"/>
                  </a:lnTo>
                  <a:lnTo>
                    <a:pt x="317941" y="49248"/>
                  </a:lnTo>
                  <a:lnTo>
                    <a:pt x="275362" y="27137"/>
                  </a:lnTo>
                  <a:lnTo>
                    <a:pt x="219846" y="8928"/>
                  </a:lnTo>
                  <a:lnTo>
                    <a:pt x="157938" y="5455"/>
                  </a:lnTo>
                  <a:lnTo>
                    <a:pt x="228297" y="5455"/>
                  </a:lnTo>
                  <a:lnTo>
                    <a:pt x="286644" y="26273"/>
                  </a:lnTo>
                  <a:lnTo>
                    <a:pt x="329798" y="50231"/>
                  </a:lnTo>
                  <a:lnTo>
                    <a:pt x="346848" y="61939"/>
                  </a:lnTo>
                  <a:lnTo>
                    <a:pt x="348441" y="63503"/>
                  </a:lnTo>
                  <a:lnTo>
                    <a:pt x="347001" y="65687"/>
                  </a:lnTo>
                  <a:lnTo>
                    <a:pt x="336815" y="79257"/>
                  </a:lnTo>
                  <a:lnTo>
                    <a:pt x="308423" y="109749"/>
                  </a:lnTo>
                  <a:lnTo>
                    <a:pt x="263993" y="143487"/>
                  </a:lnTo>
                  <a:lnTo>
                    <a:pt x="213868" y="16352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36154" y="4452170"/>
              <a:ext cx="141010" cy="164263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199896" y="421487"/>
            <a:ext cx="7043420" cy="1146175"/>
          </a:xfrm>
          <a:custGeom>
            <a:avLst/>
            <a:gdLst/>
            <a:ahLst/>
            <a:cxnLst/>
            <a:rect l="l" t="t" r="r" b="b"/>
            <a:pathLst>
              <a:path w="7043420" h="1146175">
                <a:moveTo>
                  <a:pt x="7043267" y="405955"/>
                </a:moveTo>
                <a:lnTo>
                  <a:pt x="7039750" y="352590"/>
                </a:lnTo>
                <a:lnTo>
                  <a:pt x="7029361" y="300596"/>
                </a:lnTo>
                <a:lnTo>
                  <a:pt x="7012368" y="250596"/>
                </a:lnTo>
                <a:lnTo>
                  <a:pt x="6989026" y="203238"/>
                </a:lnTo>
                <a:lnTo>
                  <a:pt x="6959613" y="159118"/>
                </a:lnTo>
                <a:lnTo>
                  <a:pt x="6924370" y="118897"/>
                </a:lnTo>
                <a:lnTo>
                  <a:pt x="6884149" y="83654"/>
                </a:lnTo>
                <a:lnTo>
                  <a:pt x="6840029" y="54241"/>
                </a:lnTo>
                <a:lnTo>
                  <a:pt x="6792658" y="30899"/>
                </a:lnTo>
                <a:lnTo>
                  <a:pt x="6742671" y="13906"/>
                </a:lnTo>
                <a:lnTo>
                  <a:pt x="6690677" y="3517"/>
                </a:lnTo>
                <a:lnTo>
                  <a:pt x="6637312" y="0"/>
                </a:lnTo>
                <a:lnTo>
                  <a:pt x="429171" y="0"/>
                </a:lnTo>
                <a:lnTo>
                  <a:pt x="381825" y="2730"/>
                </a:lnTo>
                <a:lnTo>
                  <a:pt x="336092" y="10718"/>
                </a:lnTo>
                <a:lnTo>
                  <a:pt x="292265" y="23660"/>
                </a:lnTo>
                <a:lnTo>
                  <a:pt x="250647" y="41262"/>
                </a:lnTo>
                <a:lnTo>
                  <a:pt x="211543" y="63195"/>
                </a:lnTo>
                <a:lnTo>
                  <a:pt x="175272" y="89179"/>
                </a:lnTo>
                <a:lnTo>
                  <a:pt x="142113" y="118897"/>
                </a:lnTo>
                <a:lnTo>
                  <a:pt x="112395" y="152044"/>
                </a:lnTo>
                <a:lnTo>
                  <a:pt x="86423" y="188328"/>
                </a:lnTo>
                <a:lnTo>
                  <a:pt x="64477" y="227431"/>
                </a:lnTo>
                <a:lnTo>
                  <a:pt x="46888" y="269036"/>
                </a:lnTo>
                <a:lnTo>
                  <a:pt x="33934" y="312877"/>
                </a:lnTo>
                <a:lnTo>
                  <a:pt x="25946" y="358609"/>
                </a:lnTo>
                <a:lnTo>
                  <a:pt x="23215" y="405955"/>
                </a:lnTo>
                <a:lnTo>
                  <a:pt x="25946" y="453301"/>
                </a:lnTo>
                <a:lnTo>
                  <a:pt x="33934" y="499033"/>
                </a:lnTo>
                <a:lnTo>
                  <a:pt x="46888" y="542874"/>
                </a:lnTo>
                <a:lnTo>
                  <a:pt x="61429" y="577303"/>
                </a:lnTo>
                <a:lnTo>
                  <a:pt x="0" y="1146111"/>
                </a:lnTo>
                <a:lnTo>
                  <a:pt x="391731" y="809764"/>
                </a:lnTo>
                <a:lnTo>
                  <a:pt x="429171" y="811911"/>
                </a:lnTo>
                <a:lnTo>
                  <a:pt x="6637312" y="811911"/>
                </a:lnTo>
                <a:lnTo>
                  <a:pt x="6684658" y="809180"/>
                </a:lnTo>
                <a:lnTo>
                  <a:pt x="6730390" y="801192"/>
                </a:lnTo>
                <a:lnTo>
                  <a:pt x="6774218" y="788250"/>
                </a:lnTo>
                <a:lnTo>
                  <a:pt x="6815836" y="770648"/>
                </a:lnTo>
                <a:lnTo>
                  <a:pt x="6854939" y="748715"/>
                </a:lnTo>
                <a:lnTo>
                  <a:pt x="6891210" y="722731"/>
                </a:lnTo>
                <a:lnTo>
                  <a:pt x="6924370" y="693013"/>
                </a:lnTo>
                <a:lnTo>
                  <a:pt x="6954088" y="659866"/>
                </a:lnTo>
                <a:lnTo>
                  <a:pt x="6980060" y="623582"/>
                </a:lnTo>
                <a:lnTo>
                  <a:pt x="7002005" y="584492"/>
                </a:lnTo>
                <a:lnTo>
                  <a:pt x="7019607" y="542874"/>
                </a:lnTo>
                <a:lnTo>
                  <a:pt x="7032549" y="499033"/>
                </a:lnTo>
                <a:lnTo>
                  <a:pt x="7040537" y="453301"/>
                </a:lnTo>
                <a:lnTo>
                  <a:pt x="7043267" y="405955"/>
                </a:lnTo>
                <a:close/>
              </a:path>
            </a:pathLst>
          </a:custGeom>
          <a:solidFill>
            <a:srgbClr val="FAC3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042241" y="441995"/>
            <a:ext cx="6380361" cy="670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114" dirty="0"/>
              <a:t>W</a:t>
            </a:r>
            <a:r>
              <a:rPr sz="4300" spc="-190" dirty="0"/>
              <a:t>ORKF</a:t>
            </a:r>
            <a:r>
              <a:rPr sz="4300" spc="-235" dirty="0"/>
              <a:t>L</a:t>
            </a:r>
            <a:r>
              <a:rPr sz="4300" spc="-25" dirty="0"/>
              <a:t>O</a:t>
            </a:r>
            <a:r>
              <a:rPr sz="4300" spc="-70" dirty="0"/>
              <a:t>W</a:t>
            </a:r>
            <a:r>
              <a:rPr sz="4300" spc="-310" dirty="0"/>
              <a:t> </a:t>
            </a:r>
            <a:r>
              <a:rPr sz="4300" spc="-185" dirty="0"/>
              <a:t>OF</a:t>
            </a:r>
            <a:r>
              <a:rPr sz="4300" spc="-310" dirty="0"/>
              <a:t> </a:t>
            </a:r>
            <a:r>
              <a:rPr sz="4300" spc="-90" dirty="0"/>
              <a:t>PR</a:t>
            </a:r>
            <a:r>
              <a:rPr sz="4300" spc="-195" dirty="0"/>
              <a:t>O</a:t>
            </a:r>
            <a:r>
              <a:rPr sz="4300" spc="-615" dirty="0"/>
              <a:t>J</a:t>
            </a:r>
            <a:r>
              <a:rPr lang="en-IN" sz="4300" spc="-615" dirty="0"/>
              <a:t> </a:t>
            </a:r>
            <a:r>
              <a:rPr sz="4300" spc="-680" dirty="0"/>
              <a:t>E</a:t>
            </a:r>
            <a:r>
              <a:rPr sz="4300" spc="-315" dirty="0"/>
              <a:t>CT</a:t>
            </a:r>
            <a:endParaRPr sz="4300" dirty="0"/>
          </a:p>
        </p:txBody>
      </p:sp>
      <p:grpSp>
        <p:nvGrpSpPr>
          <p:cNvPr id="14" name="object 14"/>
          <p:cNvGrpSpPr/>
          <p:nvPr/>
        </p:nvGrpSpPr>
        <p:grpSpPr>
          <a:xfrm>
            <a:off x="3536437" y="1761437"/>
            <a:ext cx="1727835" cy="341630"/>
            <a:chOff x="3536437" y="1761437"/>
            <a:chExt cx="1727835" cy="341630"/>
          </a:xfrm>
        </p:grpSpPr>
        <p:sp>
          <p:nvSpPr>
            <p:cNvPr id="15" name="object 15"/>
            <p:cNvSpPr/>
            <p:nvPr/>
          </p:nvSpPr>
          <p:spPr>
            <a:xfrm>
              <a:off x="3541200" y="1766199"/>
              <a:ext cx="1718310" cy="332105"/>
            </a:xfrm>
            <a:custGeom>
              <a:avLst/>
              <a:gdLst/>
              <a:ahLst/>
              <a:cxnLst/>
              <a:rect l="l" t="t" r="r" b="b"/>
              <a:pathLst>
                <a:path w="1718310" h="332105">
                  <a:moveTo>
                    <a:pt x="1552049" y="331499"/>
                  </a:moveTo>
                  <a:lnTo>
                    <a:pt x="1552049" y="248624"/>
                  </a:lnTo>
                  <a:lnTo>
                    <a:pt x="0" y="248624"/>
                  </a:lnTo>
                  <a:lnTo>
                    <a:pt x="0" y="82874"/>
                  </a:lnTo>
                  <a:lnTo>
                    <a:pt x="1552049" y="82874"/>
                  </a:lnTo>
                  <a:lnTo>
                    <a:pt x="1552049" y="0"/>
                  </a:lnTo>
                  <a:lnTo>
                    <a:pt x="1717799" y="165749"/>
                  </a:lnTo>
                  <a:lnTo>
                    <a:pt x="1552049" y="331499"/>
                  </a:lnTo>
                  <a:close/>
                </a:path>
              </a:pathLst>
            </a:custGeom>
            <a:solidFill>
              <a:srgbClr val="503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41200" y="1766199"/>
              <a:ext cx="1718310" cy="332105"/>
            </a:xfrm>
            <a:custGeom>
              <a:avLst/>
              <a:gdLst/>
              <a:ahLst/>
              <a:cxnLst/>
              <a:rect l="l" t="t" r="r" b="b"/>
              <a:pathLst>
                <a:path w="1718310" h="332105">
                  <a:moveTo>
                    <a:pt x="0" y="82874"/>
                  </a:moveTo>
                  <a:lnTo>
                    <a:pt x="1552049" y="82874"/>
                  </a:lnTo>
                  <a:lnTo>
                    <a:pt x="1552049" y="0"/>
                  </a:lnTo>
                  <a:lnTo>
                    <a:pt x="1717799" y="165749"/>
                  </a:lnTo>
                  <a:lnTo>
                    <a:pt x="1552049" y="331499"/>
                  </a:lnTo>
                  <a:lnTo>
                    <a:pt x="1552049" y="248624"/>
                  </a:lnTo>
                  <a:lnTo>
                    <a:pt x="0" y="248624"/>
                  </a:lnTo>
                  <a:lnTo>
                    <a:pt x="0" y="82874"/>
                  </a:lnTo>
                  <a:close/>
                </a:path>
              </a:pathLst>
            </a:custGeom>
            <a:ln w="9524">
              <a:solidFill>
                <a:srgbClr val="FAF1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974387" y="2450287"/>
            <a:ext cx="271145" cy="341630"/>
            <a:chOff x="6974387" y="2450287"/>
            <a:chExt cx="271145" cy="341630"/>
          </a:xfrm>
        </p:grpSpPr>
        <p:sp>
          <p:nvSpPr>
            <p:cNvPr id="18" name="object 18"/>
            <p:cNvSpPr/>
            <p:nvPr/>
          </p:nvSpPr>
          <p:spPr>
            <a:xfrm>
              <a:off x="6979149" y="2455049"/>
              <a:ext cx="261620" cy="332105"/>
            </a:xfrm>
            <a:custGeom>
              <a:avLst/>
              <a:gdLst/>
              <a:ahLst/>
              <a:cxnLst/>
              <a:rect l="l" t="t" r="r" b="b"/>
              <a:pathLst>
                <a:path w="261620" h="332105">
                  <a:moveTo>
                    <a:pt x="130649" y="331499"/>
                  </a:moveTo>
                  <a:lnTo>
                    <a:pt x="0" y="200849"/>
                  </a:lnTo>
                  <a:lnTo>
                    <a:pt x="65324" y="200849"/>
                  </a:lnTo>
                  <a:lnTo>
                    <a:pt x="65324" y="0"/>
                  </a:lnTo>
                  <a:lnTo>
                    <a:pt x="195974" y="0"/>
                  </a:lnTo>
                  <a:lnTo>
                    <a:pt x="195974" y="200849"/>
                  </a:lnTo>
                  <a:lnTo>
                    <a:pt x="261299" y="200849"/>
                  </a:lnTo>
                  <a:lnTo>
                    <a:pt x="130649" y="331499"/>
                  </a:lnTo>
                  <a:close/>
                </a:path>
              </a:pathLst>
            </a:custGeom>
            <a:solidFill>
              <a:srgbClr val="503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79149" y="2455049"/>
              <a:ext cx="261620" cy="332105"/>
            </a:xfrm>
            <a:custGeom>
              <a:avLst/>
              <a:gdLst/>
              <a:ahLst/>
              <a:cxnLst/>
              <a:rect l="l" t="t" r="r" b="b"/>
              <a:pathLst>
                <a:path w="261620" h="332105">
                  <a:moveTo>
                    <a:pt x="0" y="200849"/>
                  </a:moveTo>
                  <a:lnTo>
                    <a:pt x="65324" y="200849"/>
                  </a:lnTo>
                  <a:lnTo>
                    <a:pt x="65324" y="0"/>
                  </a:lnTo>
                  <a:lnTo>
                    <a:pt x="195974" y="0"/>
                  </a:lnTo>
                  <a:lnTo>
                    <a:pt x="195974" y="200849"/>
                  </a:lnTo>
                  <a:lnTo>
                    <a:pt x="261299" y="200849"/>
                  </a:lnTo>
                  <a:lnTo>
                    <a:pt x="130649" y="331499"/>
                  </a:lnTo>
                  <a:lnTo>
                    <a:pt x="0" y="200849"/>
                  </a:lnTo>
                  <a:close/>
                </a:path>
              </a:pathLst>
            </a:custGeom>
            <a:ln w="9524">
              <a:solidFill>
                <a:srgbClr val="FAF1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605562" y="3683787"/>
            <a:ext cx="271145" cy="341630"/>
            <a:chOff x="1605562" y="3683787"/>
            <a:chExt cx="271145" cy="341630"/>
          </a:xfrm>
        </p:grpSpPr>
        <p:sp>
          <p:nvSpPr>
            <p:cNvPr id="21" name="object 21"/>
            <p:cNvSpPr/>
            <p:nvPr/>
          </p:nvSpPr>
          <p:spPr>
            <a:xfrm>
              <a:off x="1610324" y="3688550"/>
              <a:ext cx="261620" cy="332105"/>
            </a:xfrm>
            <a:custGeom>
              <a:avLst/>
              <a:gdLst/>
              <a:ahLst/>
              <a:cxnLst/>
              <a:rect l="l" t="t" r="r" b="b"/>
              <a:pathLst>
                <a:path w="261619" h="332104">
                  <a:moveTo>
                    <a:pt x="130649" y="331499"/>
                  </a:moveTo>
                  <a:lnTo>
                    <a:pt x="0" y="200849"/>
                  </a:lnTo>
                  <a:lnTo>
                    <a:pt x="65324" y="200849"/>
                  </a:lnTo>
                  <a:lnTo>
                    <a:pt x="65324" y="0"/>
                  </a:lnTo>
                  <a:lnTo>
                    <a:pt x="195974" y="0"/>
                  </a:lnTo>
                  <a:lnTo>
                    <a:pt x="195974" y="200849"/>
                  </a:lnTo>
                  <a:lnTo>
                    <a:pt x="261299" y="200849"/>
                  </a:lnTo>
                  <a:lnTo>
                    <a:pt x="130649" y="331499"/>
                  </a:lnTo>
                  <a:close/>
                </a:path>
              </a:pathLst>
            </a:custGeom>
            <a:solidFill>
              <a:srgbClr val="503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10324" y="3688550"/>
              <a:ext cx="261620" cy="332105"/>
            </a:xfrm>
            <a:custGeom>
              <a:avLst/>
              <a:gdLst/>
              <a:ahLst/>
              <a:cxnLst/>
              <a:rect l="l" t="t" r="r" b="b"/>
              <a:pathLst>
                <a:path w="261619" h="332104">
                  <a:moveTo>
                    <a:pt x="0" y="200849"/>
                  </a:moveTo>
                  <a:lnTo>
                    <a:pt x="65324" y="200849"/>
                  </a:lnTo>
                  <a:lnTo>
                    <a:pt x="65324" y="0"/>
                  </a:lnTo>
                  <a:lnTo>
                    <a:pt x="195974" y="0"/>
                  </a:lnTo>
                  <a:lnTo>
                    <a:pt x="195974" y="200849"/>
                  </a:lnTo>
                  <a:lnTo>
                    <a:pt x="261299" y="200849"/>
                  </a:lnTo>
                  <a:lnTo>
                    <a:pt x="130649" y="331499"/>
                  </a:lnTo>
                  <a:lnTo>
                    <a:pt x="0" y="200849"/>
                  </a:lnTo>
                  <a:close/>
                </a:path>
              </a:pathLst>
            </a:custGeom>
            <a:ln w="9524">
              <a:solidFill>
                <a:srgbClr val="FAF1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61356" y="1548287"/>
            <a:ext cx="2623820" cy="1061720"/>
            <a:chOff x="161356" y="1548287"/>
            <a:chExt cx="2623820" cy="1061720"/>
          </a:xfrm>
        </p:grpSpPr>
        <p:sp>
          <p:nvSpPr>
            <p:cNvPr id="24" name="object 24"/>
            <p:cNvSpPr/>
            <p:nvPr/>
          </p:nvSpPr>
          <p:spPr>
            <a:xfrm>
              <a:off x="166119" y="1954908"/>
              <a:ext cx="681990" cy="650240"/>
            </a:xfrm>
            <a:custGeom>
              <a:avLst/>
              <a:gdLst/>
              <a:ahLst/>
              <a:cxnLst/>
              <a:rect l="l" t="t" r="r" b="b"/>
              <a:pathLst>
                <a:path w="681990" h="650239">
                  <a:moveTo>
                    <a:pt x="573597" y="649799"/>
                  </a:moveTo>
                  <a:lnTo>
                    <a:pt x="108302" y="649799"/>
                  </a:lnTo>
                  <a:lnTo>
                    <a:pt x="66146" y="641289"/>
                  </a:lnTo>
                  <a:lnTo>
                    <a:pt x="31720" y="618079"/>
                  </a:lnTo>
                  <a:lnTo>
                    <a:pt x="8510" y="583653"/>
                  </a:lnTo>
                  <a:lnTo>
                    <a:pt x="0" y="541497"/>
                  </a:lnTo>
                  <a:lnTo>
                    <a:pt x="0" y="108302"/>
                  </a:lnTo>
                  <a:lnTo>
                    <a:pt x="8510" y="66146"/>
                  </a:lnTo>
                  <a:lnTo>
                    <a:pt x="31721" y="31720"/>
                  </a:lnTo>
                  <a:lnTo>
                    <a:pt x="66146" y="8510"/>
                  </a:lnTo>
                  <a:lnTo>
                    <a:pt x="108302" y="0"/>
                  </a:lnTo>
                  <a:lnTo>
                    <a:pt x="573597" y="0"/>
                  </a:lnTo>
                  <a:lnTo>
                    <a:pt x="615043" y="8243"/>
                  </a:lnTo>
                  <a:lnTo>
                    <a:pt x="650179" y="31720"/>
                  </a:lnTo>
                  <a:lnTo>
                    <a:pt x="673655" y="66856"/>
                  </a:lnTo>
                  <a:lnTo>
                    <a:pt x="681899" y="108302"/>
                  </a:lnTo>
                  <a:lnTo>
                    <a:pt x="681899" y="541497"/>
                  </a:lnTo>
                  <a:lnTo>
                    <a:pt x="673389" y="583653"/>
                  </a:lnTo>
                  <a:lnTo>
                    <a:pt x="650179" y="618079"/>
                  </a:lnTo>
                  <a:lnTo>
                    <a:pt x="615753" y="641289"/>
                  </a:lnTo>
                  <a:lnTo>
                    <a:pt x="573597" y="649799"/>
                  </a:lnTo>
                  <a:close/>
                </a:path>
              </a:pathLst>
            </a:custGeom>
            <a:solidFill>
              <a:srgbClr val="FFF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6119" y="1954908"/>
              <a:ext cx="681990" cy="650240"/>
            </a:xfrm>
            <a:custGeom>
              <a:avLst/>
              <a:gdLst/>
              <a:ahLst/>
              <a:cxnLst/>
              <a:rect l="l" t="t" r="r" b="b"/>
              <a:pathLst>
                <a:path w="681990" h="650239">
                  <a:moveTo>
                    <a:pt x="0" y="108302"/>
                  </a:moveTo>
                  <a:lnTo>
                    <a:pt x="8510" y="66146"/>
                  </a:lnTo>
                  <a:lnTo>
                    <a:pt x="31720" y="31720"/>
                  </a:lnTo>
                  <a:lnTo>
                    <a:pt x="66146" y="8510"/>
                  </a:lnTo>
                  <a:lnTo>
                    <a:pt x="108302" y="0"/>
                  </a:lnTo>
                  <a:lnTo>
                    <a:pt x="573597" y="0"/>
                  </a:lnTo>
                  <a:lnTo>
                    <a:pt x="615043" y="8243"/>
                  </a:lnTo>
                  <a:lnTo>
                    <a:pt x="650179" y="31720"/>
                  </a:lnTo>
                  <a:lnTo>
                    <a:pt x="673655" y="66856"/>
                  </a:lnTo>
                  <a:lnTo>
                    <a:pt x="681899" y="108302"/>
                  </a:lnTo>
                  <a:lnTo>
                    <a:pt x="681899" y="541497"/>
                  </a:lnTo>
                  <a:lnTo>
                    <a:pt x="673389" y="583653"/>
                  </a:lnTo>
                  <a:lnTo>
                    <a:pt x="650179" y="618079"/>
                  </a:lnTo>
                  <a:lnTo>
                    <a:pt x="615753" y="641289"/>
                  </a:lnTo>
                  <a:lnTo>
                    <a:pt x="573597" y="649799"/>
                  </a:lnTo>
                  <a:lnTo>
                    <a:pt x="108302" y="649799"/>
                  </a:lnTo>
                  <a:lnTo>
                    <a:pt x="66146" y="641289"/>
                  </a:lnTo>
                  <a:lnTo>
                    <a:pt x="31720" y="618079"/>
                  </a:lnTo>
                  <a:lnTo>
                    <a:pt x="8510" y="583653"/>
                  </a:lnTo>
                  <a:lnTo>
                    <a:pt x="0" y="541497"/>
                  </a:lnTo>
                  <a:lnTo>
                    <a:pt x="0" y="108302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5400" y="1553049"/>
              <a:ext cx="2185035" cy="758190"/>
            </a:xfrm>
            <a:custGeom>
              <a:avLst/>
              <a:gdLst/>
              <a:ahLst/>
              <a:cxnLst/>
              <a:rect l="l" t="t" r="r" b="b"/>
              <a:pathLst>
                <a:path w="2185035" h="758189">
                  <a:moveTo>
                    <a:pt x="2058297" y="757799"/>
                  </a:moveTo>
                  <a:lnTo>
                    <a:pt x="126302" y="757799"/>
                  </a:lnTo>
                  <a:lnTo>
                    <a:pt x="77139" y="747874"/>
                  </a:lnTo>
                  <a:lnTo>
                    <a:pt x="36993" y="720806"/>
                  </a:lnTo>
                  <a:lnTo>
                    <a:pt x="9925" y="680660"/>
                  </a:lnTo>
                  <a:lnTo>
                    <a:pt x="0" y="631497"/>
                  </a:lnTo>
                  <a:lnTo>
                    <a:pt x="0" y="126302"/>
                  </a:lnTo>
                  <a:lnTo>
                    <a:pt x="9925" y="77139"/>
                  </a:lnTo>
                  <a:lnTo>
                    <a:pt x="36993" y="36993"/>
                  </a:lnTo>
                  <a:lnTo>
                    <a:pt x="77139" y="9925"/>
                  </a:lnTo>
                  <a:lnTo>
                    <a:pt x="126302" y="0"/>
                  </a:lnTo>
                  <a:lnTo>
                    <a:pt x="2058297" y="0"/>
                  </a:lnTo>
                  <a:lnTo>
                    <a:pt x="2106631" y="9614"/>
                  </a:lnTo>
                  <a:lnTo>
                    <a:pt x="2147606" y="36993"/>
                  </a:lnTo>
                  <a:lnTo>
                    <a:pt x="2174985" y="77968"/>
                  </a:lnTo>
                  <a:lnTo>
                    <a:pt x="2184599" y="126302"/>
                  </a:lnTo>
                  <a:lnTo>
                    <a:pt x="2184599" y="631497"/>
                  </a:lnTo>
                  <a:lnTo>
                    <a:pt x="2174674" y="680660"/>
                  </a:lnTo>
                  <a:lnTo>
                    <a:pt x="2147606" y="720806"/>
                  </a:lnTo>
                  <a:lnTo>
                    <a:pt x="2107460" y="747874"/>
                  </a:lnTo>
                  <a:lnTo>
                    <a:pt x="2058297" y="757799"/>
                  </a:lnTo>
                  <a:close/>
                </a:path>
              </a:pathLst>
            </a:custGeom>
            <a:solidFill>
              <a:srgbClr val="DB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5400" y="1553049"/>
              <a:ext cx="2185035" cy="758190"/>
            </a:xfrm>
            <a:custGeom>
              <a:avLst/>
              <a:gdLst/>
              <a:ahLst/>
              <a:cxnLst/>
              <a:rect l="l" t="t" r="r" b="b"/>
              <a:pathLst>
                <a:path w="2185035" h="758189">
                  <a:moveTo>
                    <a:pt x="0" y="126302"/>
                  </a:moveTo>
                  <a:lnTo>
                    <a:pt x="9925" y="77139"/>
                  </a:lnTo>
                  <a:lnTo>
                    <a:pt x="36993" y="36993"/>
                  </a:lnTo>
                  <a:lnTo>
                    <a:pt x="77139" y="9925"/>
                  </a:lnTo>
                  <a:lnTo>
                    <a:pt x="126302" y="0"/>
                  </a:lnTo>
                  <a:lnTo>
                    <a:pt x="2058297" y="0"/>
                  </a:lnTo>
                  <a:lnTo>
                    <a:pt x="2106631" y="9614"/>
                  </a:lnTo>
                  <a:lnTo>
                    <a:pt x="2147606" y="36993"/>
                  </a:lnTo>
                  <a:lnTo>
                    <a:pt x="2174985" y="77968"/>
                  </a:lnTo>
                  <a:lnTo>
                    <a:pt x="2184599" y="126302"/>
                  </a:lnTo>
                  <a:lnTo>
                    <a:pt x="2184599" y="631497"/>
                  </a:lnTo>
                  <a:lnTo>
                    <a:pt x="2174674" y="680660"/>
                  </a:lnTo>
                  <a:lnTo>
                    <a:pt x="2147606" y="720806"/>
                  </a:lnTo>
                  <a:lnTo>
                    <a:pt x="2107460" y="747874"/>
                  </a:lnTo>
                  <a:lnTo>
                    <a:pt x="2058297" y="757799"/>
                  </a:lnTo>
                  <a:lnTo>
                    <a:pt x="126302" y="757799"/>
                  </a:lnTo>
                  <a:lnTo>
                    <a:pt x="77139" y="747874"/>
                  </a:lnTo>
                  <a:lnTo>
                    <a:pt x="36993" y="720806"/>
                  </a:lnTo>
                  <a:lnTo>
                    <a:pt x="9925" y="680660"/>
                  </a:lnTo>
                  <a:lnTo>
                    <a:pt x="0" y="631497"/>
                  </a:lnTo>
                  <a:lnTo>
                    <a:pt x="0" y="126302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65597" y="1604798"/>
            <a:ext cx="8445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10" dirty="0">
                <a:solidFill>
                  <a:srgbClr val="262626"/>
                </a:solidFill>
                <a:latin typeface="Trebuchet MS"/>
                <a:cs typeface="Trebuchet MS"/>
              </a:rPr>
              <a:t>D</a:t>
            </a:r>
            <a:r>
              <a:rPr sz="1900" b="1" spc="-40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1900" b="1" spc="-35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1900" b="1" spc="-30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1900" b="1" spc="-5" dirty="0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r>
              <a:rPr sz="1900" b="1" spc="-70" dirty="0">
                <a:solidFill>
                  <a:srgbClr val="262626"/>
                </a:solidFill>
                <a:latin typeface="Trebuchet MS"/>
                <a:cs typeface="Trebuchet MS"/>
              </a:rPr>
              <a:t>et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62223" y="1894358"/>
            <a:ext cx="12515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5" dirty="0">
                <a:solidFill>
                  <a:srgbClr val="262626"/>
                </a:solidFill>
                <a:latin typeface="Trebuchet MS"/>
                <a:cs typeface="Trebuchet MS"/>
              </a:rPr>
              <a:t>Exploration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095237" y="1548287"/>
            <a:ext cx="2029460" cy="767715"/>
            <a:chOff x="6095237" y="1548287"/>
            <a:chExt cx="2029460" cy="767715"/>
          </a:xfrm>
        </p:grpSpPr>
        <p:sp>
          <p:nvSpPr>
            <p:cNvPr id="31" name="object 31"/>
            <p:cNvSpPr/>
            <p:nvPr/>
          </p:nvSpPr>
          <p:spPr>
            <a:xfrm>
              <a:off x="6100000" y="1553049"/>
              <a:ext cx="2019935" cy="758190"/>
            </a:xfrm>
            <a:custGeom>
              <a:avLst/>
              <a:gdLst/>
              <a:ahLst/>
              <a:cxnLst/>
              <a:rect l="l" t="t" r="r" b="b"/>
              <a:pathLst>
                <a:path w="2019934" h="758189">
                  <a:moveTo>
                    <a:pt x="1893297" y="757799"/>
                  </a:moveTo>
                  <a:lnTo>
                    <a:pt x="126302" y="757799"/>
                  </a:lnTo>
                  <a:lnTo>
                    <a:pt x="77139" y="747874"/>
                  </a:lnTo>
                  <a:lnTo>
                    <a:pt x="36993" y="720806"/>
                  </a:lnTo>
                  <a:lnTo>
                    <a:pt x="9925" y="680660"/>
                  </a:lnTo>
                  <a:lnTo>
                    <a:pt x="0" y="631497"/>
                  </a:lnTo>
                  <a:lnTo>
                    <a:pt x="0" y="126302"/>
                  </a:lnTo>
                  <a:lnTo>
                    <a:pt x="9925" y="77139"/>
                  </a:lnTo>
                  <a:lnTo>
                    <a:pt x="36993" y="36993"/>
                  </a:lnTo>
                  <a:lnTo>
                    <a:pt x="77139" y="9925"/>
                  </a:lnTo>
                  <a:lnTo>
                    <a:pt x="126302" y="0"/>
                  </a:lnTo>
                  <a:lnTo>
                    <a:pt x="1893297" y="0"/>
                  </a:lnTo>
                  <a:lnTo>
                    <a:pt x="1941631" y="9614"/>
                  </a:lnTo>
                  <a:lnTo>
                    <a:pt x="1982606" y="36993"/>
                  </a:lnTo>
                  <a:lnTo>
                    <a:pt x="2009985" y="77968"/>
                  </a:lnTo>
                  <a:lnTo>
                    <a:pt x="2019599" y="126302"/>
                  </a:lnTo>
                  <a:lnTo>
                    <a:pt x="2019599" y="631497"/>
                  </a:lnTo>
                  <a:lnTo>
                    <a:pt x="2009674" y="680660"/>
                  </a:lnTo>
                  <a:lnTo>
                    <a:pt x="1982606" y="720806"/>
                  </a:lnTo>
                  <a:lnTo>
                    <a:pt x="1942460" y="747874"/>
                  </a:lnTo>
                  <a:lnTo>
                    <a:pt x="1893297" y="757799"/>
                  </a:lnTo>
                  <a:close/>
                </a:path>
              </a:pathLst>
            </a:custGeom>
            <a:solidFill>
              <a:srgbClr val="3DAB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00000" y="1553049"/>
              <a:ext cx="2019935" cy="758190"/>
            </a:xfrm>
            <a:custGeom>
              <a:avLst/>
              <a:gdLst/>
              <a:ahLst/>
              <a:cxnLst/>
              <a:rect l="l" t="t" r="r" b="b"/>
              <a:pathLst>
                <a:path w="2019934" h="758189">
                  <a:moveTo>
                    <a:pt x="0" y="126302"/>
                  </a:moveTo>
                  <a:lnTo>
                    <a:pt x="9925" y="77139"/>
                  </a:lnTo>
                  <a:lnTo>
                    <a:pt x="36993" y="36993"/>
                  </a:lnTo>
                  <a:lnTo>
                    <a:pt x="77139" y="9925"/>
                  </a:lnTo>
                  <a:lnTo>
                    <a:pt x="126302" y="0"/>
                  </a:lnTo>
                  <a:lnTo>
                    <a:pt x="1893297" y="0"/>
                  </a:lnTo>
                  <a:lnTo>
                    <a:pt x="1941631" y="9614"/>
                  </a:lnTo>
                  <a:lnTo>
                    <a:pt x="1982606" y="36993"/>
                  </a:lnTo>
                  <a:lnTo>
                    <a:pt x="2009985" y="77968"/>
                  </a:lnTo>
                  <a:lnTo>
                    <a:pt x="2019599" y="126302"/>
                  </a:lnTo>
                  <a:lnTo>
                    <a:pt x="2019599" y="631497"/>
                  </a:lnTo>
                  <a:lnTo>
                    <a:pt x="2009674" y="680660"/>
                  </a:lnTo>
                  <a:lnTo>
                    <a:pt x="1982606" y="720806"/>
                  </a:lnTo>
                  <a:lnTo>
                    <a:pt x="1942460" y="747874"/>
                  </a:lnTo>
                  <a:lnTo>
                    <a:pt x="1893297" y="757799"/>
                  </a:lnTo>
                  <a:lnTo>
                    <a:pt x="126302" y="757799"/>
                  </a:lnTo>
                  <a:lnTo>
                    <a:pt x="77139" y="747874"/>
                  </a:lnTo>
                  <a:lnTo>
                    <a:pt x="36993" y="720806"/>
                  </a:lnTo>
                  <a:lnTo>
                    <a:pt x="9925" y="680660"/>
                  </a:lnTo>
                  <a:lnTo>
                    <a:pt x="0" y="631497"/>
                  </a:lnTo>
                  <a:lnTo>
                    <a:pt x="0" y="126302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449147" y="1627150"/>
            <a:ext cx="13220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 marR="5080" indent="-200660">
              <a:lnSpc>
                <a:spcPct val="100000"/>
              </a:lnSpc>
              <a:spcBef>
                <a:spcPts val="100"/>
              </a:spcBef>
            </a:pPr>
            <a:r>
              <a:rPr sz="2000" b="1" spc="-55" dirty="0">
                <a:solidFill>
                  <a:srgbClr val="262626"/>
                </a:solidFill>
                <a:latin typeface="Trebuchet MS"/>
                <a:cs typeface="Trebuchet MS"/>
              </a:rPr>
              <a:t>Handli</a:t>
            </a:r>
            <a:r>
              <a:rPr sz="2000" b="1" spc="-75" dirty="0">
                <a:solidFill>
                  <a:srgbClr val="262626"/>
                </a:solidFill>
                <a:latin typeface="Trebuchet MS"/>
                <a:cs typeface="Trebuchet MS"/>
              </a:rPr>
              <a:t>n</a:t>
            </a:r>
            <a:r>
              <a:rPr sz="2000" b="1" spc="130" dirty="0">
                <a:solidFill>
                  <a:srgbClr val="262626"/>
                </a:solidFill>
                <a:latin typeface="Trebuchet MS"/>
                <a:cs typeface="Trebuchet MS"/>
              </a:rPr>
              <a:t>g</a:t>
            </a:r>
            <a:r>
              <a:rPr sz="2000" b="1" spc="-1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262626"/>
                </a:solidFill>
                <a:latin typeface="Trebuchet MS"/>
                <a:cs typeface="Trebuchet MS"/>
              </a:rPr>
              <a:t>of  </a:t>
            </a:r>
            <a:r>
              <a:rPr sz="2000" b="1" spc="-50" dirty="0">
                <a:solidFill>
                  <a:srgbClr val="262626"/>
                </a:solidFill>
                <a:latin typeface="Trebuchet MS"/>
                <a:cs typeface="Trebuchet MS"/>
              </a:rPr>
              <a:t>Outliers</a:t>
            </a:r>
            <a:endParaRPr sz="2000" dirty="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015437" y="2925987"/>
            <a:ext cx="2194560" cy="767715"/>
            <a:chOff x="6015437" y="2925987"/>
            <a:chExt cx="2194560" cy="767715"/>
          </a:xfrm>
        </p:grpSpPr>
        <p:sp>
          <p:nvSpPr>
            <p:cNvPr id="35" name="object 35"/>
            <p:cNvSpPr/>
            <p:nvPr/>
          </p:nvSpPr>
          <p:spPr>
            <a:xfrm>
              <a:off x="6020199" y="2930749"/>
              <a:ext cx="2185035" cy="758190"/>
            </a:xfrm>
            <a:custGeom>
              <a:avLst/>
              <a:gdLst/>
              <a:ahLst/>
              <a:cxnLst/>
              <a:rect l="l" t="t" r="r" b="b"/>
              <a:pathLst>
                <a:path w="2185034" h="758189">
                  <a:moveTo>
                    <a:pt x="2058297" y="757799"/>
                  </a:moveTo>
                  <a:lnTo>
                    <a:pt x="126302" y="757799"/>
                  </a:lnTo>
                  <a:lnTo>
                    <a:pt x="77139" y="747874"/>
                  </a:lnTo>
                  <a:lnTo>
                    <a:pt x="36993" y="720806"/>
                  </a:lnTo>
                  <a:lnTo>
                    <a:pt x="9925" y="680660"/>
                  </a:lnTo>
                  <a:lnTo>
                    <a:pt x="0" y="631497"/>
                  </a:lnTo>
                  <a:lnTo>
                    <a:pt x="0" y="126302"/>
                  </a:lnTo>
                  <a:lnTo>
                    <a:pt x="9925" y="77139"/>
                  </a:lnTo>
                  <a:lnTo>
                    <a:pt x="36993" y="36993"/>
                  </a:lnTo>
                  <a:lnTo>
                    <a:pt x="77139" y="9925"/>
                  </a:lnTo>
                  <a:lnTo>
                    <a:pt x="126302" y="0"/>
                  </a:lnTo>
                  <a:lnTo>
                    <a:pt x="2058297" y="0"/>
                  </a:lnTo>
                  <a:lnTo>
                    <a:pt x="2106631" y="9614"/>
                  </a:lnTo>
                  <a:lnTo>
                    <a:pt x="2147606" y="36993"/>
                  </a:lnTo>
                  <a:lnTo>
                    <a:pt x="2174985" y="77968"/>
                  </a:lnTo>
                  <a:lnTo>
                    <a:pt x="2184599" y="126302"/>
                  </a:lnTo>
                  <a:lnTo>
                    <a:pt x="2184599" y="631497"/>
                  </a:lnTo>
                  <a:lnTo>
                    <a:pt x="2174674" y="680660"/>
                  </a:lnTo>
                  <a:lnTo>
                    <a:pt x="2147606" y="720806"/>
                  </a:lnTo>
                  <a:lnTo>
                    <a:pt x="2107460" y="747874"/>
                  </a:lnTo>
                  <a:lnTo>
                    <a:pt x="2058297" y="757799"/>
                  </a:lnTo>
                  <a:close/>
                </a:path>
              </a:pathLst>
            </a:custGeom>
            <a:solidFill>
              <a:srgbClr val="DB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20199" y="2930749"/>
              <a:ext cx="2185035" cy="758190"/>
            </a:xfrm>
            <a:custGeom>
              <a:avLst/>
              <a:gdLst/>
              <a:ahLst/>
              <a:cxnLst/>
              <a:rect l="l" t="t" r="r" b="b"/>
              <a:pathLst>
                <a:path w="2185034" h="758189">
                  <a:moveTo>
                    <a:pt x="0" y="126302"/>
                  </a:moveTo>
                  <a:lnTo>
                    <a:pt x="9925" y="77139"/>
                  </a:lnTo>
                  <a:lnTo>
                    <a:pt x="36993" y="36993"/>
                  </a:lnTo>
                  <a:lnTo>
                    <a:pt x="77139" y="9925"/>
                  </a:lnTo>
                  <a:lnTo>
                    <a:pt x="126302" y="0"/>
                  </a:lnTo>
                  <a:lnTo>
                    <a:pt x="2058297" y="0"/>
                  </a:lnTo>
                  <a:lnTo>
                    <a:pt x="2106631" y="9614"/>
                  </a:lnTo>
                  <a:lnTo>
                    <a:pt x="2147606" y="36993"/>
                  </a:lnTo>
                  <a:lnTo>
                    <a:pt x="2174985" y="77968"/>
                  </a:lnTo>
                  <a:lnTo>
                    <a:pt x="2184599" y="126302"/>
                  </a:lnTo>
                  <a:lnTo>
                    <a:pt x="2184599" y="631497"/>
                  </a:lnTo>
                  <a:lnTo>
                    <a:pt x="2174674" y="680660"/>
                  </a:lnTo>
                  <a:lnTo>
                    <a:pt x="2147606" y="720806"/>
                  </a:lnTo>
                  <a:lnTo>
                    <a:pt x="2107460" y="747874"/>
                  </a:lnTo>
                  <a:lnTo>
                    <a:pt x="2058297" y="757799"/>
                  </a:lnTo>
                  <a:lnTo>
                    <a:pt x="126302" y="757799"/>
                  </a:lnTo>
                  <a:lnTo>
                    <a:pt x="77139" y="747874"/>
                  </a:lnTo>
                  <a:lnTo>
                    <a:pt x="36993" y="720806"/>
                  </a:lnTo>
                  <a:lnTo>
                    <a:pt x="9925" y="680660"/>
                  </a:lnTo>
                  <a:lnTo>
                    <a:pt x="0" y="631497"/>
                  </a:lnTo>
                  <a:lnTo>
                    <a:pt x="0" y="126302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364886" y="3111530"/>
            <a:ext cx="1496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solidFill>
                  <a:srgbClr val="262626"/>
                </a:solidFill>
                <a:latin typeface="Trebuchet MS"/>
                <a:cs typeface="Trebuchet MS"/>
              </a:rPr>
              <a:t>D</a:t>
            </a:r>
            <a:r>
              <a:rPr sz="2000" b="1" spc="-40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000" b="1" spc="-45" dirty="0">
                <a:solidFill>
                  <a:srgbClr val="262626"/>
                </a:solidFill>
                <a:latin typeface="Trebuchet MS"/>
                <a:cs typeface="Trebuchet MS"/>
              </a:rPr>
              <a:t>ta</a:t>
            </a:r>
            <a:r>
              <a:rPr sz="2000" b="1" spc="-1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262626"/>
                </a:solidFill>
                <a:latin typeface="Trebuchet MS"/>
                <a:cs typeface="Trebuchet MS"/>
              </a:rPr>
              <a:t>Insights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90637" y="2850362"/>
            <a:ext cx="2194560" cy="767715"/>
            <a:chOff x="590637" y="2850362"/>
            <a:chExt cx="2194560" cy="767715"/>
          </a:xfrm>
        </p:grpSpPr>
        <p:sp>
          <p:nvSpPr>
            <p:cNvPr id="39" name="object 39"/>
            <p:cNvSpPr/>
            <p:nvPr/>
          </p:nvSpPr>
          <p:spPr>
            <a:xfrm>
              <a:off x="595399" y="2855124"/>
              <a:ext cx="2185035" cy="758190"/>
            </a:xfrm>
            <a:custGeom>
              <a:avLst/>
              <a:gdLst/>
              <a:ahLst/>
              <a:cxnLst/>
              <a:rect l="l" t="t" r="r" b="b"/>
              <a:pathLst>
                <a:path w="2185035" h="758189">
                  <a:moveTo>
                    <a:pt x="2058297" y="757799"/>
                  </a:moveTo>
                  <a:lnTo>
                    <a:pt x="126302" y="757799"/>
                  </a:lnTo>
                  <a:lnTo>
                    <a:pt x="77139" y="747874"/>
                  </a:lnTo>
                  <a:lnTo>
                    <a:pt x="36993" y="720806"/>
                  </a:lnTo>
                  <a:lnTo>
                    <a:pt x="9925" y="680660"/>
                  </a:lnTo>
                  <a:lnTo>
                    <a:pt x="0" y="631497"/>
                  </a:lnTo>
                  <a:lnTo>
                    <a:pt x="0" y="126302"/>
                  </a:lnTo>
                  <a:lnTo>
                    <a:pt x="9925" y="77139"/>
                  </a:lnTo>
                  <a:lnTo>
                    <a:pt x="36993" y="36993"/>
                  </a:lnTo>
                  <a:lnTo>
                    <a:pt x="77139" y="9925"/>
                  </a:lnTo>
                  <a:lnTo>
                    <a:pt x="126302" y="0"/>
                  </a:lnTo>
                  <a:lnTo>
                    <a:pt x="2058297" y="0"/>
                  </a:lnTo>
                  <a:lnTo>
                    <a:pt x="2106631" y="9614"/>
                  </a:lnTo>
                  <a:lnTo>
                    <a:pt x="2147606" y="36993"/>
                  </a:lnTo>
                  <a:lnTo>
                    <a:pt x="2174985" y="77968"/>
                  </a:lnTo>
                  <a:lnTo>
                    <a:pt x="2184599" y="126302"/>
                  </a:lnTo>
                  <a:lnTo>
                    <a:pt x="2184599" y="631497"/>
                  </a:lnTo>
                  <a:lnTo>
                    <a:pt x="2174674" y="680660"/>
                  </a:lnTo>
                  <a:lnTo>
                    <a:pt x="2147606" y="720806"/>
                  </a:lnTo>
                  <a:lnTo>
                    <a:pt x="2107460" y="747874"/>
                  </a:lnTo>
                  <a:lnTo>
                    <a:pt x="2058297" y="757799"/>
                  </a:lnTo>
                  <a:close/>
                </a:path>
              </a:pathLst>
            </a:custGeom>
            <a:solidFill>
              <a:srgbClr val="3DAB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5399" y="2855124"/>
              <a:ext cx="2185035" cy="758190"/>
            </a:xfrm>
            <a:custGeom>
              <a:avLst/>
              <a:gdLst/>
              <a:ahLst/>
              <a:cxnLst/>
              <a:rect l="l" t="t" r="r" b="b"/>
              <a:pathLst>
                <a:path w="2185035" h="758189">
                  <a:moveTo>
                    <a:pt x="0" y="126302"/>
                  </a:moveTo>
                  <a:lnTo>
                    <a:pt x="9925" y="77139"/>
                  </a:lnTo>
                  <a:lnTo>
                    <a:pt x="36993" y="36993"/>
                  </a:lnTo>
                  <a:lnTo>
                    <a:pt x="77139" y="9925"/>
                  </a:lnTo>
                  <a:lnTo>
                    <a:pt x="126302" y="0"/>
                  </a:lnTo>
                  <a:lnTo>
                    <a:pt x="2058297" y="0"/>
                  </a:lnTo>
                  <a:lnTo>
                    <a:pt x="2106631" y="9614"/>
                  </a:lnTo>
                  <a:lnTo>
                    <a:pt x="2147606" y="36993"/>
                  </a:lnTo>
                  <a:lnTo>
                    <a:pt x="2174985" y="77968"/>
                  </a:lnTo>
                  <a:lnTo>
                    <a:pt x="2184599" y="126302"/>
                  </a:lnTo>
                  <a:lnTo>
                    <a:pt x="2184599" y="631497"/>
                  </a:lnTo>
                  <a:lnTo>
                    <a:pt x="2174674" y="680660"/>
                  </a:lnTo>
                  <a:lnTo>
                    <a:pt x="2147606" y="720806"/>
                  </a:lnTo>
                  <a:lnTo>
                    <a:pt x="2107460" y="747874"/>
                  </a:lnTo>
                  <a:lnTo>
                    <a:pt x="2058297" y="757799"/>
                  </a:lnTo>
                  <a:lnTo>
                    <a:pt x="126302" y="757799"/>
                  </a:lnTo>
                  <a:lnTo>
                    <a:pt x="77139" y="747874"/>
                  </a:lnTo>
                  <a:lnTo>
                    <a:pt x="36993" y="720806"/>
                  </a:lnTo>
                  <a:lnTo>
                    <a:pt x="9925" y="680660"/>
                  </a:lnTo>
                  <a:lnTo>
                    <a:pt x="0" y="631497"/>
                  </a:lnTo>
                  <a:lnTo>
                    <a:pt x="0" y="126302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68579" y="2906365"/>
            <a:ext cx="18395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355" marR="5080" indent="-161290">
              <a:lnSpc>
                <a:spcPct val="100000"/>
              </a:lnSpc>
              <a:spcBef>
                <a:spcPts val="100"/>
              </a:spcBef>
            </a:pPr>
            <a:r>
              <a:rPr sz="2000" b="1" spc="-65" dirty="0">
                <a:solidFill>
                  <a:srgbClr val="262626"/>
                </a:solidFill>
                <a:latin typeface="Trebuchet MS"/>
                <a:cs typeface="Trebuchet MS"/>
              </a:rPr>
              <a:t>Neural</a:t>
            </a:r>
            <a:r>
              <a:rPr sz="2000" b="1" spc="1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262626"/>
                </a:solidFill>
                <a:latin typeface="Trebuchet MS"/>
                <a:cs typeface="Trebuchet MS"/>
              </a:rPr>
              <a:t>Network </a:t>
            </a:r>
            <a:r>
              <a:rPr sz="2000" b="1" spc="-58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spc="-60" dirty="0">
                <a:solidFill>
                  <a:srgbClr val="262626"/>
                </a:solidFill>
                <a:latin typeface="Trebuchet MS"/>
                <a:cs typeface="Trebuchet MS"/>
              </a:rPr>
              <a:t>Development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599987" y="3063512"/>
            <a:ext cx="1727835" cy="341630"/>
            <a:chOff x="3599987" y="3063512"/>
            <a:chExt cx="1727835" cy="341630"/>
          </a:xfrm>
        </p:grpSpPr>
        <p:sp>
          <p:nvSpPr>
            <p:cNvPr id="43" name="object 43"/>
            <p:cNvSpPr/>
            <p:nvPr/>
          </p:nvSpPr>
          <p:spPr>
            <a:xfrm>
              <a:off x="3604750" y="3068274"/>
              <a:ext cx="1718310" cy="332105"/>
            </a:xfrm>
            <a:custGeom>
              <a:avLst/>
              <a:gdLst/>
              <a:ahLst/>
              <a:cxnLst/>
              <a:rect l="l" t="t" r="r" b="b"/>
              <a:pathLst>
                <a:path w="1718310" h="332104">
                  <a:moveTo>
                    <a:pt x="165749" y="331499"/>
                  </a:moveTo>
                  <a:lnTo>
                    <a:pt x="0" y="165749"/>
                  </a:lnTo>
                  <a:lnTo>
                    <a:pt x="165749" y="0"/>
                  </a:lnTo>
                  <a:lnTo>
                    <a:pt x="165749" y="82874"/>
                  </a:lnTo>
                  <a:lnTo>
                    <a:pt x="1717799" y="82874"/>
                  </a:lnTo>
                  <a:lnTo>
                    <a:pt x="1717799" y="248624"/>
                  </a:lnTo>
                  <a:lnTo>
                    <a:pt x="165749" y="248624"/>
                  </a:lnTo>
                  <a:lnTo>
                    <a:pt x="165749" y="331499"/>
                  </a:lnTo>
                  <a:close/>
                </a:path>
              </a:pathLst>
            </a:custGeom>
            <a:solidFill>
              <a:srgbClr val="503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04750" y="3068274"/>
              <a:ext cx="1718310" cy="332105"/>
            </a:xfrm>
            <a:custGeom>
              <a:avLst/>
              <a:gdLst/>
              <a:ahLst/>
              <a:cxnLst/>
              <a:rect l="l" t="t" r="r" b="b"/>
              <a:pathLst>
                <a:path w="1718310" h="332104">
                  <a:moveTo>
                    <a:pt x="1717799" y="248624"/>
                  </a:moveTo>
                  <a:lnTo>
                    <a:pt x="165749" y="248624"/>
                  </a:lnTo>
                  <a:lnTo>
                    <a:pt x="165749" y="331499"/>
                  </a:lnTo>
                  <a:lnTo>
                    <a:pt x="0" y="165749"/>
                  </a:lnTo>
                  <a:lnTo>
                    <a:pt x="165749" y="0"/>
                  </a:lnTo>
                  <a:lnTo>
                    <a:pt x="165749" y="82874"/>
                  </a:lnTo>
                  <a:lnTo>
                    <a:pt x="1717799" y="82874"/>
                  </a:lnTo>
                  <a:lnTo>
                    <a:pt x="1717799" y="248624"/>
                  </a:lnTo>
                  <a:close/>
                </a:path>
              </a:pathLst>
            </a:custGeom>
            <a:ln w="9524">
              <a:solidFill>
                <a:srgbClr val="FAF1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590637" y="4222637"/>
            <a:ext cx="2194560" cy="767715"/>
            <a:chOff x="590637" y="4222637"/>
            <a:chExt cx="2194560" cy="767715"/>
          </a:xfrm>
        </p:grpSpPr>
        <p:sp>
          <p:nvSpPr>
            <p:cNvPr id="46" name="object 46"/>
            <p:cNvSpPr/>
            <p:nvPr/>
          </p:nvSpPr>
          <p:spPr>
            <a:xfrm>
              <a:off x="595399" y="4227400"/>
              <a:ext cx="2185035" cy="758190"/>
            </a:xfrm>
            <a:custGeom>
              <a:avLst/>
              <a:gdLst/>
              <a:ahLst/>
              <a:cxnLst/>
              <a:rect l="l" t="t" r="r" b="b"/>
              <a:pathLst>
                <a:path w="2185035" h="758189">
                  <a:moveTo>
                    <a:pt x="2058297" y="757799"/>
                  </a:moveTo>
                  <a:lnTo>
                    <a:pt x="126302" y="757799"/>
                  </a:lnTo>
                  <a:lnTo>
                    <a:pt x="77139" y="747874"/>
                  </a:lnTo>
                  <a:lnTo>
                    <a:pt x="36993" y="720806"/>
                  </a:lnTo>
                  <a:lnTo>
                    <a:pt x="9925" y="680660"/>
                  </a:lnTo>
                  <a:lnTo>
                    <a:pt x="0" y="631497"/>
                  </a:lnTo>
                  <a:lnTo>
                    <a:pt x="0" y="126302"/>
                  </a:lnTo>
                  <a:lnTo>
                    <a:pt x="9925" y="77139"/>
                  </a:lnTo>
                  <a:lnTo>
                    <a:pt x="36993" y="36993"/>
                  </a:lnTo>
                  <a:lnTo>
                    <a:pt x="77139" y="9925"/>
                  </a:lnTo>
                  <a:lnTo>
                    <a:pt x="126302" y="0"/>
                  </a:lnTo>
                  <a:lnTo>
                    <a:pt x="2058297" y="0"/>
                  </a:lnTo>
                  <a:lnTo>
                    <a:pt x="2106631" y="9614"/>
                  </a:lnTo>
                  <a:lnTo>
                    <a:pt x="2147606" y="36992"/>
                  </a:lnTo>
                  <a:lnTo>
                    <a:pt x="2174985" y="77968"/>
                  </a:lnTo>
                  <a:lnTo>
                    <a:pt x="2184599" y="126302"/>
                  </a:lnTo>
                  <a:lnTo>
                    <a:pt x="2184599" y="631497"/>
                  </a:lnTo>
                  <a:lnTo>
                    <a:pt x="2174674" y="680660"/>
                  </a:lnTo>
                  <a:lnTo>
                    <a:pt x="2147606" y="720806"/>
                  </a:lnTo>
                  <a:lnTo>
                    <a:pt x="2107460" y="747874"/>
                  </a:lnTo>
                  <a:lnTo>
                    <a:pt x="2058297" y="757799"/>
                  </a:lnTo>
                  <a:close/>
                </a:path>
              </a:pathLst>
            </a:custGeom>
            <a:solidFill>
              <a:srgbClr val="DB5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5399" y="4227400"/>
              <a:ext cx="2185035" cy="758190"/>
            </a:xfrm>
            <a:custGeom>
              <a:avLst/>
              <a:gdLst/>
              <a:ahLst/>
              <a:cxnLst/>
              <a:rect l="l" t="t" r="r" b="b"/>
              <a:pathLst>
                <a:path w="2185035" h="758189">
                  <a:moveTo>
                    <a:pt x="0" y="126302"/>
                  </a:moveTo>
                  <a:lnTo>
                    <a:pt x="9925" y="77139"/>
                  </a:lnTo>
                  <a:lnTo>
                    <a:pt x="36993" y="36993"/>
                  </a:lnTo>
                  <a:lnTo>
                    <a:pt x="77139" y="9925"/>
                  </a:lnTo>
                  <a:lnTo>
                    <a:pt x="126302" y="0"/>
                  </a:lnTo>
                  <a:lnTo>
                    <a:pt x="2058297" y="0"/>
                  </a:lnTo>
                  <a:lnTo>
                    <a:pt x="2106631" y="9614"/>
                  </a:lnTo>
                  <a:lnTo>
                    <a:pt x="2147606" y="36992"/>
                  </a:lnTo>
                  <a:lnTo>
                    <a:pt x="2174985" y="77968"/>
                  </a:lnTo>
                  <a:lnTo>
                    <a:pt x="2184599" y="126302"/>
                  </a:lnTo>
                  <a:lnTo>
                    <a:pt x="2184599" y="631497"/>
                  </a:lnTo>
                  <a:lnTo>
                    <a:pt x="2174674" y="680660"/>
                  </a:lnTo>
                  <a:lnTo>
                    <a:pt x="2147606" y="720806"/>
                  </a:lnTo>
                  <a:lnTo>
                    <a:pt x="2107460" y="747874"/>
                  </a:lnTo>
                  <a:lnTo>
                    <a:pt x="2058297" y="757799"/>
                  </a:lnTo>
                  <a:lnTo>
                    <a:pt x="126302" y="757799"/>
                  </a:lnTo>
                  <a:lnTo>
                    <a:pt x="77139" y="747874"/>
                  </a:lnTo>
                  <a:lnTo>
                    <a:pt x="36993" y="720806"/>
                  </a:lnTo>
                  <a:lnTo>
                    <a:pt x="9925" y="680660"/>
                  </a:lnTo>
                  <a:lnTo>
                    <a:pt x="0" y="631497"/>
                  </a:lnTo>
                  <a:lnTo>
                    <a:pt x="0" y="126302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087095" y="4408180"/>
            <a:ext cx="12020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35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2000" b="1" spc="-65" dirty="0">
                <a:solidFill>
                  <a:srgbClr val="262626"/>
                </a:solidFill>
                <a:latin typeface="Trebuchet MS"/>
                <a:cs typeface="Trebuchet MS"/>
              </a:rPr>
              <a:t>v</a:t>
            </a:r>
            <a:r>
              <a:rPr sz="2000" b="1" spc="-40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000" b="1" spc="-60" dirty="0">
                <a:solidFill>
                  <a:srgbClr val="262626"/>
                </a:solidFill>
                <a:latin typeface="Trebuchet MS"/>
                <a:cs typeface="Trebuchet MS"/>
              </a:rPr>
              <a:t>lu</a:t>
            </a:r>
            <a:r>
              <a:rPr sz="2000" b="1" spc="-55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000" b="1" spc="-35" dirty="0">
                <a:solidFill>
                  <a:srgbClr val="262626"/>
                </a:solidFill>
                <a:latin typeface="Trebuchet MS"/>
                <a:cs typeface="Trebuchet MS"/>
              </a:rPr>
              <a:t>tion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015437" y="4152437"/>
            <a:ext cx="2194560" cy="767715"/>
            <a:chOff x="6015437" y="4152437"/>
            <a:chExt cx="2194560" cy="767715"/>
          </a:xfrm>
        </p:grpSpPr>
        <p:sp>
          <p:nvSpPr>
            <p:cNvPr id="50" name="object 50"/>
            <p:cNvSpPr/>
            <p:nvPr/>
          </p:nvSpPr>
          <p:spPr>
            <a:xfrm>
              <a:off x="6020199" y="4157200"/>
              <a:ext cx="2185035" cy="758190"/>
            </a:xfrm>
            <a:custGeom>
              <a:avLst/>
              <a:gdLst/>
              <a:ahLst/>
              <a:cxnLst/>
              <a:rect l="l" t="t" r="r" b="b"/>
              <a:pathLst>
                <a:path w="2185034" h="758189">
                  <a:moveTo>
                    <a:pt x="2058297" y="757799"/>
                  </a:moveTo>
                  <a:lnTo>
                    <a:pt x="126302" y="757799"/>
                  </a:lnTo>
                  <a:lnTo>
                    <a:pt x="77139" y="747874"/>
                  </a:lnTo>
                  <a:lnTo>
                    <a:pt x="36993" y="720806"/>
                  </a:lnTo>
                  <a:lnTo>
                    <a:pt x="9925" y="680660"/>
                  </a:lnTo>
                  <a:lnTo>
                    <a:pt x="0" y="631497"/>
                  </a:lnTo>
                  <a:lnTo>
                    <a:pt x="0" y="126302"/>
                  </a:lnTo>
                  <a:lnTo>
                    <a:pt x="9925" y="77139"/>
                  </a:lnTo>
                  <a:lnTo>
                    <a:pt x="36993" y="36993"/>
                  </a:lnTo>
                  <a:lnTo>
                    <a:pt x="77139" y="9925"/>
                  </a:lnTo>
                  <a:lnTo>
                    <a:pt x="126302" y="0"/>
                  </a:lnTo>
                  <a:lnTo>
                    <a:pt x="2058297" y="0"/>
                  </a:lnTo>
                  <a:lnTo>
                    <a:pt x="2106631" y="9614"/>
                  </a:lnTo>
                  <a:lnTo>
                    <a:pt x="2147606" y="36992"/>
                  </a:lnTo>
                  <a:lnTo>
                    <a:pt x="2174985" y="77968"/>
                  </a:lnTo>
                  <a:lnTo>
                    <a:pt x="2184599" y="126302"/>
                  </a:lnTo>
                  <a:lnTo>
                    <a:pt x="2184599" y="631497"/>
                  </a:lnTo>
                  <a:lnTo>
                    <a:pt x="2174674" y="680660"/>
                  </a:lnTo>
                  <a:lnTo>
                    <a:pt x="2147606" y="720806"/>
                  </a:lnTo>
                  <a:lnTo>
                    <a:pt x="2107460" y="747874"/>
                  </a:lnTo>
                  <a:lnTo>
                    <a:pt x="2058297" y="757799"/>
                  </a:lnTo>
                  <a:close/>
                </a:path>
              </a:pathLst>
            </a:custGeom>
            <a:solidFill>
              <a:srgbClr val="3DAB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020199" y="4157200"/>
              <a:ext cx="2185035" cy="758190"/>
            </a:xfrm>
            <a:custGeom>
              <a:avLst/>
              <a:gdLst/>
              <a:ahLst/>
              <a:cxnLst/>
              <a:rect l="l" t="t" r="r" b="b"/>
              <a:pathLst>
                <a:path w="2185034" h="758189">
                  <a:moveTo>
                    <a:pt x="0" y="126302"/>
                  </a:moveTo>
                  <a:lnTo>
                    <a:pt x="9925" y="77139"/>
                  </a:lnTo>
                  <a:lnTo>
                    <a:pt x="36993" y="36993"/>
                  </a:lnTo>
                  <a:lnTo>
                    <a:pt x="77139" y="9925"/>
                  </a:lnTo>
                  <a:lnTo>
                    <a:pt x="126302" y="0"/>
                  </a:lnTo>
                  <a:lnTo>
                    <a:pt x="2058297" y="0"/>
                  </a:lnTo>
                  <a:lnTo>
                    <a:pt x="2106631" y="9614"/>
                  </a:lnTo>
                  <a:lnTo>
                    <a:pt x="2147606" y="36992"/>
                  </a:lnTo>
                  <a:lnTo>
                    <a:pt x="2174985" y="77968"/>
                  </a:lnTo>
                  <a:lnTo>
                    <a:pt x="2184599" y="126302"/>
                  </a:lnTo>
                  <a:lnTo>
                    <a:pt x="2184599" y="631497"/>
                  </a:lnTo>
                  <a:lnTo>
                    <a:pt x="2174674" y="680660"/>
                  </a:lnTo>
                  <a:lnTo>
                    <a:pt x="2147606" y="720806"/>
                  </a:lnTo>
                  <a:lnTo>
                    <a:pt x="2107460" y="747874"/>
                  </a:lnTo>
                  <a:lnTo>
                    <a:pt x="2058297" y="757799"/>
                  </a:lnTo>
                  <a:lnTo>
                    <a:pt x="126302" y="757799"/>
                  </a:lnTo>
                  <a:lnTo>
                    <a:pt x="77139" y="747874"/>
                  </a:lnTo>
                  <a:lnTo>
                    <a:pt x="36993" y="720806"/>
                  </a:lnTo>
                  <a:lnTo>
                    <a:pt x="9925" y="680660"/>
                  </a:lnTo>
                  <a:lnTo>
                    <a:pt x="0" y="631497"/>
                  </a:lnTo>
                  <a:lnTo>
                    <a:pt x="0" y="126302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458832" y="4208440"/>
            <a:ext cx="1308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2000" b="1" spc="-330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000" b="1" spc="-45" dirty="0">
                <a:solidFill>
                  <a:srgbClr val="262626"/>
                </a:solidFill>
                <a:latin typeface="Trebuchet MS"/>
                <a:cs typeface="Trebuchet MS"/>
              </a:rPr>
              <a:t>esti</a:t>
            </a:r>
            <a:r>
              <a:rPr sz="2000" b="1" spc="-70" dirty="0">
                <a:solidFill>
                  <a:srgbClr val="262626"/>
                </a:solidFill>
                <a:latin typeface="Trebuchet MS"/>
                <a:cs typeface="Trebuchet MS"/>
              </a:rPr>
              <a:t>n</a:t>
            </a:r>
            <a:r>
              <a:rPr sz="2000" b="1" spc="130" dirty="0">
                <a:solidFill>
                  <a:srgbClr val="262626"/>
                </a:solidFill>
                <a:latin typeface="Trebuchet MS"/>
                <a:cs typeface="Trebuchet MS"/>
              </a:rPr>
              <a:t>g</a:t>
            </a:r>
            <a:r>
              <a:rPr sz="2000" b="1" spc="-1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rgbClr val="262626"/>
                </a:solidFill>
                <a:latin typeface="Trebuchet MS"/>
                <a:cs typeface="Trebuchet MS"/>
              </a:rPr>
              <a:t>and  </a:t>
            </a:r>
            <a:r>
              <a:rPr sz="2000" b="1" spc="-85" dirty="0">
                <a:solidFill>
                  <a:srgbClr val="262626"/>
                </a:solidFill>
                <a:latin typeface="Trebuchet MS"/>
                <a:cs typeface="Trebuchet MS"/>
              </a:rPr>
              <a:t>Inference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599987" y="4365587"/>
            <a:ext cx="1727835" cy="341630"/>
            <a:chOff x="3599987" y="4365587"/>
            <a:chExt cx="1727835" cy="341630"/>
          </a:xfrm>
        </p:grpSpPr>
        <p:sp>
          <p:nvSpPr>
            <p:cNvPr id="54" name="object 54"/>
            <p:cNvSpPr/>
            <p:nvPr/>
          </p:nvSpPr>
          <p:spPr>
            <a:xfrm>
              <a:off x="3604750" y="4370349"/>
              <a:ext cx="1718310" cy="332105"/>
            </a:xfrm>
            <a:custGeom>
              <a:avLst/>
              <a:gdLst/>
              <a:ahLst/>
              <a:cxnLst/>
              <a:rect l="l" t="t" r="r" b="b"/>
              <a:pathLst>
                <a:path w="1718310" h="332104">
                  <a:moveTo>
                    <a:pt x="1552049" y="331499"/>
                  </a:moveTo>
                  <a:lnTo>
                    <a:pt x="1552049" y="248624"/>
                  </a:lnTo>
                  <a:lnTo>
                    <a:pt x="0" y="248624"/>
                  </a:lnTo>
                  <a:lnTo>
                    <a:pt x="0" y="82874"/>
                  </a:lnTo>
                  <a:lnTo>
                    <a:pt x="1552049" y="82874"/>
                  </a:lnTo>
                  <a:lnTo>
                    <a:pt x="1552049" y="0"/>
                  </a:lnTo>
                  <a:lnTo>
                    <a:pt x="1717799" y="165749"/>
                  </a:lnTo>
                  <a:lnTo>
                    <a:pt x="1552049" y="331499"/>
                  </a:lnTo>
                  <a:close/>
                </a:path>
              </a:pathLst>
            </a:custGeom>
            <a:solidFill>
              <a:srgbClr val="503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04750" y="4370349"/>
              <a:ext cx="1718310" cy="332105"/>
            </a:xfrm>
            <a:custGeom>
              <a:avLst/>
              <a:gdLst/>
              <a:ahLst/>
              <a:cxnLst/>
              <a:rect l="l" t="t" r="r" b="b"/>
              <a:pathLst>
                <a:path w="1718310" h="332104">
                  <a:moveTo>
                    <a:pt x="0" y="82874"/>
                  </a:moveTo>
                  <a:lnTo>
                    <a:pt x="1552049" y="82874"/>
                  </a:lnTo>
                  <a:lnTo>
                    <a:pt x="1552049" y="0"/>
                  </a:lnTo>
                  <a:lnTo>
                    <a:pt x="1717799" y="165749"/>
                  </a:lnTo>
                  <a:lnTo>
                    <a:pt x="1552049" y="331499"/>
                  </a:lnTo>
                  <a:lnTo>
                    <a:pt x="1552049" y="248624"/>
                  </a:lnTo>
                  <a:lnTo>
                    <a:pt x="0" y="248624"/>
                  </a:lnTo>
                  <a:lnTo>
                    <a:pt x="0" y="82874"/>
                  </a:lnTo>
                  <a:close/>
                </a:path>
              </a:pathLst>
            </a:custGeom>
            <a:ln w="9524">
              <a:solidFill>
                <a:srgbClr val="FAF1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22555"/>
            <a:ext cx="8303259" cy="4898390"/>
            <a:chOff x="263039" y="245140"/>
            <a:chExt cx="8303259" cy="4898390"/>
          </a:xfrm>
        </p:grpSpPr>
        <p:sp>
          <p:nvSpPr>
            <p:cNvPr id="3" name="object 3"/>
            <p:cNvSpPr/>
            <p:nvPr/>
          </p:nvSpPr>
          <p:spPr>
            <a:xfrm>
              <a:off x="263029" y="245147"/>
              <a:ext cx="608965" cy="593725"/>
            </a:xfrm>
            <a:custGeom>
              <a:avLst/>
              <a:gdLst/>
              <a:ahLst/>
              <a:cxnLst/>
              <a:rect l="l" t="t" r="r" b="b"/>
              <a:pathLst>
                <a:path w="608965" h="593725">
                  <a:moveTo>
                    <a:pt x="173583" y="249631"/>
                  </a:moveTo>
                  <a:lnTo>
                    <a:pt x="172326" y="229984"/>
                  </a:lnTo>
                  <a:lnTo>
                    <a:pt x="169379" y="224459"/>
                  </a:lnTo>
                  <a:lnTo>
                    <a:pt x="167309" y="223824"/>
                  </a:lnTo>
                  <a:lnTo>
                    <a:pt x="163703" y="220459"/>
                  </a:lnTo>
                  <a:lnTo>
                    <a:pt x="157391" y="218541"/>
                  </a:lnTo>
                  <a:lnTo>
                    <a:pt x="132651" y="201790"/>
                  </a:lnTo>
                  <a:lnTo>
                    <a:pt x="128028" y="198056"/>
                  </a:lnTo>
                  <a:lnTo>
                    <a:pt x="123063" y="195414"/>
                  </a:lnTo>
                  <a:lnTo>
                    <a:pt x="117843" y="193827"/>
                  </a:lnTo>
                  <a:lnTo>
                    <a:pt x="112560" y="192214"/>
                  </a:lnTo>
                  <a:lnTo>
                    <a:pt x="106972" y="191643"/>
                  </a:lnTo>
                  <a:lnTo>
                    <a:pt x="72720" y="212572"/>
                  </a:lnTo>
                  <a:lnTo>
                    <a:pt x="51904" y="252717"/>
                  </a:lnTo>
                  <a:lnTo>
                    <a:pt x="36944" y="297675"/>
                  </a:lnTo>
                  <a:lnTo>
                    <a:pt x="26162" y="332511"/>
                  </a:lnTo>
                  <a:lnTo>
                    <a:pt x="13804" y="365391"/>
                  </a:lnTo>
                  <a:lnTo>
                    <a:pt x="1079" y="404431"/>
                  </a:lnTo>
                  <a:lnTo>
                    <a:pt x="0" y="440550"/>
                  </a:lnTo>
                  <a:lnTo>
                    <a:pt x="22606" y="464705"/>
                  </a:lnTo>
                  <a:lnTo>
                    <a:pt x="57746" y="473760"/>
                  </a:lnTo>
                  <a:lnTo>
                    <a:pt x="68211" y="472795"/>
                  </a:lnTo>
                  <a:lnTo>
                    <a:pt x="99987" y="448068"/>
                  </a:lnTo>
                  <a:lnTo>
                    <a:pt x="103987" y="438975"/>
                  </a:lnTo>
                  <a:lnTo>
                    <a:pt x="117563" y="409994"/>
                  </a:lnTo>
                  <a:lnTo>
                    <a:pt x="142595" y="350532"/>
                  </a:lnTo>
                  <a:lnTo>
                    <a:pt x="159994" y="302145"/>
                  </a:lnTo>
                  <a:lnTo>
                    <a:pt x="168033" y="276047"/>
                  </a:lnTo>
                  <a:lnTo>
                    <a:pt x="173583" y="249631"/>
                  </a:lnTo>
                  <a:close/>
                </a:path>
                <a:path w="608965" h="593725">
                  <a:moveTo>
                    <a:pt x="608482" y="318820"/>
                  </a:moveTo>
                  <a:lnTo>
                    <a:pt x="579081" y="282702"/>
                  </a:lnTo>
                  <a:lnTo>
                    <a:pt x="539254" y="272796"/>
                  </a:lnTo>
                  <a:lnTo>
                    <a:pt x="515912" y="267220"/>
                  </a:lnTo>
                  <a:lnTo>
                    <a:pt x="467944" y="251841"/>
                  </a:lnTo>
                  <a:lnTo>
                    <a:pt x="434060" y="204457"/>
                  </a:lnTo>
                  <a:lnTo>
                    <a:pt x="445122" y="161455"/>
                  </a:lnTo>
                  <a:lnTo>
                    <a:pt x="467004" y="118275"/>
                  </a:lnTo>
                  <a:lnTo>
                    <a:pt x="484149" y="81432"/>
                  </a:lnTo>
                  <a:lnTo>
                    <a:pt x="488365" y="69303"/>
                  </a:lnTo>
                  <a:lnTo>
                    <a:pt x="490423" y="57175"/>
                  </a:lnTo>
                  <a:lnTo>
                    <a:pt x="490778" y="44970"/>
                  </a:lnTo>
                  <a:lnTo>
                    <a:pt x="489889" y="32588"/>
                  </a:lnTo>
                  <a:lnTo>
                    <a:pt x="463067" y="1079"/>
                  </a:lnTo>
                  <a:lnTo>
                    <a:pt x="458444" y="0"/>
                  </a:lnTo>
                  <a:lnTo>
                    <a:pt x="442544" y="3454"/>
                  </a:lnTo>
                  <a:lnTo>
                    <a:pt x="429018" y="12585"/>
                  </a:lnTo>
                  <a:lnTo>
                    <a:pt x="417398" y="25323"/>
                  </a:lnTo>
                  <a:lnTo>
                    <a:pt x="407276" y="39560"/>
                  </a:lnTo>
                  <a:lnTo>
                    <a:pt x="381508" y="69176"/>
                  </a:lnTo>
                  <a:lnTo>
                    <a:pt x="353860" y="97142"/>
                  </a:lnTo>
                  <a:lnTo>
                    <a:pt x="324586" y="123291"/>
                  </a:lnTo>
                  <a:lnTo>
                    <a:pt x="293941" y="147510"/>
                  </a:lnTo>
                  <a:lnTo>
                    <a:pt x="261404" y="176745"/>
                  </a:lnTo>
                  <a:lnTo>
                    <a:pt x="232613" y="209270"/>
                  </a:lnTo>
                  <a:lnTo>
                    <a:pt x="208076" y="244792"/>
                  </a:lnTo>
                  <a:lnTo>
                    <a:pt x="188302" y="283070"/>
                  </a:lnTo>
                  <a:lnTo>
                    <a:pt x="160820" y="350570"/>
                  </a:lnTo>
                  <a:lnTo>
                    <a:pt x="139674" y="419963"/>
                  </a:lnTo>
                  <a:lnTo>
                    <a:pt x="136639" y="451548"/>
                  </a:lnTo>
                  <a:lnTo>
                    <a:pt x="142748" y="475780"/>
                  </a:lnTo>
                  <a:lnTo>
                    <a:pt x="158483" y="493903"/>
                  </a:lnTo>
                  <a:lnTo>
                    <a:pt x="184327" y="507111"/>
                  </a:lnTo>
                  <a:lnTo>
                    <a:pt x="278320" y="538073"/>
                  </a:lnTo>
                  <a:lnTo>
                    <a:pt x="349834" y="559879"/>
                  </a:lnTo>
                  <a:lnTo>
                    <a:pt x="443776" y="590829"/>
                  </a:lnTo>
                  <a:lnTo>
                    <a:pt x="444830" y="591261"/>
                  </a:lnTo>
                  <a:lnTo>
                    <a:pt x="445909" y="591642"/>
                  </a:lnTo>
                  <a:lnTo>
                    <a:pt x="446938" y="591947"/>
                  </a:lnTo>
                  <a:lnTo>
                    <a:pt x="462000" y="593115"/>
                  </a:lnTo>
                  <a:lnTo>
                    <a:pt x="476529" y="588365"/>
                  </a:lnTo>
                  <a:lnTo>
                    <a:pt x="488861" y="578866"/>
                  </a:lnTo>
                  <a:lnTo>
                    <a:pt x="497370" y="565785"/>
                  </a:lnTo>
                  <a:lnTo>
                    <a:pt x="499364" y="548525"/>
                  </a:lnTo>
                  <a:lnTo>
                    <a:pt x="495134" y="532612"/>
                  </a:lnTo>
                  <a:lnTo>
                    <a:pt x="485254" y="519709"/>
                  </a:lnTo>
                  <a:lnTo>
                    <a:pt x="470268" y="511517"/>
                  </a:lnTo>
                  <a:lnTo>
                    <a:pt x="487083" y="516648"/>
                  </a:lnTo>
                  <a:lnTo>
                    <a:pt x="488530" y="517194"/>
                  </a:lnTo>
                  <a:lnTo>
                    <a:pt x="489267" y="517423"/>
                  </a:lnTo>
                  <a:lnTo>
                    <a:pt x="517271" y="515874"/>
                  </a:lnTo>
                  <a:lnTo>
                    <a:pt x="536930" y="498157"/>
                  </a:lnTo>
                  <a:lnTo>
                    <a:pt x="542721" y="472414"/>
                  </a:lnTo>
                  <a:lnTo>
                    <a:pt x="529069" y="446747"/>
                  </a:lnTo>
                  <a:lnTo>
                    <a:pt x="546303" y="448729"/>
                  </a:lnTo>
                  <a:lnTo>
                    <a:pt x="583298" y="419582"/>
                  </a:lnTo>
                  <a:lnTo>
                    <a:pt x="586143" y="399669"/>
                  </a:lnTo>
                  <a:lnTo>
                    <a:pt x="581799" y="384949"/>
                  </a:lnTo>
                  <a:lnTo>
                    <a:pt x="572427" y="372567"/>
                  </a:lnTo>
                  <a:lnTo>
                    <a:pt x="558914" y="363880"/>
                  </a:lnTo>
                  <a:lnTo>
                    <a:pt x="554723" y="362610"/>
                  </a:lnTo>
                  <a:lnTo>
                    <a:pt x="571627" y="364490"/>
                  </a:lnTo>
                  <a:lnTo>
                    <a:pt x="586816" y="360045"/>
                  </a:lnTo>
                  <a:lnTo>
                    <a:pt x="598995" y="349948"/>
                  </a:lnTo>
                  <a:lnTo>
                    <a:pt x="606869" y="334860"/>
                  </a:lnTo>
                  <a:lnTo>
                    <a:pt x="608482" y="318820"/>
                  </a:lnTo>
                  <a:close/>
                </a:path>
              </a:pathLst>
            </a:custGeom>
            <a:solidFill>
              <a:srgbClr val="3DAB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153" y="344361"/>
              <a:ext cx="8045792" cy="479913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19200" y="285750"/>
            <a:ext cx="7095597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500" spc="-75" dirty="0"/>
              <a:t>LANGUSES USED IN </a:t>
            </a:r>
            <a:r>
              <a:rPr sz="3500" spc="-75" dirty="0"/>
              <a:t>PR</a:t>
            </a:r>
            <a:r>
              <a:rPr sz="3500" spc="-160" dirty="0"/>
              <a:t>O</a:t>
            </a:r>
            <a:r>
              <a:rPr sz="3500" spc="-500" dirty="0"/>
              <a:t>J</a:t>
            </a:r>
            <a:r>
              <a:rPr lang="en-IN" sz="3500" spc="-500" dirty="0"/>
              <a:t> </a:t>
            </a:r>
            <a:r>
              <a:rPr sz="3500" spc="-555" dirty="0"/>
              <a:t>E</a:t>
            </a:r>
            <a:r>
              <a:rPr sz="3500" spc="-254" dirty="0"/>
              <a:t>CT</a:t>
            </a:r>
            <a:endParaRPr sz="3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90662-4AF1-1A07-2B5D-E9B4C60F3419}"/>
              </a:ext>
            </a:extLst>
          </p:cNvPr>
          <p:cNvSpPr txBox="1"/>
          <p:nvPr/>
        </p:nvSpPr>
        <p:spPr>
          <a:xfrm>
            <a:off x="2286000" y="2386654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1)Python </a:t>
            </a:r>
          </a:p>
          <a:p>
            <a:r>
              <a:rPr lang="en-IN" dirty="0"/>
              <a:t>2. TensorFlow/</a:t>
            </a:r>
            <a:r>
              <a:rPr lang="en-IN" dirty="0" err="1"/>
              <a:t>Keras</a:t>
            </a:r>
            <a:endParaRPr lang="en-IN" dirty="0"/>
          </a:p>
          <a:p>
            <a:r>
              <a:rPr lang="en-IN" dirty="0"/>
              <a:t>3. Pandas</a:t>
            </a:r>
          </a:p>
          <a:p>
            <a:r>
              <a:rPr lang="en-IN" dirty="0"/>
              <a:t>4. NumPy</a:t>
            </a:r>
          </a:p>
          <a:p>
            <a:r>
              <a:rPr lang="en-IN" dirty="0"/>
              <a:t>4)PIL (Python Imaging Library)</a:t>
            </a:r>
          </a:p>
          <a:p>
            <a:r>
              <a:rPr lang="en-IN" dirty="0"/>
              <a:t>scikit-learn</a:t>
            </a:r>
          </a:p>
          <a:p>
            <a:r>
              <a:rPr lang="en-IN" dirty="0" err="1"/>
              <a:t>tkinter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314</Words>
  <Application>Microsoft Office PowerPoint</Application>
  <PresentationFormat>On-screen Show (16:9)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Aharoni</vt:lpstr>
      <vt:lpstr>Calibri</vt:lpstr>
      <vt:lpstr>Microsoft Sans Serif</vt:lpstr>
      <vt:lpstr>Trebuchet MS</vt:lpstr>
      <vt:lpstr>Office Theme</vt:lpstr>
      <vt:lpstr>NEW SATARA COLLEGE OF ENGINEERING AND MANAGEMENT (POLY) KORTI PANDHARPUR…</vt:lpstr>
      <vt:lpstr>PowerPoint Presentation</vt:lpstr>
      <vt:lpstr>PRESENTED BY</vt:lpstr>
      <vt:lpstr>01</vt:lpstr>
      <vt:lpstr>PROBLEM STATEMENT</vt:lpstr>
      <vt:lpstr>PowerPoint Presentation</vt:lpstr>
      <vt:lpstr>OBJ E CTIVE OF PROJECT</vt:lpstr>
      <vt:lpstr>WORKFLOW OF PROJ ECT</vt:lpstr>
      <vt:lpstr>LANGUSES USED IN PROJ ECT</vt:lpstr>
      <vt:lpstr>Output Deliverables</vt:lpstr>
      <vt:lpstr>Schedule</vt:lpstr>
      <vt:lpstr>Thank You</vt:lpstr>
      <vt:lpstr>any Question?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AI_Project_Instagram_Fake_Profile_Detection - Sem6.pptx</dc:title>
  <dc:creator>aryan surve</dc:creator>
  <cp:lastModifiedBy>Sopan Surve</cp:lastModifiedBy>
  <cp:revision>4</cp:revision>
  <dcterms:created xsi:type="dcterms:W3CDTF">2024-02-17T10:18:16Z</dcterms:created>
  <dcterms:modified xsi:type="dcterms:W3CDTF">2024-02-24T03:50:47Z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