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0821-EA94-4D22-99A8-B66AE12D4868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8172-9E29-44E0-AF6D-EAFE9A4AE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11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0821-EA94-4D22-99A8-B66AE12D4868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8172-9E29-44E0-AF6D-EAFE9A4AE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25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0821-EA94-4D22-99A8-B66AE12D4868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8172-9E29-44E0-AF6D-EAFE9A4AE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59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0821-EA94-4D22-99A8-B66AE12D4868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8172-9E29-44E0-AF6D-EAFE9A4AE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0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0821-EA94-4D22-99A8-B66AE12D4868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8172-9E29-44E0-AF6D-EAFE9A4AE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6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0821-EA94-4D22-99A8-B66AE12D4868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8172-9E29-44E0-AF6D-EAFE9A4AE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03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0821-EA94-4D22-99A8-B66AE12D4868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8172-9E29-44E0-AF6D-EAFE9A4AE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42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0821-EA94-4D22-99A8-B66AE12D4868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8172-9E29-44E0-AF6D-EAFE9A4AE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41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0821-EA94-4D22-99A8-B66AE12D4868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8172-9E29-44E0-AF6D-EAFE9A4AE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7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0821-EA94-4D22-99A8-B66AE12D4868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8172-9E29-44E0-AF6D-EAFE9A4AE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79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0821-EA94-4D22-99A8-B66AE12D4868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8172-9E29-44E0-AF6D-EAFE9A4AE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74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10821-EA94-4D22-99A8-B66AE12D4868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38172-9E29-44E0-AF6D-EAFE9A4AE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28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700809"/>
            <a:ext cx="7414593" cy="1296144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 smtClean="0"/>
              <a:t>Collage Name – </a:t>
            </a:r>
            <a:r>
              <a:rPr lang="en-US" sz="2000" b="1" dirty="0" err="1"/>
              <a:t>L</a:t>
            </a:r>
            <a:r>
              <a:rPr lang="en-US" sz="2000" b="1" dirty="0" err="1" smtClean="0"/>
              <a:t>amrin</a:t>
            </a:r>
            <a:r>
              <a:rPr lang="en-US" sz="2000" b="1" dirty="0" smtClean="0"/>
              <a:t> Tech </a:t>
            </a:r>
            <a:r>
              <a:rPr lang="en-US" sz="2000" b="1" dirty="0"/>
              <a:t>S</a:t>
            </a:r>
            <a:r>
              <a:rPr lang="en-US" sz="2000" b="1" dirty="0" smtClean="0"/>
              <a:t>kills </a:t>
            </a:r>
            <a:r>
              <a:rPr lang="en-US" sz="2000" b="1" dirty="0"/>
              <a:t>U</a:t>
            </a:r>
            <a:r>
              <a:rPr lang="en-US" sz="2000" b="1" dirty="0" smtClean="0"/>
              <a:t>niversity </a:t>
            </a:r>
            <a:r>
              <a:rPr lang="en-US" sz="2000" b="1" dirty="0"/>
              <a:t>P</a:t>
            </a:r>
            <a:r>
              <a:rPr lang="en-US" sz="2000" b="1" dirty="0" smtClean="0"/>
              <a:t>unjab</a:t>
            </a:r>
            <a:br>
              <a:rPr lang="en-US" sz="2000" b="1" dirty="0" smtClean="0"/>
            </a:br>
            <a:r>
              <a:rPr lang="en-US" sz="2000" b="1" dirty="0" smtClean="0"/>
              <a:t>Branch </a:t>
            </a:r>
            <a:r>
              <a:rPr lang="en-US" sz="2000" b="1" dirty="0"/>
              <a:t>N</a:t>
            </a:r>
            <a:r>
              <a:rPr lang="en-US" sz="2000" b="1" dirty="0" smtClean="0"/>
              <a:t>ame – </a:t>
            </a:r>
            <a:r>
              <a:rPr lang="en-US" sz="2000" b="1" dirty="0" err="1"/>
              <a:t>B</a:t>
            </a:r>
            <a:r>
              <a:rPr lang="en-US" sz="2000" b="1" dirty="0" err="1" smtClean="0"/>
              <a:t>tech</a:t>
            </a:r>
            <a:r>
              <a:rPr lang="en-US" sz="2000" b="1" dirty="0" smtClean="0"/>
              <a:t> (Electrical </a:t>
            </a:r>
            <a:r>
              <a:rPr lang="en-US" sz="2000" b="1" dirty="0" smtClean="0"/>
              <a:t>Engineering</a:t>
            </a:r>
            <a:r>
              <a:rPr lang="en-US" sz="2000" b="1" dirty="0" smtClean="0"/>
              <a:t>)</a:t>
            </a:r>
            <a:br>
              <a:rPr lang="en-US" sz="2000" b="1" dirty="0" smtClean="0"/>
            </a:br>
            <a:r>
              <a:rPr lang="en-US" sz="2000" b="1" dirty="0" smtClean="0">
                <a:latin typeface="+mn-lt"/>
              </a:rPr>
              <a:t>Course Name – Critical Thinking &amp; Design Thinking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Batch </a:t>
            </a:r>
            <a:r>
              <a:rPr lang="en-US" sz="2000" b="1" dirty="0"/>
              <a:t>N</a:t>
            </a:r>
            <a:r>
              <a:rPr lang="en-US" sz="2000" b="1" dirty="0" smtClean="0"/>
              <a:t>umber – 2024</a:t>
            </a:r>
            <a:br>
              <a:rPr lang="en-US" sz="2000" b="1" dirty="0" smtClean="0"/>
            </a:br>
            <a:r>
              <a:rPr lang="en-US" sz="2000" b="1" dirty="0" smtClean="0"/>
              <a:t>Presented By – </a:t>
            </a:r>
            <a:r>
              <a:rPr lang="en-US" sz="2000" b="1" dirty="0" err="1"/>
              <a:t>A</a:t>
            </a:r>
            <a:r>
              <a:rPr lang="en-US" sz="2000" b="1" dirty="0" err="1" smtClean="0"/>
              <a:t>run</a:t>
            </a:r>
            <a:r>
              <a:rPr lang="en-US" sz="2000" b="1" dirty="0" smtClean="0"/>
              <a:t> </a:t>
            </a:r>
            <a:r>
              <a:rPr lang="en-US" sz="2000" b="1" dirty="0"/>
              <a:t>T</a:t>
            </a:r>
            <a:r>
              <a:rPr lang="en-US" sz="2000" b="1" dirty="0" smtClean="0"/>
              <a:t>hakur</a:t>
            </a:r>
            <a:br>
              <a:rPr lang="en-US" sz="2000" b="1" dirty="0" smtClean="0"/>
            </a:br>
            <a:r>
              <a:rPr lang="en-US" sz="2000" b="1" dirty="0" smtClean="0"/>
              <a:t>Roll </a:t>
            </a:r>
            <a:r>
              <a:rPr lang="en-US" sz="2000" b="1" dirty="0"/>
              <a:t>N</a:t>
            </a:r>
            <a:r>
              <a:rPr lang="en-US" sz="2000" b="1" dirty="0" smtClean="0"/>
              <a:t>umber – 24100130008</a:t>
            </a:r>
            <a:br>
              <a:rPr lang="en-US" sz="2000" b="1" dirty="0" smtClean="0"/>
            </a:br>
            <a:r>
              <a:rPr lang="en-US" sz="2000" b="1" dirty="0" smtClean="0"/>
              <a:t>Task </a:t>
            </a:r>
            <a:r>
              <a:rPr lang="en-US" sz="2000" b="1" dirty="0"/>
              <a:t>N</a:t>
            </a:r>
            <a:r>
              <a:rPr lang="en-US" sz="2000" b="1" dirty="0" smtClean="0"/>
              <a:t>o #1 – Product </a:t>
            </a:r>
            <a:r>
              <a:rPr lang="en-US" sz="2000" b="1" dirty="0"/>
              <a:t>F</a:t>
            </a:r>
            <a:r>
              <a:rPr lang="en-US" sz="2000" b="1" dirty="0" smtClean="0"/>
              <a:t>ailure </a:t>
            </a:r>
            <a:r>
              <a:rPr lang="en-US" sz="2000" b="1" dirty="0"/>
              <a:t>A</a:t>
            </a:r>
            <a:r>
              <a:rPr lang="en-US" sz="2000" b="1" dirty="0" smtClean="0"/>
              <a:t>nalysis , Machine </a:t>
            </a:r>
            <a:r>
              <a:rPr lang="en-US" sz="2000" b="1" dirty="0"/>
              <a:t>F</a:t>
            </a:r>
            <a:r>
              <a:rPr lang="en-US" sz="2000" b="1" dirty="0" smtClean="0"/>
              <a:t>ailure </a:t>
            </a:r>
            <a:r>
              <a:rPr lang="en-US" sz="2000" b="1" dirty="0"/>
              <a:t>A</a:t>
            </a:r>
            <a:r>
              <a:rPr lang="en-US" sz="2000" b="1" dirty="0" smtClean="0"/>
              <a:t>nalysis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61048"/>
            <a:ext cx="6048672" cy="1584176"/>
          </a:xfrm>
        </p:spPr>
        <p:txBody>
          <a:bodyPr>
            <a:normAutofit fontScale="92500"/>
          </a:bodyPr>
          <a:lstStyle/>
          <a:p>
            <a:pPr algn="l"/>
            <a:r>
              <a:rPr lang="en-US" sz="1800" b="1" dirty="0" smtClean="0">
                <a:latin typeface="+mj-lt"/>
              </a:rPr>
              <a:t>Title: Failure Analysis </a:t>
            </a:r>
            <a:r>
              <a:rPr lang="en-US" sz="1800" b="1" dirty="0">
                <a:latin typeface="+mj-lt"/>
              </a:rPr>
              <a:t>O</a:t>
            </a:r>
            <a:r>
              <a:rPr lang="en-US" sz="1800" b="1" dirty="0" smtClean="0">
                <a:latin typeface="+mj-lt"/>
              </a:rPr>
              <a:t>f </a:t>
            </a:r>
            <a:r>
              <a:rPr lang="en-US" sz="1800" b="1" dirty="0">
                <a:latin typeface="+mj-lt"/>
              </a:rPr>
              <a:t>S</a:t>
            </a:r>
            <a:r>
              <a:rPr lang="en-US" sz="1800" b="1" dirty="0" smtClean="0">
                <a:latin typeface="+mj-lt"/>
              </a:rPr>
              <a:t>amsung </a:t>
            </a:r>
            <a:r>
              <a:rPr lang="en-US" sz="1800" b="1" dirty="0">
                <a:latin typeface="+mj-lt"/>
              </a:rPr>
              <a:t>L</a:t>
            </a:r>
            <a:r>
              <a:rPr lang="en-US" sz="1800" b="1" dirty="0" smtClean="0">
                <a:latin typeface="+mj-lt"/>
              </a:rPr>
              <a:t>ed 43 Inches</a:t>
            </a:r>
          </a:p>
          <a:p>
            <a:pPr algn="l"/>
            <a:r>
              <a:rPr lang="en-US" sz="1800" b="1" dirty="0" smtClean="0">
                <a:latin typeface="+mj-lt"/>
              </a:rPr>
              <a:t>Subtitles:  Understanding Issues, Causes </a:t>
            </a:r>
            <a:r>
              <a:rPr lang="en-US" sz="1800" b="1" dirty="0">
                <a:latin typeface="+mj-lt"/>
              </a:rPr>
              <a:t>A</a:t>
            </a:r>
            <a:r>
              <a:rPr lang="en-US" sz="1800" b="1" dirty="0" smtClean="0">
                <a:latin typeface="+mj-lt"/>
              </a:rPr>
              <a:t>nd </a:t>
            </a:r>
            <a:r>
              <a:rPr lang="en-US" sz="1800" b="1" dirty="0">
                <a:latin typeface="+mj-lt"/>
              </a:rPr>
              <a:t>P</a:t>
            </a:r>
            <a:r>
              <a:rPr lang="en-US" sz="1800" b="1" dirty="0" smtClean="0">
                <a:latin typeface="+mj-lt"/>
              </a:rPr>
              <a:t>otential </a:t>
            </a:r>
            <a:r>
              <a:rPr lang="en-US" sz="1800" b="1" dirty="0">
                <a:latin typeface="+mj-lt"/>
              </a:rPr>
              <a:t>S</a:t>
            </a:r>
            <a:r>
              <a:rPr lang="en-US" sz="1800" b="1" dirty="0" smtClean="0">
                <a:latin typeface="+mj-lt"/>
              </a:rPr>
              <a:t>olutions</a:t>
            </a:r>
          </a:p>
          <a:p>
            <a:pPr algn="l"/>
            <a:endParaRPr lang="en-US" sz="1800" b="1" dirty="0">
              <a:latin typeface="+mj-lt"/>
            </a:endParaRPr>
          </a:p>
          <a:p>
            <a:pPr algn="l"/>
            <a:r>
              <a:rPr lang="en-US" sz="1800" b="1" dirty="0" smtClean="0">
                <a:latin typeface="+mj-lt"/>
              </a:rPr>
              <a:t>Here’s a failure analysis of a LED ( Samsung LED 43 inches using an excel sheet)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1" y="908720"/>
            <a:ext cx="2502419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1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540233"/>
              </p:ext>
            </p:extLst>
          </p:nvPr>
        </p:nvGraphicFramePr>
        <p:xfrm>
          <a:off x="611560" y="2780928"/>
          <a:ext cx="7993062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4" imgW="7993557" imgH="1287890" progId="Excel.Sheet.12">
                  <p:embed/>
                </p:oleObj>
              </mc:Choice>
              <mc:Fallback>
                <p:oleObj name="Worksheet" r:id="rId4" imgW="7993557" imgH="12878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560" y="2780928"/>
                        <a:ext cx="7993062" cy="1287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3641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43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Worksheet</vt:lpstr>
      <vt:lpstr>Collage Name – Lamrin Tech Skills University Punjab Branch Name – Btech (Electrical Engineering) Course Name – Critical Thinking &amp; Design Thinking Batch Number – 2024 Presented By – Arun Thakur Roll Number – 24100130008 Task No #1 – Product Failure Analysis , Machine Failure Analysis 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 – Arun Thak</dc:title>
  <dc:creator>Lenovo</dc:creator>
  <cp:lastModifiedBy>Lenovo</cp:lastModifiedBy>
  <cp:revision>6</cp:revision>
  <dcterms:created xsi:type="dcterms:W3CDTF">2024-12-23T16:18:48Z</dcterms:created>
  <dcterms:modified xsi:type="dcterms:W3CDTF">2025-01-02T04:56:48Z</dcterms:modified>
</cp:coreProperties>
</file>