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9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B7F82-A983-409B-B319-8A7484E93D4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3C6D9-60EC-4006-BADE-329144E7E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1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3C6D9-60EC-4006-BADE-329144E7E99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01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FF08-229E-0086-743F-AD04EAFC4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55876-4653-B54F-D93F-974DA599E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6B31-5BFE-554E-E26F-184B1B1C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829F-9F1D-4051-8814-101FF17F12A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C5A5-783B-BA07-88B2-3F677CBD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2D35-BDB0-F88C-6C83-F4D4FA3B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E362-8FB1-4170-98FA-4A77FF835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9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B9FB-6388-845E-4E77-DF9DFF53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92B17-7DAD-C577-88E1-30324E91B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C89F-C1B5-66B7-8C43-9D371682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829F-9F1D-4051-8814-101FF17F12A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0650-D5BD-32FF-D2DF-40B64BA1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5206D-8BAF-07B7-8A04-C30F5192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E362-8FB1-4170-98FA-4A77FF835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9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9DF27-33BF-7B14-41E7-033902393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3A9A-067E-5061-D529-393E137E6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2C79D-DAB4-8C2E-9675-DA36A3FD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829F-9F1D-4051-8814-101FF17F12A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FE98-6849-C896-F74C-8802FC7F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BB12B-2100-383A-0B11-EE614059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E362-8FB1-4170-98FA-4A77FF835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26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F551-1C51-E3ED-B3FE-6A93355A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11965-B1A1-F0C5-8777-583E57EB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FEC5-36AB-0413-9E62-12C6EB2F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829F-9F1D-4051-8814-101FF17F12A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A52F-478B-EF25-76E3-E60D3658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3807-0E67-1B9B-01B5-DEC14B04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E362-8FB1-4170-98FA-4A77FF835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2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D427-64D8-A539-48A6-956FB757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BDFA3-61D3-E4FF-D3FC-5BCC34A4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920B-6E55-46E8-D07F-5174045F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829F-9F1D-4051-8814-101FF17F12A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EB2B-C10F-3D35-6408-5838DBE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86ED-72D2-22E8-FEF4-BB991A12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E362-8FB1-4170-98FA-4A77FF835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4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1051-E306-0D9A-C688-8CE1E8BF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1507-E894-E3BC-335E-0356F271E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E0E23-107A-E3ED-123D-FE7506A6E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A5890-4AD0-3521-CF91-5C919CD3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829F-9F1D-4051-8814-101FF17F12A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6C33B-9E71-975D-030F-BFAADFB5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5215-FCDA-892C-7A9A-5E177D70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E362-8FB1-4170-98FA-4A77FF835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817A-A538-D642-180B-6ABFEDDA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95F7F-DEBB-2B70-CEFC-871805197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3B849-B1E3-BE43-A538-F08B71739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1A5D9-16CD-7078-D800-DAA067363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27829-C118-438A-A40A-5F946A9AC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891B9-76D2-7754-7540-91C2D86C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829F-9F1D-4051-8814-101FF17F12A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FF48E-54B9-A75A-6556-9366BA9B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2742-A95A-76E0-A821-932DE766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E362-8FB1-4170-98FA-4A77FF835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49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F425-E2C5-D732-BFD6-2C784436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69CD8-9A67-5BA7-2F8B-36443AD6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829F-9F1D-4051-8814-101FF17F12A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FC64E-E285-A1F7-C124-2DD5D1A3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6E0C5-1779-345C-774D-883993FB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E362-8FB1-4170-98FA-4A77FF835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1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CAD26-1A14-CDF4-89AB-BCD23834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829F-9F1D-4051-8814-101FF17F12A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1C9E-EE54-0182-9075-BFFB2FBF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11E8D-75E7-E230-C0CE-8FB4879D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E362-8FB1-4170-98FA-4A77FF835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60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5AE8-CCA2-5207-BB12-F6BCB36A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6F9D-AD60-770B-DA24-828263209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D23CB-BA24-7948-3D82-8056F9252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DD051-1C56-C903-5F01-1CF306D8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829F-9F1D-4051-8814-101FF17F12A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52AA8-5D58-AA8B-7117-363CECD3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AFDB0-BD27-107D-0EE7-67AFB91C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E362-8FB1-4170-98FA-4A77FF835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1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3FA0-1A29-7F67-2548-1E8142CC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3850F-A126-099F-A9AF-301E17F27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FC1EB-B9BF-4480-FABA-19779E1D9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F807-9AEC-0CFD-685D-A060AC14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829F-9F1D-4051-8814-101FF17F12A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AE5A0-F54B-D028-5D31-D8C63680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47B45-CE57-664B-4379-51794392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E362-8FB1-4170-98FA-4A77FF835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5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5647F-8246-4B39-ED15-DDD436CD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3D69B-ED63-7A02-2C2C-DFE33EA06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4E59-99EE-6D4F-3297-90CAA48BF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829F-9F1D-4051-8814-101FF17F12A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AC73D-34B3-F418-0334-DACC3A2CC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0009-B433-B503-F1C9-7497C6224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0E362-8FB1-4170-98FA-4A77FF835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99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6D015A-3F0E-0300-26AF-F7F9A29D0E72}"/>
              </a:ext>
            </a:extLst>
          </p:cNvPr>
          <p:cNvSpPr txBox="1"/>
          <p:nvPr/>
        </p:nvSpPr>
        <p:spPr>
          <a:xfrm>
            <a:off x="2148349" y="1326848"/>
            <a:ext cx="1628002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DropOutZero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(Main Portal)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BABB2-EAA1-97DD-7E1B-3047D91CDCBA}"/>
              </a:ext>
            </a:extLst>
          </p:cNvPr>
          <p:cNvSpPr txBox="1"/>
          <p:nvPr/>
        </p:nvSpPr>
        <p:spPr>
          <a:xfrm>
            <a:off x="4788310" y="1306675"/>
            <a:ext cx="1628002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</a:p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AUTHETICATION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C3B7F-2A95-19AC-0CE4-C6A5E12965E1}"/>
              </a:ext>
            </a:extLst>
          </p:cNvPr>
          <p:cNvSpPr txBox="1"/>
          <p:nvPr/>
        </p:nvSpPr>
        <p:spPr>
          <a:xfrm>
            <a:off x="3287243" y="3479299"/>
            <a:ext cx="1628002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LearnX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75B90-0D19-704A-64F6-622FBB3F3783}"/>
              </a:ext>
            </a:extLst>
          </p:cNvPr>
          <p:cNvSpPr txBox="1"/>
          <p:nvPr/>
        </p:nvSpPr>
        <p:spPr>
          <a:xfrm>
            <a:off x="6268827" y="3435704"/>
            <a:ext cx="1628002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SITES</a:t>
            </a:r>
          </a:p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</a:p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with Main Site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D8AE87D-F975-21C8-788C-DBF4493EDDD2}"/>
              </a:ext>
            </a:extLst>
          </p:cNvPr>
          <p:cNvSpPr/>
          <p:nvPr/>
        </p:nvSpPr>
        <p:spPr>
          <a:xfrm>
            <a:off x="3776351" y="1576053"/>
            <a:ext cx="1051288" cy="630942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4B6B336-7B8B-6F04-C053-CD0661D4F8A0}"/>
              </a:ext>
            </a:extLst>
          </p:cNvPr>
          <p:cNvSpPr/>
          <p:nvPr/>
        </p:nvSpPr>
        <p:spPr>
          <a:xfrm rot="5400000">
            <a:off x="6338478" y="2445703"/>
            <a:ext cx="1080000" cy="900000"/>
          </a:xfrm>
          <a:prstGeom prst="bentArrow">
            <a:avLst>
              <a:gd name="adj1" fmla="val 25000"/>
              <a:gd name="adj2" fmla="val 27532"/>
              <a:gd name="adj3" fmla="val 25000"/>
              <a:gd name="adj4" fmla="val 43750"/>
            </a:avLst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C000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7710A4D-721F-72BF-2E14-4DBF9EAD5DE7}"/>
              </a:ext>
            </a:extLst>
          </p:cNvPr>
          <p:cNvSpPr/>
          <p:nvPr/>
        </p:nvSpPr>
        <p:spPr>
          <a:xfrm rot="16200000" flipH="1">
            <a:off x="3786144" y="2460861"/>
            <a:ext cx="1080000" cy="900000"/>
          </a:xfrm>
          <a:prstGeom prst="bentArrow">
            <a:avLst>
              <a:gd name="adj1" fmla="val 25000"/>
              <a:gd name="adj2" fmla="val 27532"/>
              <a:gd name="adj3" fmla="val 25000"/>
              <a:gd name="adj4" fmla="val 43750"/>
            </a:avLst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AA8811-1E04-E57E-6DC5-31366152A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971" y="5465849"/>
            <a:ext cx="29931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Interaction Hub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Parental Engagement Portal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Counselling Support Platform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88A385-E31D-489A-1E96-34B75827FC5B}"/>
              </a:ext>
            </a:extLst>
          </p:cNvPr>
          <p:cNvSpPr/>
          <p:nvPr/>
        </p:nvSpPr>
        <p:spPr>
          <a:xfrm rot="5400000">
            <a:off x="6820525" y="4980562"/>
            <a:ext cx="540000" cy="360000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FABF4B2-D0A9-F53F-C2DF-6CEEE11D37DF}"/>
              </a:ext>
            </a:extLst>
          </p:cNvPr>
          <p:cNvSpPr/>
          <p:nvPr/>
        </p:nvSpPr>
        <p:spPr>
          <a:xfrm rot="5400000">
            <a:off x="3812094" y="5015849"/>
            <a:ext cx="540000" cy="360000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1E980-7375-30BD-97BD-EC757A792FB9}"/>
              </a:ext>
            </a:extLst>
          </p:cNvPr>
          <p:cNvSpPr txBox="1"/>
          <p:nvPr/>
        </p:nvSpPr>
        <p:spPr>
          <a:xfrm>
            <a:off x="3167874" y="5497839"/>
            <a:ext cx="2188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DPP &amp;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Lecture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for 1</a:t>
            </a:r>
            <a:r>
              <a:rPr lang="en-IN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Degree students</a:t>
            </a:r>
          </a:p>
        </p:txBody>
      </p:sp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3E3D7039-2C42-D0BE-5829-4B360AD7A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7468" y="3714012"/>
            <a:ext cx="690716" cy="690716"/>
          </a:xfrm>
          <a:prstGeom prst="rect">
            <a:avLst/>
          </a:prstGeom>
        </p:spPr>
      </p:pic>
      <p:pic>
        <p:nvPicPr>
          <p:cNvPr id="21" name="Graphic 20" descr="Smart Phone with solid fill">
            <a:extLst>
              <a:ext uri="{FF2B5EF4-FFF2-40B4-BE49-F238E27FC236}">
                <a16:creationId xmlns:a16="http://schemas.microsoft.com/office/drawing/2014/main" id="{7AF150FB-8A9E-E28E-C0F2-8A9C1F9D9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0338" y="3846242"/>
            <a:ext cx="630023" cy="6300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C332FFA-6E17-E56E-8DA7-F1EC9B0D28F4}"/>
              </a:ext>
            </a:extLst>
          </p:cNvPr>
          <p:cNvSpPr txBox="1"/>
          <p:nvPr/>
        </p:nvSpPr>
        <p:spPr>
          <a:xfrm>
            <a:off x="832395" y="3479299"/>
            <a:ext cx="1628002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Warning</a:t>
            </a: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Based model</a:t>
            </a:r>
          </a:p>
        </p:txBody>
      </p:sp>
      <p:pic>
        <p:nvPicPr>
          <p:cNvPr id="24" name="Graphic 23" descr="Call center with solid fill">
            <a:extLst>
              <a:ext uri="{FF2B5EF4-FFF2-40B4-BE49-F238E27FC236}">
                <a16:creationId xmlns:a16="http://schemas.microsoft.com/office/drawing/2014/main" id="{31E70A75-F5AD-9B4A-4F13-A634352552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7593" y="1487435"/>
            <a:ext cx="690756" cy="690756"/>
          </a:xfrm>
          <a:prstGeom prst="rect">
            <a:avLst/>
          </a:prstGeom>
        </p:spPr>
      </p:pic>
      <p:pic>
        <p:nvPicPr>
          <p:cNvPr id="26" name="Graphic 25" descr="Robot with solid fill">
            <a:extLst>
              <a:ext uri="{FF2B5EF4-FFF2-40B4-BE49-F238E27FC236}">
                <a16:creationId xmlns:a16="http://schemas.microsoft.com/office/drawing/2014/main" id="{748C0C46-4713-D9C8-7CCD-77E6D937C7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68869" y="3846242"/>
            <a:ext cx="564792" cy="564792"/>
          </a:xfrm>
          <a:prstGeom prst="rect">
            <a:avLst/>
          </a:prstGeom>
        </p:spPr>
      </p:pic>
      <p:pic>
        <p:nvPicPr>
          <p:cNvPr id="28" name="Graphic 27" descr="Building with solid fill">
            <a:extLst>
              <a:ext uri="{FF2B5EF4-FFF2-40B4-BE49-F238E27FC236}">
                <a16:creationId xmlns:a16="http://schemas.microsoft.com/office/drawing/2014/main" id="{A28617D3-5183-E263-B7E4-91D2177FCE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33750" y="1949591"/>
            <a:ext cx="457200" cy="457200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583ED7E6-33E4-8588-6021-D3FA43C4B7A2}"/>
              </a:ext>
            </a:extLst>
          </p:cNvPr>
          <p:cNvSpPr/>
          <p:nvPr/>
        </p:nvSpPr>
        <p:spPr>
          <a:xfrm rot="10800000">
            <a:off x="2470135" y="3991796"/>
            <a:ext cx="796736" cy="360000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170AC329-0418-2D60-444D-364D2D457578}"/>
              </a:ext>
            </a:extLst>
          </p:cNvPr>
          <p:cNvSpPr/>
          <p:nvPr/>
        </p:nvSpPr>
        <p:spPr>
          <a:xfrm>
            <a:off x="1260928" y="2094834"/>
            <a:ext cx="900000" cy="1356028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8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3E25421A-5CB0-C8EC-4F79-256B8759926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14457" y="252246"/>
            <a:ext cx="171238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Innov8tive</a:t>
            </a:r>
            <a:endParaRPr lang="en-IN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C9AC1A2-3A6D-D9BC-9B86-7E088BEE6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57" y="1945552"/>
            <a:ext cx="3905865" cy="375487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 Constraints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Quality and Infrastructure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and Cultural Factors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Family and Household Responsibilities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Migration and Displacement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Disabilities and Special Needs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Systemic Issues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007D23F4-F0A5-D090-039A-2D749A16B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650" y="1183603"/>
            <a:ext cx="5318449" cy="53553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1.Scholarships and Financial Aid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 Means-cum-Merit Scholarship Scheme (NMMSS)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Pre-Matric and Post-Matric Scholarships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Mid-Day Meal Scheme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Mid-Day Meal Scheme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Improving Educational Quality and Infrastructure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Sarva Shiksha Abhiyan (SSA)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Rastriya Madhyamik Shiksha Abhiyan (RMSA)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Social and Cultural Factors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Beti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Bachao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Beti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Padhao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(BBBP)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Kasturba Gandhi Balika Vidyalaya (KGBV)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Supporting Family and Household Responsibilities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 Education Policy (NEP) 2020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Increasing Awareness and Motivation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Pradhan Mantri Gramin Digital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Saksharta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Abhiyan (PMGDISHA)</a:t>
            </a:r>
          </a:p>
        </p:txBody>
      </p:sp>
      <p:pic>
        <p:nvPicPr>
          <p:cNvPr id="3082" name="Picture 10" descr="Cat Smash GIF by Mochimons">
            <a:extLst>
              <a:ext uri="{FF2B5EF4-FFF2-40B4-BE49-F238E27FC236}">
                <a16:creationId xmlns:a16="http://schemas.microsoft.com/office/drawing/2014/main" id="{1E43B03C-7644-1098-9D8F-48C474BEC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94" y="2798955"/>
            <a:ext cx="2048069" cy="204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93;p2">
            <a:extLst>
              <a:ext uri="{FF2B5EF4-FFF2-40B4-BE49-F238E27FC236}">
                <a16:creationId xmlns:a16="http://schemas.microsoft.com/office/drawing/2014/main" id="{FBE0AEDD-7537-7FF1-4801-419F9D181A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172</Words>
  <Application>Microsoft Office PowerPoint</Application>
  <PresentationFormat>Widescreen</PresentationFormat>
  <Paragraphs>63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Times New Roman</vt:lpstr>
      <vt:lpstr>TradeGothic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Tiwari</dc:creator>
  <cp:lastModifiedBy>Aryan Tiwari</cp:lastModifiedBy>
  <cp:revision>2</cp:revision>
  <dcterms:created xsi:type="dcterms:W3CDTF">2024-09-02T04:15:21Z</dcterms:created>
  <dcterms:modified xsi:type="dcterms:W3CDTF">2024-09-02T05:29:01Z</dcterms:modified>
</cp:coreProperties>
</file>