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yaraj23.github.io/group1_project_bank/WelcomeP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41E9-72C5-401B-9910-504652E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view webpage: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B49F-23EC-4BA9-8892-6E169D45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link: </a:t>
            </a:r>
            <a:r>
              <a:rPr lang="en-US" dirty="0">
                <a:hlinkClick r:id="rId2"/>
              </a:rPr>
              <a:t>https://aryaraj23.github.io/group1_project_bank/WelcomePage</a:t>
            </a:r>
            <a:r>
              <a:rPr lang="en-US">
                <a:hlinkClick r:id="rId2"/>
              </a:rPr>
              <a:t>.html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5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624</TotalTime>
  <Words>197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  <vt:lpstr>To view webpage: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Arya Raj</cp:lastModifiedBy>
  <cp:revision>30</cp:revision>
  <dcterms:created xsi:type="dcterms:W3CDTF">2021-07-19T14:27:56Z</dcterms:created>
  <dcterms:modified xsi:type="dcterms:W3CDTF">2021-07-29T09:30:22Z</dcterms:modified>
</cp:coreProperties>
</file>